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71" r:id="rId4"/>
    <p:sldId id="259" r:id="rId5"/>
    <p:sldId id="260" r:id="rId6"/>
    <p:sldId id="264" r:id="rId7"/>
    <p:sldId id="265" r:id="rId8"/>
    <p:sldId id="26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818-62C0-4241-919F-7AB11BF5A64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B7E-2C16-43DE-9278-42C89B0A13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818-62C0-4241-919F-7AB11BF5A64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B7E-2C16-43DE-9278-42C89B0A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818-62C0-4241-919F-7AB11BF5A64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B7E-2C16-43DE-9278-42C89B0A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818-62C0-4241-919F-7AB11BF5A64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B7E-2C16-43DE-9278-42C89B0A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818-62C0-4241-919F-7AB11BF5A64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B7E-2C16-43DE-9278-42C89B0A13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818-62C0-4241-919F-7AB11BF5A64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B7E-2C16-43DE-9278-42C89B0A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818-62C0-4241-919F-7AB11BF5A64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B7E-2C16-43DE-9278-42C89B0A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818-62C0-4241-919F-7AB11BF5A64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F70B7E-2C16-43DE-9278-42C89B0A13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818-62C0-4241-919F-7AB11BF5A64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B7E-2C16-43DE-9278-42C89B0A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A818-62C0-4241-919F-7AB11BF5A64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DF70B7E-2C16-43DE-9278-42C89B0A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26AA818-62C0-4241-919F-7AB11BF5A64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0B7E-2C16-43DE-9278-42C89B0A1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26AA818-62C0-4241-919F-7AB11BF5A64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F70B7E-2C16-43DE-9278-42C89B0A13B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6553200" cy="2438400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>GROUP PROJECT</a:t>
            </a:r>
            <a:br>
              <a:rPr lang="en-US" sz="7300" dirty="0"/>
            </a:br>
            <a:r>
              <a:rPr lang="en-US" sz="2700" dirty="0"/>
              <a:t>Emerging Technologies</a:t>
            </a:r>
            <a:r>
              <a:rPr lang="en-US" sz="2700"/>
              <a:t>(COMP308</a:t>
            </a:r>
            <a:r>
              <a:rPr lang="en-US" sz="27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6480048" cy="1752600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Brinderjit</a:t>
            </a:r>
            <a:r>
              <a:rPr lang="en-US" dirty="0"/>
              <a:t> Singh(300918321) </a:t>
            </a:r>
          </a:p>
          <a:p>
            <a:r>
              <a:rPr lang="en-US" dirty="0"/>
              <a:t>Daksh </a:t>
            </a:r>
            <a:r>
              <a:rPr lang="en-US" dirty="0" err="1"/>
              <a:t>Kapur</a:t>
            </a:r>
            <a:r>
              <a:rPr lang="en-US" dirty="0"/>
              <a:t>(300910369)</a:t>
            </a:r>
          </a:p>
          <a:p>
            <a:r>
              <a:rPr lang="en-US" dirty="0" err="1"/>
              <a:t>Piyush</a:t>
            </a:r>
            <a:r>
              <a:rPr lang="en-US" dirty="0"/>
              <a:t> Sharma(300871240) </a:t>
            </a:r>
          </a:p>
          <a:p>
            <a:r>
              <a:rPr lang="en-US" dirty="0" err="1"/>
              <a:t>Anisha</a:t>
            </a:r>
            <a:r>
              <a:rPr lang="en-US" dirty="0"/>
              <a:t> </a:t>
            </a:r>
            <a:r>
              <a:rPr lang="en-US" dirty="0" err="1"/>
              <a:t>Velani</a:t>
            </a:r>
            <a:r>
              <a:rPr lang="en-US" dirty="0"/>
              <a:t>(300917513)</a:t>
            </a:r>
          </a:p>
        </p:txBody>
      </p:sp>
    </p:spTree>
    <p:extLst>
      <p:ext uri="{BB962C8B-B14F-4D97-AF65-F5344CB8AC3E}">
        <p14:creationId xmlns:p14="http://schemas.microsoft.com/office/powerpoint/2010/main" val="217209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E-health?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E-health is a new term used to describe the combined use of electronic communication and information technology in the health sector.</a:t>
            </a:r>
          </a:p>
          <a:p>
            <a:r>
              <a:rPr lang="en-US" sz="1800" dirty="0"/>
              <a:t>Also eHealth refers to various information and services that is either shared or modified through technology such as the internet.</a:t>
            </a:r>
          </a:p>
          <a:p>
            <a:r>
              <a:rPr lang="en-US" sz="1800" dirty="0"/>
              <a:t>The health care in developed countries at the start of the 25 century concerns consumerism and the empowerment of the patient.</a:t>
            </a:r>
          </a:p>
          <a:p>
            <a:r>
              <a:rPr lang="en-US" sz="1800" dirty="0"/>
              <a:t>E-health in general and the internet in particular have been seen as playing a vital role in facilitating this.</a:t>
            </a:r>
          </a:p>
          <a:p>
            <a:r>
              <a:rPr lang="en-US" sz="1800" dirty="0"/>
              <a:t>Health information on the interest now allows consumers to make informed choices about their health and to access the esoteric knowledge previously only available to health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163767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Architecture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10000"/>
            <a:ext cx="5122771" cy="285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4852966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97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User Registration</a:t>
            </a:r>
          </a:p>
          <a:p>
            <a:r>
              <a:rPr lang="en-US" sz="1800" dirty="0"/>
              <a:t>For Nurse:</a:t>
            </a:r>
          </a:p>
          <a:p>
            <a:pPr marL="0" indent="0">
              <a:buNone/>
            </a:pPr>
            <a:r>
              <a:rPr lang="en-US" sz="1800" dirty="0"/>
              <a:t>	-Enter vital signs</a:t>
            </a:r>
          </a:p>
          <a:p>
            <a:pPr marL="0" indent="0">
              <a:buNone/>
            </a:pPr>
            <a:r>
              <a:rPr lang="en-US" sz="1800" dirty="0"/>
              <a:t>	-Collect information of previous clinic visit</a:t>
            </a:r>
          </a:p>
          <a:p>
            <a:pPr marL="0" indent="0">
              <a:buNone/>
            </a:pPr>
            <a:r>
              <a:rPr lang="en-US" sz="1800" dirty="0"/>
              <a:t>	-Daily Motivational Tips to users</a:t>
            </a:r>
          </a:p>
          <a:p>
            <a:r>
              <a:rPr lang="en-US" sz="1800" dirty="0"/>
              <a:t>For Patient:</a:t>
            </a:r>
          </a:p>
          <a:p>
            <a:pPr marL="914400" lvl="2" indent="0">
              <a:buNone/>
            </a:pPr>
            <a:r>
              <a:rPr lang="en-US" sz="1800" dirty="0"/>
              <a:t>-Create and sends emergency alert</a:t>
            </a:r>
          </a:p>
          <a:p>
            <a:pPr marL="914400" lvl="2" indent="0">
              <a:buNone/>
            </a:pPr>
            <a:r>
              <a:rPr lang="en-US" sz="1800" dirty="0"/>
              <a:t>-Able to check common signs and symptoms</a:t>
            </a:r>
          </a:p>
          <a:p>
            <a:pPr marL="914400" lvl="2" indent="0">
              <a:buNone/>
            </a:pPr>
            <a:r>
              <a:rPr lang="en-US" sz="1800" dirty="0"/>
              <a:t>-Allow user to enter daily information system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866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1026" name="Picture 2" descr="C:\Users\Kerai\Desktop\images\EHeal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511483" cy="44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0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erai\Desktop\images\EHealth-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2" y="495358"/>
            <a:ext cx="6694488" cy="590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3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erai\Desktop\images\EHealth-sign-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3118"/>
            <a:ext cx="7078663" cy="457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77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erai\Desktop\images\EHealth-daily-mo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12181"/>
            <a:ext cx="8256588" cy="45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62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2C5A-7E82-4E2C-A1D7-1A348AE5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5B8E-9C42-46ED-90B2-56ABEA2E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5564982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183</TotalTime>
  <Words>155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Wingdings 2</vt:lpstr>
      <vt:lpstr>Technic</vt:lpstr>
      <vt:lpstr>GROUP PROJECT Emerging Technologies(COMP308)</vt:lpstr>
      <vt:lpstr>What is E-health?</vt:lpstr>
      <vt:lpstr>Application Architecture</vt:lpstr>
      <vt:lpstr>Functionalities</vt:lpstr>
      <vt:lpstr>Screenshots</vt:lpstr>
      <vt:lpstr>PowerPoint Presentation</vt:lpstr>
      <vt:lpstr>PowerPoint Presentation</vt:lpstr>
      <vt:lpstr>PowerPoint Presentation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Kerai</dc:creator>
  <cp:lastModifiedBy>Brinderjit Singh</cp:lastModifiedBy>
  <cp:revision>22</cp:revision>
  <dcterms:created xsi:type="dcterms:W3CDTF">2018-04-25T03:32:47Z</dcterms:created>
  <dcterms:modified xsi:type="dcterms:W3CDTF">2018-04-27T02:26:19Z</dcterms:modified>
</cp:coreProperties>
</file>