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rgbClr val="99CCFF"/>
                </a:solidFill>
                <a:latin typeface="Arial" pitchFamily="34" charset="0"/>
                <a:cs typeface="Arial" pitchFamily="34" charset="0"/>
              </a:rPr>
              <a:t>Presented By:</a:t>
            </a:r>
            <a:endParaRPr b="1" dirty="0" sz="2000" lang="en-US">
              <a:solidFill>
                <a:srgbClr val="99CCFF"/>
              </a:solidFill>
              <a:latin typeface="Arial" pitchFamily="34" charset="0"/>
              <a:cs typeface="Arial" pitchFamily="34" charset="0"/>
            </a:endParaRPr>
          </a:p>
          <a:p>
            <a:pPr indent="-457200" marL="457200">
              <a:buAutoNum type="arabicPeriod"/>
            </a:pPr>
            <a:r>
              <a:rPr b="1" dirty="0" sz="2000" lang="en-US">
                <a:solidFill>
                  <a:srgbClr val="99CCFF"/>
                </a:solidFill>
                <a:latin typeface="Arial"/>
                <a:cs typeface="Arial"/>
              </a:rPr>
              <a:t>Student Name-</a:t>
            </a:r>
            <a:r>
              <a:rPr b="1" sz="2000" lang="en-IN">
                <a:solidFill>
                  <a:srgbClr val="99CCFF"/>
                </a:solidFill>
                <a:latin typeface="Arial"/>
                <a:cs typeface="Arial"/>
              </a:rPr>
              <a:t> </a:t>
            </a:r>
            <a:r>
              <a:rPr b="1" sz="2000" lang="en-US" smtClean="0">
                <a:solidFill>
                  <a:srgbClr val="99CCFF"/>
                </a:solidFill>
                <a:latin typeface="Arial"/>
                <a:cs typeface="Arial"/>
              </a:rPr>
              <a:t>B</a:t>
            </a:r>
            <a:r>
              <a:rPr b="1" sz="2000" lang="en-US" smtClean="0">
                <a:solidFill>
                  <a:srgbClr val="99CCFF"/>
                </a:solidFill>
                <a:latin typeface="Arial"/>
                <a:cs typeface="Arial"/>
              </a:rPr>
              <a:t>R</a:t>
            </a:r>
            <a:r>
              <a:rPr b="1" sz="2000" lang="en-US" smtClean="0">
                <a:solidFill>
                  <a:srgbClr val="99CCFF"/>
                </a:solidFill>
                <a:latin typeface="Arial"/>
                <a:cs typeface="Arial"/>
              </a:rPr>
              <a:t>I</a:t>
            </a:r>
            <a:r>
              <a:rPr b="1" sz="2000" lang="en-US" smtClean="0">
                <a:solidFill>
                  <a:srgbClr val="99CCFF"/>
                </a:solidFill>
                <a:latin typeface="Arial"/>
                <a:cs typeface="Arial"/>
              </a:rPr>
              <a:t>N</a:t>
            </a:r>
            <a:r>
              <a:rPr b="1" sz="2000" lang="en-US" smtClean="0">
                <a:solidFill>
                  <a:srgbClr val="99CCFF"/>
                </a:solidFill>
                <a:latin typeface="Arial"/>
                <a:cs typeface="Arial"/>
              </a:rPr>
              <a:t>D</a:t>
            </a:r>
            <a:r>
              <a:rPr b="1" sz="2000" lang="en-US" smtClean="0">
                <a:solidFill>
                  <a:srgbClr val="99CCFF"/>
                </a:solidFill>
                <a:latin typeface="Arial"/>
                <a:cs typeface="Arial"/>
              </a:rPr>
              <a:t>H</a:t>
            </a:r>
            <a:r>
              <a:rPr b="1" sz="2000" lang="en-US" smtClean="0">
                <a:solidFill>
                  <a:srgbClr val="99CCFF"/>
                </a:solidFill>
                <a:latin typeface="Arial"/>
                <a:cs typeface="Arial"/>
              </a:rPr>
              <a:t>A</a:t>
            </a:r>
            <a:r>
              <a:rPr b="1" sz="2000" lang="en-US" smtClean="0">
                <a:solidFill>
                  <a:srgbClr val="99CCFF"/>
                </a:solidFill>
                <a:latin typeface="Arial"/>
                <a:cs typeface="Arial"/>
              </a:rPr>
              <a:t> </a:t>
            </a:r>
            <a:r>
              <a:rPr b="1" sz="2000" lang="en-US" smtClean="0">
                <a:solidFill>
                  <a:srgbClr val="99CCFF"/>
                </a:solidFill>
                <a:latin typeface="Arial"/>
                <a:cs typeface="Arial"/>
              </a:rPr>
              <a:t>S </a:t>
            </a:r>
            <a:endParaRPr b="1" dirty="0" sz="2000" lang="en-IN">
              <a:solidFill>
                <a:srgbClr val="99CCFF"/>
              </a:solidFill>
              <a:latin typeface="Arial"/>
              <a:cs typeface="Arial"/>
            </a:endParaRPr>
          </a:p>
          <a:p>
            <a:pPr indent="-457200" marL="457200">
              <a:buAutoNum type="arabicPeriod"/>
            </a:pPr>
            <a:r>
              <a:rPr b="1" dirty="0" sz="2000" lang="en-IN">
                <a:solidFill>
                  <a:srgbClr val="99CCFF"/>
                </a:solidFill>
                <a:latin typeface="Arial"/>
                <a:cs typeface="Arial"/>
              </a:rPr>
              <a:t>College</a:t>
            </a:r>
            <a:r>
              <a:rPr b="1" dirty="0" sz="2000" lang="en-US">
                <a:solidFill>
                  <a:srgbClr val="99CCFF"/>
                </a:solidFill>
                <a:latin typeface="Arial"/>
                <a:cs typeface="Arial"/>
              </a:rPr>
              <a:t> Name-</a:t>
            </a:r>
            <a:r>
              <a:rPr b="1" dirty="0" sz="2000" lang="en-IN">
                <a:solidFill>
                  <a:srgbClr val="99CCFF"/>
                </a:solidFill>
                <a:latin typeface="Arial"/>
                <a:cs typeface="Arial"/>
              </a:rPr>
              <a:t>MOOKAMBIGAI COLLEGE OF ENGINEERING</a:t>
            </a:r>
            <a:endParaRPr b="1" dirty="0" sz="2000" lang="en-IN">
              <a:solidFill>
                <a:srgbClr val="99CCFF"/>
              </a:solidFill>
              <a:latin typeface="Arial"/>
              <a:cs typeface="Arial"/>
            </a:endParaRPr>
          </a:p>
          <a:p>
            <a:pPr indent="-457200" marL="457200">
              <a:buAutoNum type="arabicPeriod"/>
            </a:pPr>
            <a:r>
              <a:rPr b="1" dirty="0" sz="2000" lang="en-US">
                <a:solidFill>
                  <a:srgbClr val="99CCFF"/>
                </a:solidFill>
                <a:latin typeface="Arial"/>
                <a:cs typeface="Arial"/>
              </a:rPr>
              <a:t>Department</a:t>
            </a:r>
            <a:r>
              <a:rPr b="1" dirty="0" sz="2000" lang="en-IN">
                <a:solidFill>
                  <a:srgbClr val="99CCFF"/>
                </a:solidFill>
                <a:latin typeface="Arial"/>
                <a:cs typeface="Arial"/>
              </a:rPr>
              <a:t>-</a:t>
            </a:r>
            <a:r>
              <a:rPr b="1" dirty="0" sz="2000" lang="en-US">
                <a:solidFill>
                  <a:srgbClr val="99CCFF"/>
                </a:solidFill>
                <a:latin typeface="Arial"/>
                <a:cs typeface="Arial"/>
              </a:rPr>
              <a:t>I</a:t>
            </a:r>
            <a:r>
              <a:rPr b="1" dirty="0" sz="2000" lang="en-US">
                <a:solidFill>
                  <a:srgbClr val="99CCFF"/>
                </a:solidFill>
                <a:latin typeface="Arial"/>
                <a:cs typeface="Arial"/>
              </a:rPr>
              <a:t>N</a:t>
            </a:r>
            <a:r>
              <a:rPr b="1" dirty="0" sz="2000" lang="en-US">
                <a:solidFill>
                  <a:srgbClr val="99CCFF"/>
                </a:solidFill>
                <a:latin typeface="Arial"/>
                <a:cs typeface="Arial"/>
              </a:rPr>
              <a:t>F</a:t>
            </a:r>
            <a:r>
              <a:rPr b="1" dirty="0" sz="2000" lang="en-US">
                <a:solidFill>
                  <a:srgbClr val="99CCFF"/>
                </a:solidFill>
                <a:latin typeface="Arial"/>
                <a:cs typeface="Arial"/>
              </a:rPr>
              <a:t>O</a:t>
            </a:r>
            <a:r>
              <a:rPr b="1" dirty="0" sz="2000" lang="en-US">
                <a:solidFill>
                  <a:srgbClr val="99CCFF"/>
                </a:solidFill>
                <a:latin typeface="Arial"/>
                <a:cs typeface="Arial"/>
              </a:rPr>
              <a:t>R</a:t>
            </a:r>
            <a:r>
              <a:rPr b="1" dirty="0" sz="2000" lang="en-US">
                <a:solidFill>
                  <a:srgbClr val="99CCFF"/>
                </a:solidFill>
                <a:latin typeface="Arial"/>
                <a:cs typeface="Arial"/>
              </a:rPr>
              <a:t>MATION </a:t>
            </a:r>
            <a:r>
              <a:rPr b="1" dirty="0" sz="2000" lang="en-US">
                <a:solidFill>
                  <a:srgbClr val="99CCFF"/>
                </a:solidFill>
                <a:latin typeface="Arial"/>
                <a:cs typeface="Arial"/>
              </a:rPr>
              <a:t>T</a:t>
            </a:r>
            <a:r>
              <a:rPr b="1" dirty="0" sz="2000" lang="en-US">
                <a:solidFill>
                  <a:srgbClr val="99CCFF"/>
                </a:solidFill>
                <a:latin typeface="Arial"/>
                <a:cs typeface="Arial"/>
              </a:rPr>
              <a:t>E</a:t>
            </a:r>
            <a:r>
              <a:rPr b="1" dirty="0" sz="2000" lang="en-US">
                <a:solidFill>
                  <a:srgbClr val="99CCFF"/>
                </a:solidFill>
                <a:latin typeface="Arial"/>
                <a:cs typeface="Arial"/>
              </a:rPr>
              <a:t>CHNOLOGY </a:t>
            </a:r>
            <a:endParaRPr b="1" dirty="0" sz="2000" lang="en-US">
              <a:solidFill>
                <a:srgbClr val="99CCFF"/>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sz="2000" lang="en-US">
                <a:latin typeface="Arial"/>
                <a:ea typeface="+mn-lt"/>
                <a:cs typeface="+mn-lt"/>
              </a:rPr>
              <a:t>Development </a:t>
            </a:r>
            <a:r>
              <a:rPr b="1" sz="2000" lang="en-US" smtClean="0">
                <a:latin typeface="Arial"/>
                <a:ea typeface="+mn-lt"/>
                <a:cs typeface="+mn-lt"/>
              </a:rPr>
              <a:t>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4091"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2021-05-25T18:50:10Z</dcterms:created>
  <dcterms:modified xsi:type="dcterms:W3CDTF">2024-04-20T16:32:01Z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8e3e6d5a63f04af094f7a90cbbc12858</vt:lpwstr>
  </property>
</Properties>
</file>