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BRINDHA.R</a:t>
            </a:r>
          </a:p>
          <a:p>
            <a:r>
              <a:rPr lang="en-US" sz="2400" dirty="0"/>
              <a:t>REGISTER NO:312217181</a:t>
            </a:r>
          </a:p>
          <a:p>
            <a:r>
              <a:rPr lang="en-US" sz="2400" dirty="0"/>
              <a:t>NM ID (</a:t>
            </a:r>
            <a:r>
              <a:rPr lang="en-US" sz="2400"/>
              <a:t>username):0EF99C6A48F1A2B83654EDDD09DFC0E7</a:t>
            </a:r>
            <a:endParaRPr lang="en-US" sz="2400" dirty="0"/>
          </a:p>
          <a:p>
            <a:r>
              <a:rPr lang="en-US" sz="2400" dirty="0"/>
              <a:t>DEPARTMENT:B.COM(GENERAL)</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1003</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39</cp:revision>
  <dcterms:created xsi:type="dcterms:W3CDTF">2024-03-29T15:07:22Z</dcterms:created>
  <dcterms:modified xsi:type="dcterms:W3CDTF">2024-09-10T11:44:06Z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