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ags/tag1.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5"/>
  </p:sldMasterIdLst>
  <p:notesMasterIdLst>
    <p:notesMasterId r:id="rId12"/>
  </p:notesMasterIdLst>
  <p:handoutMasterIdLst>
    <p:handoutMasterId r:id="rId13"/>
  </p:handoutMasterIdLst>
  <p:sldIdLst>
    <p:sldId id="504" r:id="rId6"/>
    <p:sldId id="966" r:id="rId7"/>
    <p:sldId id="980" r:id="rId8"/>
    <p:sldId id="981" r:id="rId9"/>
    <p:sldId id="982" r:id="rId10"/>
    <p:sldId id="976" r:id="rId11"/>
  </p:sldIdLst>
  <p:sldSz cx="12192000" cy="6858000"/>
  <p:notesSz cx="6858000" cy="9144000"/>
  <p:defaultTextStyle>
    <a:defPPr>
      <a:defRPr lang="en-US"/>
    </a:defPPr>
    <a:lvl1pPr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1pPr>
    <a:lvl2pPr marL="4572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2pPr>
    <a:lvl3pPr marL="9144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3pPr>
    <a:lvl4pPr marL="13716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4pPr>
    <a:lvl5pPr marL="18288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5pPr>
    <a:lvl6pPr marL="2286000" algn="l" defTabSz="914400" rtl="0" eaLnBrk="1" latinLnBrk="0" hangingPunct="1">
      <a:defRPr kern="1200">
        <a:solidFill>
          <a:schemeClr val="tx1"/>
        </a:solidFill>
        <a:latin typeface="Calibri" pitchFamily="34" charset="0"/>
        <a:ea typeface="MS PGothic" pitchFamily="34" charset="-128"/>
        <a:cs typeface="+mn-cs"/>
      </a:defRPr>
    </a:lvl6pPr>
    <a:lvl7pPr marL="2743200" algn="l" defTabSz="914400" rtl="0" eaLnBrk="1" latinLnBrk="0" hangingPunct="1">
      <a:defRPr kern="1200">
        <a:solidFill>
          <a:schemeClr val="tx1"/>
        </a:solidFill>
        <a:latin typeface="Calibri" pitchFamily="34" charset="0"/>
        <a:ea typeface="MS PGothic" pitchFamily="34" charset="-128"/>
        <a:cs typeface="+mn-cs"/>
      </a:defRPr>
    </a:lvl7pPr>
    <a:lvl8pPr marL="3200400" algn="l" defTabSz="914400" rtl="0" eaLnBrk="1" latinLnBrk="0" hangingPunct="1">
      <a:defRPr kern="1200">
        <a:solidFill>
          <a:schemeClr val="tx1"/>
        </a:solidFill>
        <a:latin typeface="Calibri" pitchFamily="34" charset="0"/>
        <a:ea typeface="MS PGothic" pitchFamily="34" charset="-128"/>
        <a:cs typeface="+mn-cs"/>
      </a:defRPr>
    </a:lvl8pPr>
    <a:lvl9pPr marL="3657600" algn="l" defTabSz="914400" rtl="0" eaLnBrk="1" latinLnBrk="0" hangingPunct="1">
      <a:defRPr kern="1200">
        <a:solidFill>
          <a:schemeClr val="tx1"/>
        </a:solidFill>
        <a:latin typeface="Calibri" pitchFamily="34" charset="0"/>
        <a:ea typeface="MS PGothic" pitchFamily="34" charset="-128"/>
        <a:cs typeface="+mn-cs"/>
      </a:defRPr>
    </a:lvl9pPr>
  </p:defaultTextStyle>
  <p:extLst>
    <p:ext uri="{EFAFB233-063F-42B5-8137-9DF3F51BA10A}">
      <p15:sldGuideLst xmlns:p15="http://schemas.microsoft.com/office/powerpoint/2012/main">
        <p15:guide id="1" orient="horz" pos="1260" userDrawn="1">
          <p15:clr>
            <a:srgbClr val="A4A3A4"/>
          </p15:clr>
        </p15:guide>
        <p15:guide id="2" orient="horz" pos="4102" userDrawn="1">
          <p15:clr>
            <a:srgbClr val="A4A3A4"/>
          </p15:clr>
        </p15:guide>
        <p15:guide id="3" orient="horz" pos="212" userDrawn="1">
          <p15:clr>
            <a:srgbClr val="A4A3A4"/>
          </p15:clr>
        </p15:guide>
        <p15:guide id="4" orient="horz" pos="2140" userDrawn="1">
          <p15:clr>
            <a:srgbClr val="A4A3A4"/>
          </p15:clr>
        </p15:guide>
        <p15:guide id="5" pos="169" userDrawn="1">
          <p15:clr>
            <a:srgbClr val="A4A3A4"/>
          </p15:clr>
        </p15:guide>
        <p15:guide id="6" pos="7520" userDrawn="1">
          <p15:clr>
            <a:srgbClr val="A4A3A4"/>
          </p15:clr>
        </p15:guide>
        <p15:guide id="7" pos="619"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BA2"/>
    <a:srgbClr val="B5CCEA"/>
    <a:srgbClr val="234E8F"/>
    <a:srgbClr val="2F82BF"/>
    <a:srgbClr val="B42359"/>
    <a:srgbClr val="3086BF"/>
    <a:srgbClr val="123761"/>
    <a:srgbClr val="4F7DAD"/>
    <a:srgbClr val="5688BF"/>
    <a:srgbClr val="F5F5F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2090" autoAdjust="0"/>
  </p:normalViewPr>
  <p:slideViewPr>
    <p:cSldViewPr snapToGrid="0">
      <p:cViewPr varScale="1">
        <p:scale>
          <a:sx n="74" d="100"/>
          <a:sy n="74" d="100"/>
        </p:scale>
        <p:origin x="576" y="72"/>
      </p:cViewPr>
      <p:guideLst>
        <p:guide orient="horz" pos="1260"/>
        <p:guide orient="horz" pos="4102"/>
        <p:guide orient="horz" pos="212"/>
        <p:guide orient="horz" pos="2140"/>
        <p:guide pos="169"/>
        <p:guide pos="7520"/>
        <p:guide pos="619"/>
      </p:guideLst>
    </p:cSldViewPr>
  </p:slideViewPr>
  <p:notesTextViewPr>
    <p:cViewPr>
      <p:scale>
        <a:sx n="100" d="100"/>
        <a:sy n="100" d="100"/>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handoutMaster" Target="handoutMasters/handoutMaster1.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1.xml"/><Relationship Id="rId15" Type="http://schemas.openxmlformats.org/officeDocument/2006/relationships/viewProps" Target="viewProps.xml"/><Relationship Id="rId10" Type="http://schemas.openxmlformats.org/officeDocument/2006/relationships/slide" Target="slides/slide5.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3.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ea typeface="MS PGothic" panose="020B0600070205080204" pitchFamily="34" charset="-128"/>
                <a:cs typeface="Arial" pitchFamily="34" charset="0"/>
              </a:defRPr>
            </a:lvl1pPr>
          </a:lstStyle>
          <a:p>
            <a:pPr>
              <a:defRPr/>
            </a:pPr>
            <a:fld id="{916E80C9-9524-48EC-9C37-FDDD278BA284}" type="datetime1">
              <a:rPr lang="en-US"/>
              <a:pPr>
                <a:defRPr/>
              </a:pPr>
              <a:t>5/31/2019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cs typeface="+mn-cs"/>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ea typeface="ＭＳ Ｐゴシック" pitchFamily="34" charset="-128"/>
                <a:cs typeface="Arial" pitchFamily="34" charset="0"/>
              </a:defRPr>
            </a:lvl1pPr>
          </a:lstStyle>
          <a:p>
            <a:pPr>
              <a:defRPr/>
            </a:pPr>
            <a:fld id="{8010CA36-9309-49C8-B07E-AAF702B0C62E}" type="slidenum">
              <a:rPr lang="en-US"/>
              <a:pPr>
                <a:defRPr/>
              </a:pPr>
              <a:t>‹#›</a:t>
            </a:fld>
            <a:endParaRPr lang="en-US"/>
          </a:p>
        </p:txBody>
      </p:sp>
    </p:spTree>
    <p:extLst>
      <p:ext uri="{BB962C8B-B14F-4D97-AF65-F5344CB8AC3E}">
        <p14:creationId xmlns:p14="http://schemas.microsoft.com/office/powerpoint/2010/main" val="60487511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ea typeface="MS PGothic" panose="020B0600070205080204" pitchFamily="34" charset="-128"/>
                <a:cs typeface="Arial" pitchFamily="34" charset="0"/>
              </a:defRPr>
            </a:lvl1pPr>
          </a:lstStyle>
          <a:p>
            <a:pPr>
              <a:defRPr/>
            </a:pPr>
            <a:fld id="{F91BF580-FD9D-4C78-9383-94D3FDD761F8}" type="datetime1">
              <a:rPr lang="en-US"/>
              <a:pPr>
                <a:defRPr/>
              </a:pPr>
              <a:t>5/31/2019</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ea typeface="ＭＳ Ｐゴシック" pitchFamily="34" charset="-128"/>
                <a:cs typeface="Arial" pitchFamily="34" charset="0"/>
              </a:defRPr>
            </a:lvl1pPr>
          </a:lstStyle>
          <a:p>
            <a:pPr>
              <a:defRPr/>
            </a:pPr>
            <a:fld id="{FB23CDD8-D2B6-4C60-8F57-F08576837834}" type="slidenum">
              <a:rPr lang="en-US"/>
              <a:pPr>
                <a:defRPr/>
              </a:pPr>
              <a:t>‹#›</a:t>
            </a:fld>
            <a:endParaRPr lang="en-US"/>
          </a:p>
        </p:txBody>
      </p:sp>
    </p:spTree>
    <p:extLst>
      <p:ext uri="{BB962C8B-B14F-4D97-AF65-F5344CB8AC3E}">
        <p14:creationId xmlns:p14="http://schemas.microsoft.com/office/powerpoint/2010/main" val="595860896"/>
      </p:ext>
    </p:extLst>
  </p:cSld>
  <p:clrMap bg1="lt1" tx1="dk1" bg2="lt2" tx2="dk2" accent1="accent1" accent2="accent2" accent3="accent3" accent4="accent4" accent5="accent5" accent6="accent6" hlink="hlink" folHlink="folHlink"/>
  <p:hf hdr="0" ftr="0" dt="0"/>
  <p:notesStyle>
    <a:lvl1pPr algn="l" defTabSz="457200" rtl="0" eaLnBrk="0" fontAlgn="base" hangingPunct="0">
      <a:spcBef>
        <a:spcPct val="30000"/>
      </a:spcBef>
      <a:spcAft>
        <a:spcPct val="0"/>
      </a:spcAft>
      <a:defRPr sz="1200" kern="1200">
        <a:solidFill>
          <a:schemeClr val="tx1"/>
        </a:solidFill>
        <a:latin typeface="+mn-lt"/>
        <a:ea typeface="MS PGothic" pitchFamily="34" charset="-128"/>
        <a:cs typeface="MS PGothic" charset="0"/>
      </a:defRPr>
    </a:lvl1pPr>
    <a:lvl2pPr marL="457200" algn="l" defTabSz="457200" rtl="0" eaLnBrk="0" fontAlgn="base" hangingPunct="0">
      <a:spcBef>
        <a:spcPct val="30000"/>
      </a:spcBef>
      <a:spcAft>
        <a:spcPct val="0"/>
      </a:spcAft>
      <a:defRPr sz="1200" kern="1200">
        <a:solidFill>
          <a:schemeClr val="tx1"/>
        </a:solidFill>
        <a:latin typeface="+mn-lt"/>
        <a:ea typeface="MS PGothic" pitchFamily="34" charset="-128"/>
        <a:cs typeface="MS PGothic" charset="0"/>
      </a:defRPr>
    </a:lvl2pPr>
    <a:lvl3pPr marL="914400" algn="l" defTabSz="457200" rtl="0" eaLnBrk="0" fontAlgn="base" hangingPunct="0">
      <a:spcBef>
        <a:spcPct val="30000"/>
      </a:spcBef>
      <a:spcAft>
        <a:spcPct val="0"/>
      </a:spcAft>
      <a:defRPr sz="1200" kern="1200">
        <a:solidFill>
          <a:schemeClr val="tx1"/>
        </a:solidFill>
        <a:latin typeface="+mn-lt"/>
        <a:ea typeface="MS PGothic" pitchFamily="34" charset="-128"/>
        <a:cs typeface="MS PGothic" charset="0"/>
      </a:defRPr>
    </a:lvl3pPr>
    <a:lvl4pPr marL="1371600" algn="l" defTabSz="457200" rtl="0" eaLnBrk="0" fontAlgn="base" hangingPunct="0">
      <a:spcBef>
        <a:spcPct val="30000"/>
      </a:spcBef>
      <a:spcAft>
        <a:spcPct val="0"/>
      </a:spcAft>
      <a:defRPr sz="1200" kern="1200">
        <a:solidFill>
          <a:schemeClr val="tx1"/>
        </a:solidFill>
        <a:latin typeface="+mn-lt"/>
        <a:ea typeface="MS PGothic" pitchFamily="34" charset="-128"/>
        <a:cs typeface="MS PGothic" charset="0"/>
      </a:defRPr>
    </a:lvl4pPr>
    <a:lvl5pPr marL="1828800" algn="l" defTabSz="457200" rtl="0" eaLnBrk="0" fontAlgn="base" hangingPunct="0">
      <a:spcBef>
        <a:spcPct val="30000"/>
      </a:spcBef>
      <a:spcAft>
        <a:spcPct val="0"/>
      </a:spcAft>
      <a:defRPr sz="1200" kern="1200">
        <a:solidFill>
          <a:schemeClr val="tx1"/>
        </a:solidFill>
        <a:latin typeface="+mn-lt"/>
        <a:ea typeface="MS PGothic" pitchFamily="34" charset="-128"/>
        <a:cs typeface="MS PGothic" charset="0"/>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slideMaster" Target="../slideMasters/slideMaster1.xml"/><Relationship Id="rId1" Type="http://schemas.openxmlformats.org/officeDocument/2006/relationships/tags" Target="../tags/tag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13" name="Picture Placeholder 12"/>
          <p:cNvSpPr>
            <a:spLocks noGrp="1"/>
          </p:cNvSpPr>
          <p:nvPr>
            <p:ph type="pic" sz="quarter" idx="10"/>
          </p:nvPr>
        </p:nvSpPr>
        <p:spPr>
          <a:xfrm>
            <a:off x="9510713" y="1474788"/>
            <a:ext cx="2286000" cy="2851150"/>
          </a:xfrm>
          <a:prstGeom prst="rect">
            <a:avLst/>
          </a:prstGeom>
        </p:spPr>
        <p:txBody>
          <a:bodyPr/>
          <a:lstStyle/>
          <a:p>
            <a:r>
              <a:rPr lang="en-US" smtClean="0"/>
              <a:t>Click icon to add picture</a:t>
            </a:r>
            <a:endParaRPr lang="en-IN"/>
          </a:p>
        </p:txBody>
      </p:sp>
      <p:sp>
        <p:nvSpPr>
          <p:cNvPr id="6" name="Rectangle 5"/>
          <p:cNvSpPr/>
          <p:nvPr/>
        </p:nvSpPr>
        <p:spPr>
          <a:xfrm>
            <a:off x="0" y="1475580"/>
            <a:ext cx="9358313" cy="2849564"/>
          </a:xfrm>
          <a:prstGeom prst="rect">
            <a:avLst/>
          </a:prstGeom>
          <a:solidFill>
            <a:schemeClr val="tx2"/>
          </a:solidFill>
          <a:ln w="3175" cap="flat" cmpd="sng" algn="ctr">
            <a:noFill/>
            <a:prstDash val="solid"/>
          </a:ln>
          <a:effectLst/>
        </p:spPr>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14400" eaLnBrk="1" fontAlgn="auto" hangingPunct="1">
              <a:spcBef>
                <a:spcPts val="600"/>
              </a:spcBef>
              <a:spcAft>
                <a:spcPts val="0"/>
              </a:spcAft>
            </a:pPr>
            <a:endParaRPr lang="en-IN" sz="1400" kern="0" dirty="0">
              <a:solidFill>
                <a:srgbClr val="000000"/>
              </a:solidFill>
              <a:latin typeface="+mj-lt"/>
              <a:ea typeface="+mn-ea"/>
            </a:endParaRPr>
          </a:p>
        </p:txBody>
      </p:sp>
      <p:grpSp>
        <p:nvGrpSpPr>
          <p:cNvPr id="7" name="Group 6"/>
          <p:cNvGrpSpPr/>
          <p:nvPr/>
        </p:nvGrpSpPr>
        <p:grpSpPr>
          <a:xfrm>
            <a:off x="3571" y="1475581"/>
            <a:ext cx="835819" cy="1147763"/>
            <a:chOff x="-19050" y="-4763"/>
            <a:chExt cx="835819" cy="1147763"/>
          </a:xfrm>
          <a:solidFill>
            <a:schemeClr val="bg1">
              <a:alpha val="17000"/>
            </a:schemeClr>
          </a:solidFill>
        </p:grpSpPr>
        <p:sp>
          <p:nvSpPr>
            <p:cNvPr id="8" name="Freeform 7"/>
            <p:cNvSpPr/>
            <p:nvPr/>
          </p:nvSpPr>
          <p:spPr>
            <a:xfrm>
              <a:off x="28575" y="-4763"/>
              <a:ext cx="788194" cy="350044"/>
            </a:xfrm>
            <a:custGeom>
              <a:avLst/>
              <a:gdLst>
                <a:gd name="connsiteX0" fmla="*/ 245269 w 788194"/>
                <a:gd name="connsiteY0" fmla="*/ 0 h 350044"/>
                <a:gd name="connsiteX1" fmla="*/ 788194 w 788194"/>
                <a:gd name="connsiteY1" fmla="*/ 342901 h 350044"/>
                <a:gd name="connsiteX2" fmla="*/ 511969 w 788194"/>
                <a:gd name="connsiteY2" fmla="*/ 350044 h 350044"/>
                <a:gd name="connsiteX3" fmla="*/ 0 w 788194"/>
                <a:gd name="connsiteY3" fmla="*/ 2382 h 350044"/>
                <a:gd name="connsiteX4" fmla="*/ 245269 w 788194"/>
                <a:gd name="connsiteY4" fmla="*/ 0 h 3500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8194" h="350044">
                  <a:moveTo>
                    <a:pt x="245269" y="0"/>
                  </a:moveTo>
                  <a:lnTo>
                    <a:pt x="788194" y="342901"/>
                  </a:lnTo>
                  <a:lnTo>
                    <a:pt x="511969" y="350044"/>
                  </a:lnTo>
                  <a:lnTo>
                    <a:pt x="0" y="2382"/>
                  </a:lnTo>
                  <a:lnTo>
                    <a:pt x="245269" y="0"/>
                  </a:lnTo>
                  <a:close/>
                </a:path>
              </a:pathLst>
            </a:custGeom>
            <a:grpFill/>
            <a:ln w="9525">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latin typeface="+mj-lt"/>
              </a:endParaRPr>
            </a:p>
          </p:txBody>
        </p:sp>
        <p:sp>
          <p:nvSpPr>
            <p:cNvPr id="9" name="Freeform 8"/>
            <p:cNvSpPr/>
            <p:nvPr/>
          </p:nvSpPr>
          <p:spPr>
            <a:xfrm>
              <a:off x="-19050" y="419100"/>
              <a:ext cx="823913" cy="723900"/>
            </a:xfrm>
            <a:custGeom>
              <a:avLst/>
              <a:gdLst>
                <a:gd name="connsiteX0" fmla="*/ 561975 w 823913"/>
                <a:gd name="connsiteY0" fmla="*/ 2381 h 723900"/>
                <a:gd name="connsiteX1" fmla="*/ 823913 w 823913"/>
                <a:gd name="connsiteY1" fmla="*/ 0 h 723900"/>
                <a:gd name="connsiteX2" fmla="*/ 0 w 823913"/>
                <a:gd name="connsiteY2" fmla="*/ 723900 h 723900"/>
                <a:gd name="connsiteX3" fmla="*/ 4762 w 823913"/>
                <a:gd name="connsiteY3" fmla="*/ 526256 h 723900"/>
                <a:gd name="connsiteX4" fmla="*/ 561975 w 823913"/>
                <a:gd name="connsiteY4" fmla="*/ 2381 h 723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3913" h="723900">
                  <a:moveTo>
                    <a:pt x="561975" y="2381"/>
                  </a:moveTo>
                  <a:lnTo>
                    <a:pt x="823913" y="0"/>
                  </a:lnTo>
                  <a:lnTo>
                    <a:pt x="0" y="723900"/>
                  </a:lnTo>
                  <a:lnTo>
                    <a:pt x="4762" y="526256"/>
                  </a:lnTo>
                  <a:lnTo>
                    <a:pt x="561975" y="2381"/>
                  </a:lnTo>
                  <a:close/>
                </a:path>
              </a:pathLst>
            </a:custGeom>
            <a:grpFill/>
            <a:ln w="9525">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latin typeface="+mj-lt"/>
              </a:endParaRPr>
            </a:p>
          </p:txBody>
        </p:sp>
      </p:grpSp>
      <p:sp>
        <p:nvSpPr>
          <p:cNvPr id="3" name="Subtitle 2"/>
          <p:cNvSpPr>
            <a:spLocks noGrp="1"/>
          </p:cNvSpPr>
          <p:nvPr userDrawn="1">
            <p:ph type="subTitle" idx="1"/>
          </p:nvPr>
        </p:nvSpPr>
        <p:spPr bwMode="gray">
          <a:xfrm>
            <a:off x="1119189" y="3013807"/>
            <a:ext cx="8095149" cy="307777"/>
          </a:xfrm>
          <a:prstGeom prst="rect">
            <a:avLst/>
          </a:prstGeom>
        </p:spPr>
        <p:txBody>
          <a:bodyPr wrap="square" lIns="0" tIns="0" rIns="0" bIns="0">
            <a:spAutoFit/>
          </a:bodyPr>
          <a:lstStyle>
            <a:lvl1pPr marL="0" indent="0" algn="l">
              <a:buNone/>
              <a:defRPr sz="2000">
                <a:solidFill>
                  <a:schemeClr val="bg1"/>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userDrawn="1">
            <p:ph type="ctrTitle"/>
          </p:nvPr>
        </p:nvSpPr>
        <p:spPr bwMode="gray">
          <a:xfrm>
            <a:off x="1119189" y="2427922"/>
            <a:ext cx="8095149" cy="492443"/>
          </a:xfrm>
        </p:spPr>
        <p:txBody>
          <a:bodyPr wrap="square" lIns="0" tIns="0" rIns="0" bIns="0" anchor="b" anchorCtr="0">
            <a:spAutoFit/>
          </a:bodyPr>
          <a:lstStyle>
            <a:lvl1pPr algn="l">
              <a:defRPr sz="3200">
                <a:solidFill>
                  <a:srgbClr val="FFFFFF"/>
                </a:solidFill>
                <a:latin typeface="+mj-lt"/>
                <a:cs typeface="Century Gothic" panose="020B0502020202020204" pitchFamily="34" charset="0"/>
              </a:defRPr>
            </a:lvl1pPr>
          </a:lstStyle>
          <a:p>
            <a:r>
              <a:rPr lang="en-US" smtClean="0"/>
              <a:t>Click to edit Master title style</a:t>
            </a:r>
            <a:endParaRPr lang="en-US" dirty="0"/>
          </a:p>
        </p:txBody>
      </p:sp>
      <p:pic>
        <p:nvPicPr>
          <p:cNvPr id="10" name="Picture 9" descr="MAVERIC LOGO.eps"/>
          <p:cNvPicPr>
            <a:picLocks noChangeAspect="1"/>
          </p:cNvPicPr>
          <p:nvPr userDrawn="1"/>
        </p:nvPicPr>
        <p:blipFill>
          <a:blip r:embed="rId3">
            <a:extLst>
              <a:ext uri="{28A0092B-C50C-407E-A947-70E740481C1C}">
                <a14:useLocalDpi xmlns:a14="http://schemas.microsoft.com/office/drawing/2010/main" val="0"/>
              </a:ext>
            </a:extLst>
          </a:blip>
          <a:srcRect b="39967"/>
          <a:stretch>
            <a:fillRect/>
          </a:stretch>
        </p:blipFill>
        <p:spPr bwMode="auto">
          <a:xfrm>
            <a:off x="1119189" y="4422957"/>
            <a:ext cx="2157413" cy="8483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extBox 10"/>
          <p:cNvSpPr txBox="1"/>
          <p:nvPr userDrawn="1">
            <p:custDataLst>
              <p:tags r:id="rId1"/>
            </p:custDataLst>
          </p:nvPr>
        </p:nvSpPr>
        <p:spPr>
          <a:xfrm>
            <a:off x="1047749" y="6496053"/>
            <a:ext cx="3089267" cy="246203"/>
          </a:xfrm>
          <a:prstGeom prst="rect">
            <a:avLst/>
          </a:prstGeom>
          <a:noFill/>
        </p:spPr>
        <p:txBody>
          <a:bodyPr wrap="none" lIns="91420" tIns="45711" rIns="91420" bIns="45711">
            <a:spAutoFit/>
          </a:bodyPr>
          <a:lstStyle/>
          <a:p>
            <a:pPr defTabSz="457104">
              <a:defRPr/>
            </a:pPr>
            <a:r>
              <a:rPr lang="en-US" sz="1000" kern="0" dirty="0">
                <a:solidFill>
                  <a:prstClr val="white">
                    <a:lumMod val="50000"/>
                  </a:prstClr>
                </a:solidFill>
                <a:latin typeface="+mj-lt"/>
              </a:rPr>
              <a:t>COPYRIGHT ©. ALL RIGHTS PROTECTED AND RESERVED.</a:t>
            </a:r>
          </a:p>
        </p:txBody>
      </p:sp>
    </p:spTree>
    <p:extLst>
      <p:ext uri="{BB962C8B-B14F-4D97-AF65-F5344CB8AC3E}">
        <p14:creationId xmlns:p14="http://schemas.microsoft.com/office/powerpoint/2010/main" val="313399062"/>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guide id="3" pos="71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Rectangle 5"/>
          <p:cNvSpPr/>
          <p:nvPr userDrawn="1"/>
        </p:nvSpPr>
        <p:spPr>
          <a:xfrm>
            <a:off x="0" y="6429376"/>
            <a:ext cx="12192000" cy="428625"/>
          </a:xfrm>
          <a:prstGeom prst="rect">
            <a:avLst/>
          </a:prstGeom>
          <a:gradFill flip="none" rotWithShape="1">
            <a:gsLst>
              <a:gs pos="0">
                <a:schemeClr val="bg1">
                  <a:lumMod val="85000"/>
                </a:schemeClr>
              </a:gs>
              <a:gs pos="100000">
                <a:schemeClr val="bg1">
                  <a:lumMod val="6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latin typeface="+mj-lt"/>
            </a:endParaRPr>
          </a:p>
        </p:txBody>
      </p:sp>
      <p:sp>
        <p:nvSpPr>
          <p:cNvPr id="5" name="TextBox 4"/>
          <p:cNvSpPr txBox="1">
            <a:spLocks noChangeArrowheads="1"/>
          </p:cNvSpPr>
          <p:nvPr userDrawn="1"/>
        </p:nvSpPr>
        <p:spPr bwMode="gray">
          <a:xfrm>
            <a:off x="11782177" y="6566744"/>
            <a:ext cx="150682"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itchFamily="34" charset="0"/>
                <a:ea typeface="ＭＳ Ｐゴシック" pitchFamily="34" charset="-128"/>
              </a:defRPr>
            </a:lvl1pPr>
            <a:lvl2pPr marL="742950" indent="-285750">
              <a:defRPr>
                <a:solidFill>
                  <a:schemeClr val="tx1"/>
                </a:solidFill>
                <a:latin typeface="Calibri" pitchFamily="34" charset="0"/>
                <a:ea typeface="ＭＳ Ｐゴシック" pitchFamily="34" charset="-128"/>
              </a:defRPr>
            </a:lvl2pPr>
            <a:lvl3pPr marL="1143000" indent="-228600">
              <a:defRPr>
                <a:solidFill>
                  <a:schemeClr val="tx1"/>
                </a:solidFill>
                <a:latin typeface="Calibri" pitchFamily="34" charset="0"/>
                <a:ea typeface="ＭＳ Ｐゴシック" pitchFamily="34" charset="-128"/>
              </a:defRPr>
            </a:lvl3pPr>
            <a:lvl4pPr marL="1600200" indent="-228600">
              <a:defRPr>
                <a:solidFill>
                  <a:schemeClr val="tx1"/>
                </a:solidFill>
                <a:latin typeface="Calibri" pitchFamily="34" charset="0"/>
                <a:ea typeface="ＭＳ Ｐゴシック" pitchFamily="34" charset="-128"/>
              </a:defRPr>
            </a:lvl4pPr>
            <a:lvl5pPr marL="2057400" indent="-228600">
              <a:defRPr>
                <a:solidFill>
                  <a:schemeClr val="tx1"/>
                </a:solidFill>
                <a:latin typeface="Calibri" pitchFamily="34" charset="0"/>
                <a:ea typeface="ＭＳ Ｐゴシック" pitchFamily="34" charset="-128"/>
              </a:defRPr>
            </a:lvl5pPr>
            <a:lvl6pPr marL="2514600" indent="-228600" defTabSz="457200" eaLnBrk="0" fontAlgn="base" hangingPunct="0">
              <a:spcBef>
                <a:spcPct val="0"/>
              </a:spcBef>
              <a:spcAft>
                <a:spcPct val="0"/>
              </a:spcAft>
              <a:defRPr>
                <a:solidFill>
                  <a:schemeClr val="tx1"/>
                </a:solidFill>
                <a:latin typeface="Calibri" pitchFamily="34" charset="0"/>
                <a:ea typeface="ＭＳ Ｐゴシック" pitchFamily="34" charset="-128"/>
              </a:defRPr>
            </a:lvl6pPr>
            <a:lvl7pPr marL="2971800" indent="-228600" defTabSz="457200" eaLnBrk="0" fontAlgn="base" hangingPunct="0">
              <a:spcBef>
                <a:spcPct val="0"/>
              </a:spcBef>
              <a:spcAft>
                <a:spcPct val="0"/>
              </a:spcAft>
              <a:defRPr>
                <a:solidFill>
                  <a:schemeClr val="tx1"/>
                </a:solidFill>
                <a:latin typeface="Calibri" pitchFamily="34" charset="0"/>
                <a:ea typeface="ＭＳ Ｐゴシック" pitchFamily="34" charset="-128"/>
              </a:defRPr>
            </a:lvl7pPr>
            <a:lvl8pPr marL="3429000" indent="-228600" defTabSz="457200" eaLnBrk="0" fontAlgn="base" hangingPunct="0">
              <a:spcBef>
                <a:spcPct val="0"/>
              </a:spcBef>
              <a:spcAft>
                <a:spcPct val="0"/>
              </a:spcAft>
              <a:defRPr>
                <a:solidFill>
                  <a:schemeClr val="tx1"/>
                </a:solidFill>
                <a:latin typeface="Calibri" pitchFamily="34" charset="0"/>
                <a:ea typeface="ＭＳ Ｐゴシック" pitchFamily="34" charset="-128"/>
              </a:defRPr>
            </a:lvl8pPr>
            <a:lvl9pPr marL="3886200" indent="-228600" defTabSz="457200" eaLnBrk="0" fontAlgn="base" hangingPunct="0">
              <a:spcBef>
                <a:spcPct val="0"/>
              </a:spcBef>
              <a:spcAft>
                <a:spcPct val="0"/>
              </a:spcAft>
              <a:defRPr>
                <a:solidFill>
                  <a:schemeClr val="tx1"/>
                </a:solidFill>
                <a:latin typeface="Calibri" pitchFamily="34" charset="0"/>
                <a:ea typeface="ＭＳ Ｐゴシック" pitchFamily="34" charset="-128"/>
              </a:defRPr>
            </a:lvl9pPr>
          </a:lstStyle>
          <a:p>
            <a:pPr algn="ctr" eaLnBrk="1" hangingPunct="1">
              <a:defRPr/>
            </a:pPr>
            <a:fld id="{1A293784-CD66-4D8C-B283-7FF5ACBA415D}" type="slidenum">
              <a:rPr lang="en-US" sz="1000" smtClean="0">
                <a:solidFill>
                  <a:schemeClr val="bg2">
                    <a:lumMod val="25000"/>
                  </a:schemeClr>
                </a:solidFill>
                <a:latin typeface="+mj-lt"/>
                <a:cs typeface="Arial" panose="020B0604020202020204" pitchFamily="34" charset="0"/>
              </a:rPr>
              <a:pPr algn="ctr" eaLnBrk="1" hangingPunct="1">
                <a:defRPr/>
              </a:pPr>
              <a:t>‹#›</a:t>
            </a:fld>
            <a:endParaRPr lang="en-US" sz="1000" dirty="0" smtClean="0">
              <a:solidFill>
                <a:schemeClr val="bg2">
                  <a:lumMod val="25000"/>
                </a:schemeClr>
              </a:solidFill>
              <a:latin typeface="+mj-lt"/>
              <a:cs typeface="Arial" panose="020B0604020202020204" pitchFamily="34" charset="0"/>
            </a:endParaRPr>
          </a:p>
        </p:txBody>
      </p:sp>
      <p:sp>
        <p:nvSpPr>
          <p:cNvPr id="3" name="Content Placeholder 2"/>
          <p:cNvSpPr>
            <a:spLocks noGrp="1"/>
          </p:cNvSpPr>
          <p:nvPr>
            <p:ph idx="1"/>
          </p:nvPr>
        </p:nvSpPr>
        <p:spPr bwMode="gray">
          <a:xfrm>
            <a:off x="1001484" y="1370868"/>
            <a:ext cx="10926987" cy="1487587"/>
          </a:xfrm>
          <a:prstGeom prst="rect">
            <a:avLst/>
          </a:prstGeom>
        </p:spPr>
        <p:txBody>
          <a:bodyPr wrap="square" lIns="0" tIns="0" rIns="0" bIns="0">
            <a:spAutoFit/>
          </a:bodyPr>
          <a:lstStyle>
            <a:lvl1pPr marL="0" indent="0">
              <a:spcBef>
                <a:spcPts val="200"/>
              </a:spcBef>
              <a:buClr>
                <a:srgbClr val="2F82BF"/>
              </a:buClr>
              <a:buSzPct val="120000"/>
              <a:buFont typeface="Lucida Grande"/>
              <a:buNone/>
              <a:defRPr sz="1800">
                <a:latin typeface="+mj-lt"/>
                <a:cs typeface="Arial" panose="020B0604020202020204" pitchFamily="34" charset="0"/>
              </a:defRPr>
            </a:lvl1pPr>
            <a:lvl2pPr marL="363538" indent="-363538">
              <a:spcBef>
                <a:spcPts val="200"/>
              </a:spcBef>
              <a:buClr>
                <a:srgbClr val="2F82BF"/>
              </a:buClr>
              <a:buSzPct val="110000"/>
              <a:buFont typeface="Wingdings" panose="05000000000000000000" pitchFamily="2" charset="2"/>
              <a:buChar char="§"/>
              <a:defRPr sz="1800">
                <a:latin typeface="+mj-lt"/>
                <a:cs typeface="Arial" panose="020B0604020202020204" pitchFamily="34" charset="0"/>
              </a:defRPr>
            </a:lvl2pPr>
            <a:lvl3pPr marL="711200" indent="-347663">
              <a:spcBef>
                <a:spcPts val="200"/>
              </a:spcBef>
              <a:buClr>
                <a:srgbClr val="2F82BF"/>
              </a:buClr>
              <a:buFont typeface="Symbol" panose="05050102010706020507" pitchFamily="18" charset="2"/>
              <a:buChar char="-"/>
              <a:defRPr sz="1800">
                <a:latin typeface="+mj-lt"/>
                <a:cs typeface="Arial" panose="020B0604020202020204" pitchFamily="34" charset="0"/>
              </a:defRPr>
            </a:lvl3pPr>
            <a:lvl4pPr marL="1074738" indent="-363538">
              <a:spcBef>
                <a:spcPts val="200"/>
              </a:spcBef>
              <a:buClr>
                <a:srgbClr val="2F82BF"/>
              </a:buClr>
              <a:buSzPct val="90000"/>
              <a:buFont typeface="Arial" panose="020B0604020202020204" pitchFamily="34" charset="0"/>
              <a:buChar char="•"/>
              <a:defRPr sz="1800">
                <a:latin typeface="+mj-lt"/>
                <a:cs typeface="Arial" panose="020B0604020202020204" pitchFamily="34" charset="0"/>
              </a:defRPr>
            </a:lvl4pPr>
            <a:lvl5pPr marL="1436688" indent="-361950">
              <a:spcBef>
                <a:spcPts val="200"/>
              </a:spcBef>
              <a:buClr>
                <a:schemeClr val="tx2"/>
              </a:buClr>
              <a:buFont typeface="Symbol" panose="05050102010706020507" pitchFamily="18" charset="2"/>
              <a:buChar char="-"/>
              <a:defRPr sz="1800">
                <a:latin typeface="+mj-lt"/>
                <a:cs typeface="Arial" panose="020B060402020202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itle Placeholder 1"/>
          <p:cNvSpPr>
            <a:spLocks noGrp="1"/>
          </p:cNvSpPr>
          <p:nvPr>
            <p:ph type="title" hasCustomPrompt="1"/>
          </p:nvPr>
        </p:nvSpPr>
        <p:spPr bwMode="gray">
          <a:xfrm>
            <a:off x="1001485" y="200320"/>
            <a:ext cx="1092698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t" anchorCtr="0">
            <a:spAutoFit/>
          </a:bodyPr>
          <a:lstStyle>
            <a:lvl1pPr>
              <a:defRPr sz="3000">
                <a:solidFill>
                  <a:schemeClr val="tx2"/>
                </a:solidFill>
                <a:latin typeface="+mj-lt"/>
              </a:defRPr>
            </a:lvl1pPr>
          </a:lstStyle>
          <a:p>
            <a:pPr lvl="0"/>
            <a:r>
              <a:rPr lang="en-US" dirty="0" smtClean="0"/>
              <a:t>Click to edit title</a:t>
            </a:r>
            <a:endParaRPr lang="en-US" dirty="0"/>
          </a:p>
        </p:txBody>
      </p:sp>
      <p:sp>
        <p:nvSpPr>
          <p:cNvPr id="2" name="TextBox 1"/>
          <p:cNvSpPr txBox="1"/>
          <p:nvPr userDrawn="1"/>
        </p:nvSpPr>
        <p:spPr>
          <a:xfrm>
            <a:off x="10517706" y="6551355"/>
            <a:ext cx="1042465" cy="184666"/>
          </a:xfrm>
          <a:prstGeom prst="rect">
            <a:avLst/>
          </a:prstGeom>
          <a:noFill/>
        </p:spPr>
        <p:txBody>
          <a:bodyPr wrap="none" lIns="0" tIns="0" rIns="0" bIns="0" rtlCol="0" anchor="ctr" anchorCtr="0">
            <a:spAutoFit/>
          </a:bodyPr>
          <a:lstStyle/>
          <a:p>
            <a:pPr algn="r"/>
            <a:r>
              <a:rPr lang="en-IN" sz="1200" dirty="0" smtClean="0">
                <a:solidFill>
                  <a:schemeClr val="bg2">
                    <a:lumMod val="25000"/>
                  </a:schemeClr>
                </a:solidFill>
                <a:latin typeface="+mj-lt"/>
                <a:cs typeface="Arial" panose="020B0604020202020204" pitchFamily="34" charset="0"/>
              </a:rPr>
              <a:t>Maveric Systems</a:t>
            </a:r>
            <a:endParaRPr lang="en-IN" sz="1200" dirty="0">
              <a:solidFill>
                <a:schemeClr val="bg2">
                  <a:lumMod val="25000"/>
                </a:schemeClr>
              </a:solidFill>
              <a:latin typeface="+mj-lt"/>
              <a:cs typeface="Arial" panose="020B0604020202020204" pitchFamily="34" charset="0"/>
            </a:endParaRPr>
          </a:p>
        </p:txBody>
      </p:sp>
      <p:cxnSp>
        <p:nvCxnSpPr>
          <p:cNvPr id="8" name="Straight Connector 7"/>
          <p:cNvCxnSpPr/>
          <p:nvPr userDrawn="1"/>
        </p:nvCxnSpPr>
        <p:spPr>
          <a:xfrm>
            <a:off x="11669571" y="6547758"/>
            <a:ext cx="0" cy="191860"/>
          </a:xfrm>
          <a:prstGeom prst="line">
            <a:avLst/>
          </a:prstGeom>
          <a:ln w="9525">
            <a:solidFill>
              <a:schemeClr val="bg2">
                <a:lumMod val="25000"/>
              </a:schemeClr>
            </a:solidFill>
          </a:ln>
          <a:effectLst/>
        </p:spPr>
        <p:style>
          <a:lnRef idx="2">
            <a:schemeClr val="accent1"/>
          </a:lnRef>
          <a:fillRef idx="0">
            <a:schemeClr val="accent1"/>
          </a:fillRef>
          <a:effectRef idx="1">
            <a:schemeClr val="accent1"/>
          </a:effectRef>
          <a:fontRef idx="minor">
            <a:schemeClr val="tx1"/>
          </a:fontRef>
        </p:style>
      </p:cxnSp>
      <p:grpSp>
        <p:nvGrpSpPr>
          <p:cNvPr id="9" name="Group 8"/>
          <p:cNvGrpSpPr/>
          <p:nvPr userDrawn="1"/>
        </p:nvGrpSpPr>
        <p:grpSpPr>
          <a:xfrm>
            <a:off x="0" y="-4763"/>
            <a:ext cx="835819" cy="1147763"/>
            <a:chOff x="-19050" y="-4763"/>
            <a:chExt cx="835819" cy="1147763"/>
          </a:xfrm>
        </p:grpSpPr>
        <p:sp>
          <p:nvSpPr>
            <p:cNvPr id="10" name="Freeform 9"/>
            <p:cNvSpPr/>
            <p:nvPr/>
          </p:nvSpPr>
          <p:spPr>
            <a:xfrm>
              <a:off x="28575" y="-4763"/>
              <a:ext cx="788194" cy="350044"/>
            </a:xfrm>
            <a:custGeom>
              <a:avLst/>
              <a:gdLst>
                <a:gd name="connsiteX0" fmla="*/ 245269 w 788194"/>
                <a:gd name="connsiteY0" fmla="*/ 0 h 350044"/>
                <a:gd name="connsiteX1" fmla="*/ 788194 w 788194"/>
                <a:gd name="connsiteY1" fmla="*/ 342901 h 350044"/>
                <a:gd name="connsiteX2" fmla="*/ 511969 w 788194"/>
                <a:gd name="connsiteY2" fmla="*/ 350044 h 350044"/>
                <a:gd name="connsiteX3" fmla="*/ 0 w 788194"/>
                <a:gd name="connsiteY3" fmla="*/ 2382 h 350044"/>
                <a:gd name="connsiteX4" fmla="*/ 245269 w 788194"/>
                <a:gd name="connsiteY4" fmla="*/ 0 h 3500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8194" h="350044">
                  <a:moveTo>
                    <a:pt x="245269" y="0"/>
                  </a:moveTo>
                  <a:lnTo>
                    <a:pt x="788194" y="342901"/>
                  </a:lnTo>
                  <a:lnTo>
                    <a:pt x="511969" y="350044"/>
                  </a:lnTo>
                  <a:lnTo>
                    <a:pt x="0" y="2382"/>
                  </a:lnTo>
                  <a:lnTo>
                    <a:pt x="245269" y="0"/>
                  </a:lnTo>
                  <a:close/>
                </a:path>
              </a:pathLst>
            </a:custGeom>
            <a:solidFill>
              <a:srgbClr val="B5CCEA"/>
            </a:solidFill>
            <a:ln w="9525">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dirty="0">
                <a:latin typeface="+mj-lt"/>
              </a:endParaRPr>
            </a:p>
          </p:txBody>
        </p:sp>
        <p:sp>
          <p:nvSpPr>
            <p:cNvPr id="11" name="Freeform 10"/>
            <p:cNvSpPr/>
            <p:nvPr/>
          </p:nvSpPr>
          <p:spPr>
            <a:xfrm>
              <a:off x="-19050" y="419100"/>
              <a:ext cx="823913" cy="723900"/>
            </a:xfrm>
            <a:custGeom>
              <a:avLst/>
              <a:gdLst>
                <a:gd name="connsiteX0" fmla="*/ 561975 w 823913"/>
                <a:gd name="connsiteY0" fmla="*/ 2381 h 723900"/>
                <a:gd name="connsiteX1" fmla="*/ 823913 w 823913"/>
                <a:gd name="connsiteY1" fmla="*/ 0 h 723900"/>
                <a:gd name="connsiteX2" fmla="*/ 0 w 823913"/>
                <a:gd name="connsiteY2" fmla="*/ 723900 h 723900"/>
                <a:gd name="connsiteX3" fmla="*/ 4762 w 823913"/>
                <a:gd name="connsiteY3" fmla="*/ 526256 h 723900"/>
                <a:gd name="connsiteX4" fmla="*/ 561975 w 823913"/>
                <a:gd name="connsiteY4" fmla="*/ 2381 h 723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3913" h="723900">
                  <a:moveTo>
                    <a:pt x="561975" y="2381"/>
                  </a:moveTo>
                  <a:lnTo>
                    <a:pt x="823913" y="0"/>
                  </a:lnTo>
                  <a:lnTo>
                    <a:pt x="0" y="723900"/>
                  </a:lnTo>
                  <a:lnTo>
                    <a:pt x="4762" y="526256"/>
                  </a:lnTo>
                  <a:lnTo>
                    <a:pt x="561975" y="2381"/>
                  </a:lnTo>
                  <a:close/>
                </a:path>
              </a:pathLst>
            </a:custGeom>
            <a:solidFill>
              <a:srgbClr val="234E8F"/>
            </a:solidFill>
            <a:ln w="9525">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dirty="0">
                <a:latin typeface="+mj-lt"/>
              </a:endParaRPr>
            </a:p>
          </p:txBody>
        </p:sp>
      </p:grpSp>
    </p:spTree>
    <p:extLst>
      <p:ext uri="{BB962C8B-B14F-4D97-AF65-F5344CB8AC3E}">
        <p14:creationId xmlns:p14="http://schemas.microsoft.com/office/powerpoint/2010/main" val="107405363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Divider Slide">
    <p:spTree>
      <p:nvGrpSpPr>
        <p:cNvPr id="1" name=""/>
        <p:cNvGrpSpPr/>
        <p:nvPr/>
      </p:nvGrpSpPr>
      <p:grpSpPr>
        <a:xfrm>
          <a:off x="0" y="0"/>
          <a:ext cx="0" cy="0"/>
          <a:chOff x="0" y="0"/>
          <a:chExt cx="0" cy="0"/>
        </a:xfrm>
      </p:grpSpPr>
      <p:sp>
        <p:nvSpPr>
          <p:cNvPr id="5" name="TextBox 4"/>
          <p:cNvSpPr txBox="1">
            <a:spLocks noChangeArrowheads="1"/>
          </p:cNvSpPr>
          <p:nvPr userDrawn="1"/>
        </p:nvSpPr>
        <p:spPr bwMode="gray">
          <a:xfrm>
            <a:off x="11778971" y="6566744"/>
            <a:ext cx="157094"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itchFamily="34" charset="0"/>
                <a:ea typeface="ＭＳ Ｐゴシック" pitchFamily="34" charset="-128"/>
              </a:defRPr>
            </a:lvl1pPr>
            <a:lvl2pPr marL="742950" indent="-285750">
              <a:defRPr>
                <a:solidFill>
                  <a:schemeClr val="tx1"/>
                </a:solidFill>
                <a:latin typeface="Calibri" pitchFamily="34" charset="0"/>
                <a:ea typeface="ＭＳ Ｐゴシック" pitchFamily="34" charset="-128"/>
              </a:defRPr>
            </a:lvl2pPr>
            <a:lvl3pPr marL="1143000" indent="-228600">
              <a:defRPr>
                <a:solidFill>
                  <a:schemeClr val="tx1"/>
                </a:solidFill>
                <a:latin typeface="Calibri" pitchFamily="34" charset="0"/>
                <a:ea typeface="ＭＳ Ｐゴシック" pitchFamily="34" charset="-128"/>
              </a:defRPr>
            </a:lvl3pPr>
            <a:lvl4pPr marL="1600200" indent="-228600">
              <a:defRPr>
                <a:solidFill>
                  <a:schemeClr val="tx1"/>
                </a:solidFill>
                <a:latin typeface="Calibri" pitchFamily="34" charset="0"/>
                <a:ea typeface="ＭＳ Ｐゴシック" pitchFamily="34" charset="-128"/>
              </a:defRPr>
            </a:lvl4pPr>
            <a:lvl5pPr marL="2057400" indent="-228600">
              <a:defRPr>
                <a:solidFill>
                  <a:schemeClr val="tx1"/>
                </a:solidFill>
                <a:latin typeface="Calibri" pitchFamily="34" charset="0"/>
                <a:ea typeface="ＭＳ Ｐゴシック" pitchFamily="34" charset="-128"/>
              </a:defRPr>
            </a:lvl5pPr>
            <a:lvl6pPr marL="2514600" indent="-228600" defTabSz="457200" eaLnBrk="0" fontAlgn="base" hangingPunct="0">
              <a:spcBef>
                <a:spcPct val="0"/>
              </a:spcBef>
              <a:spcAft>
                <a:spcPct val="0"/>
              </a:spcAft>
              <a:defRPr>
                <a:solidFill>
                  <a:schemeClr val="tx1"/>
                </a:solidFill>
                <a:latin typeface="Calibri" pitchFamily="34" charset="0"/>
                <a:ea typeface="ＭＳ Ｐゴシック" pitchFamily="34" charset="-128"/>
              </a:defRPr>
            </a:lvl6pPr>
            <a:lvl7pPr marL="2971800" indent="-228600" defTabSz="457200" eaLnBrk="0" fontAlgn="base" hangingPunct="0">
              <a:spcBef>
                <a:spcPct val="0"/>
              </a:spcBef>
              <a:spcAft>
                <a:spcPct val="0"/>
              </a:spcAft>
              <a:defRPr>
                <a:solidFill>
                  <a:schemeClr val="tx1"/>
                </a:solidFill>
                <a:latin typeface="Calibri" pitchFamily="34" charset="0"/>
                <a:ea typeface="ＭＳ Ｐゴシック" pitchFamily="34" charset="-128"/>
              </a:defRPr>
            </a:lvl7pPr>
            <a:lvl8pPr marL="3429000" indent="-228600" defTabSz="457200" eaLnBrk="0" fontAlgn="base" hangingPunct="0">
              <a:spcBef>
                <a:spcPct val="0"/>
              </a:spcBef>
              <a:spcAft>
                <a:spcPct val="0"/>
              </a:spcAft>
              <a:defRPr>
                <a:solidFill>
                  <a:schemeClr val="tx1"/>
                </a:solidFill>
                <a:latin typeface="Calibri" pitchFamily="34" charset="0"/>
                <a:ea typeface="ＭＳ Ｐゴシック" pitchFamily="34" charset="-128"/>
              </a:defRPr>
            </a:lvl8pPr>
            <a:lvl9pPr marL="3886200" indent="-228600" defTabSz="457200" eaLnBrk="0" fontAlgn="base" hangingPunct="0">
              <a:spcBef>
                <a:spcPct val="0"/>
              </a:spcBef>
              <a:spcAft>
                <a:spcPct val="0"/>
              </a:spcAft>
              <a:defRPr>
                <a:solidFill>
                  <a:schemeClr val="tx1"/>
                </a:solidFill>
                <a:latin typeface="Calibri" pitchFamily="34" charset="0"/>
                <a:ea typeface="ＭＳ Ｐゴシック" pitchFamily="34" charset="-128"/>
              </a:defRPr>
            </a:lvl9pPr>
          </a:lstStyle>
          <a:p>
            <a:pPr algn="ctr" eaLnBrk="1" hangingPunct="1">
              <a:defRPr/>
            </a:pPr>
            <a:fld id="{1A293784-CD66-4D8C-B283-7FF5ACBA415D}" type="slidenum">
              <a:rPr lang="en-US" sz="1000" smtClean="0">
                <a:solidFill>
                  <a:schemeClr val="bg2">
                    <a:lumMod val="25000"/>
                  </a:schemeClr>
                </a:solidFill>
                <a:latin typeface="Arial" panose="020B0604020202020204" pitchFamily="34" charset="0"/>
                <a:cs typeface="Arial" panose="020B0604020202020204" pitchFamily="34" charset="0"/>
              </a:rPr>
              <a:pPr algn="ctr" eaLnBrk="1" hangingPunct="1">
                <a:defRPr/>
              </a:pPr>
              <a:t>‹#›</a:t>
            </a:fld>
            <a:endParaRPr lang="en-US" sz="1000" dirty="0" smtClean="0">
              <a:solidFill>
                <a:schemeClr val="bg2">
                  <a:lumMod val="25000"/>
                </a:schemeClr>
              </a:solidFill>
              <a:latin typeface="Arial" panose="020B0604020202020204" pitchFamily="34" charset="0"/>
              <a:cs typeface="Arial" panose="020B0604020202020204" pitchFamily="34" charset="0"/>
            </a:endParaRPr>
          </a:p>
        </p:txBody>
      </p:sp>
      <p:sp>
        <p:nvSpPr>
          <p:cNvPr id="4" name="Title Placeholder 1"/>
          <p:cNvSpPr>
            <a:spLocks noGrp="1"/>
          </p:cNvSpPr>
          <p:nvPr>
            <p:ph type="title" hasCustomPrompt="1"/>
          </p:nvPr>
        </p:nvSpPr>
        <p:spPr bwMode="gray">
          <a:xfrm>
            <a:off x="3922710" y="1978434"/>
            <a:ext cx="8005762"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t" anchorCtr="0">
            <a:spAutoFit/>
          </a:bodyPr>
          <a:lstStyle>
            <a:lvl1pPr algn="r">
              <a:defRPr sz="2800">
                <a:solidFill>
                  <a:schemeClr val="tx2"/>
                </a:solidFill>
              </a:defRPr>
            </a:lvl1pPr>
          </a:lstStyle>
          <a:p>
            <a:pPr lvl="0"/>
            <a:r>
              <a:rPr lang="en-US" dirty="0" smtClean="0"/>
              <a:t>Click to edit title</a:t>
            </a:r>
            <a:endParaRPr lang="en-US" dirty="0"/>
          </a:p>
        </p:txBody>
      </p:sp>
      <p:sp>
        <p:nvSpPr>
          <p:cNvPr id="2" name="TextBox 1"/>
          <p:cNvSpPr txBox="1"/>
          <p:nvPr userDrawn="1"/>
        </p:nvSpPr>
        <p:spPr>
          <a:xfrm>
            <a:off x="10389979" y="6551355"/>
            <a:ext cx="1170192" cy="184666"/>
          </a:xfrm>
          <a:prstGeom prst="rect">
            <a:avLst/>
          </a:prstGeom>
          <a:noFill/>
        </p:spPr>
        <p:txBody>
          <a:bodyPr wrap="none" lIns="0" tIns="0" rIns="0" bIns="0" rtlCol="0" anchor="ctr" anchorCtr="0">
            <a:spAutoFit/>
          </a:bodyPr>
          <a:lstStyle/>
          <a:p>
            <a:pPr algn="r"/>
            <a:r>
              <a:rPr lang="en-IN" sz="1200" dirty="0" smtClean="0">
                <a:solidFill>
                  <a:schemeClr val="bg2">
                    <a:lumMod val="25000"/>
                  </a:schemeClr>
                </a:solidFill>
                <a:latin typeface="Arial" panose="020B0604020202020204" pitchFamily="34" charset="0"/>
                <a:cs typeface="Arial" panose="020B0604020202020204" pitchFamily="34" charset="0"/>
              </a:rPr>
              <a:t>Maveric Systems</a:t>
            </a:r>
            <a:endParaRPr lang="en-IN" sz="1200" dirty="0">
              <a:solidFill>
                <a:schemeClr val="bg2">
                  <a:lumMod val="25000"/>
                </a:schemeClr>
              </a:solidFill>
              <a:latin typeface="Arial" panose="020B0604020202020204" pitchFamily="34" charset="0"/>
              <a:cs typeface="Arial" panose="020B0604020202020204" pitchFamily="34" charset="0"/>
            </a:endParaRPr>
          </a:p>
        </p:txBody>
      </p:sp>
      <p:cxnSp>
        <p:nvCxnSpPr>
          <p:cNvPr id="8" name="Straight Connector 7"/>
          <p:cNvCxnSpPr/>
          <p:nvPr userDrawn="1"/>
        </p:nvCxnSpPr>
        <p:spPr>
          <a:xfrm>
            <a:off x="11633104" y="6547758"/>
            <a:ext cx="0" cy="191860"/>
          </a:xfrm>
          <a:prstGeom prst="line">
            <a:avLst/>
          </a:prstGeom>
          <a:ln w="9525">
            <a:solidFill>
              <a:schemeClr val="bg2">
                <a:lumMod val="25000"/>
              </a:schemeClr>
            </a:solidFill>
          </a:ln>
          <a:effectLst/>
        </p:spPr>
        <p:style>
          <a:lnRef idx="2">
            <a:schemeClr val="accent1"/>
          </a:lnRef>
          <a:fillRef idx="0">
            <a:schemeClr val="accent1"/>
          </a:fillRef>
          <a:effectRef idx="1">
            <a:schemeClr val="accent1"/>
          </a:effectRef>
          <a:fontRef idx="minor">
            <a:schemeClr val="tx1"/>
          </a:fontRef>
        </p:style>
      </p:cxnSp>
      <p:grpSp>
        <p:nvGrpSpPr>
          <p:cNvPr id="12" name="Group 11"/>
          <p:cNvGrpSpPr/>
          <p:nvPr userDrawn="1"/>
        </p:nvGrpSpPr>
        <p:grpSpPr>
          <a:xfrm>
            <a:off x="-12380" y="-28576"/>
            <a:ext cx="3935090" cy="5677596"/>
            <a:chOff x="2160910" y="711647"/>
            <a:chExt cx="3935090" cy="5677596"/>
          </a:xfrm>
        </p:grpSpPr>
        <p:sp>
          <p:nvSpPr>
            <p:cNvPr id="13" name="Freeform 12"/>
            <p:cNvSpPr/>
            <p:nvPr/>
          </p:nvSpPr>
          <p:spPr>
            <a:xfrm>
              <a:off x="2363868" y="711647"/>
              <a:ext cx="3732132" cy="1634612"/>
            </a:xfrm>
            <a:custGeom>
              <a:avLst/>
              <a:gdLst>
                <a:gd name="connsiteX0" fmla="*/ 245269 w 788194"/>
                <a:gd name="connsiteY0" fmla="*/ 0 h 350044"/>
                <a:gd name="connsiteX1" fmla="*/ 788194 w 788194"/>
                <a:gd name="connsiteY1" fmla="*/ 342901 h 350044"/>
                <a:gd name="connsiteX2" fmla="*/ 511969 w 788194"/>
                <a:gd name="connsiteY2" fmla="*/ 350044 h 350044"/>
                <a:gd name="connsiteX3" fmla="*/ 0 w 788194"/>
                <a:gd name="connsiteY3" fmla="*/ 2382 h 350044"/>
                <a:gd name="connsiteX4" fmla="*/ 245269 w 788194"/>
                <a:gd name="connsiteY4" fmla="*/ 0 h 350044"/>
                <a:gd name="connsiteX0" fmla="*/ 245269 w 788194"/>
                <a:gd name="connsiteY0" fmla="*/ 0 h 345216"/>
                <a:gd name="connsiteX1" fmla="*/ 788194 w 788194"/>
                <a:gd name="connsiteY1" fmla="*/ 342901 h 345216"/>
                <a:gd name="connsiteX2" fmla="*/ 537717 w 788194"/>
                <a:gd name="connsiteY2" fmla="*/ 345216 h 345216"/>
                <a:gd name="connsiteX3" fmla="*/ 0 w 788194"/>
                <a:gd name="connsiteY3" fmla="*/ 2382 h 345216"/>
                <a:gd name="connsiteX4" fmla="*/ 245269 w 788194"/>
                <a:gd name="connsiteY4" fmla="*/ 0 h 345216"/>
                <a:gd name="connsiteX0" fmla="*/ 242050 w 788194"/>
                <a:gd name="connsiteY0" fmla="*/ 0 h 345216"/>
                <a:gd name="connsiteX1" fmla="*/ 788194 w 788194"/>
                <a:gd name="connsiteY1" fmla="*/ 342901 h 345216"/>
                <a:gd name="connsiteX2" fmla="*/ 537717 w 788194"/>
                <a:gd name="connsiteY2" fmla="*/ 345216 h 345216"/>
                <a:gd name="connsiteX3" fmla="*/ 0 w 788194"/>
                <a:gd name="connsiteY3" fmla="*/ 2382 h 345216"/>
                <a:gd name="connsiteX4" fmla="*/ 242050 w 788194"/>
                <a:gd name="connsiteY4" fmla="*/ 0 h 3452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8194" h="345216">
                  <a:moveTo>
                    <a:pt x="242050" y="0"/>
                  </a:moveTo>
                  <a:lnTo>
                    <a:pt x="788194" y="342901"/>
                  </a:lnTo>
                  <a:lnTo>
                    <a:pt x="537717" y="345216"/>
                  </a:lnTo>
                  <a:lnTo>
                    <a:pt x="0" y="2382"/>
                  </a:lnTo>
                  <a:lnTo>
                    <a:pt x="242050" y="0"/>
                  </a:lnTo>
                  <a:close/>
                </a:path>
              </a:pathLst>
            </a:custGeom>
            <a:solidFill>
              <a:srgbClr val="B5CCEA"/>
            </a:solidFill>
            <a:ln w="9525">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dirty="0"/>
            </a:p>
          </p:txBody>
        </p:sp>
        <p:sp>
          <p:nvSpPr>
            <p:cNvPr id="14" name="Freeform 13"/>
            <p:cNvSpPr/>
            <p:nvPr/>
          </p:nvSpPr>
          <p:spPr>
            <a:xfrm>
              <a:off x="2160910" y="2718657"/>
              <a:ext cx="3878715" cy="3670586"/>
            </a:xfrm>
            <a:custGeom>
              <a:avLst/>
              <a:gdLst>
                <a:gd name="connsiteX0" fmla="*/ 561975 w 823913"/>
                <a:gd name="connsiteY0" fmla="*/ 2381 h 723900"/>
                <a:gd name="connsiteX1" fmla="*/ 823913 w 823913"/>
                <a:gd name="connsiteY1" fmla="*/ 0 h 723900"/>
                <a:gd name="connsiteX2" fmla="*/ 0 w 823913"/>
                <a:gd name="connsiteY2" fmla="*/ 723900 h 723900"/>
                <a:gd name="connsiteX3" fmla="*/ 4762 w 823913"/>
                <a:gd name="connsiteY3" fmla="*/ 526256 h 723900"/>
                <a:gd name="connsiteX4" fmla="*/ 561975 w 823913"/>
                <a:gd name="connsiteY4" fmla="*/ 2381 h 723900"/>
                <a:gd name="connsiteX0" fmla="*/ 557213 w 819151"/>
                <a:gd name="connsiteY0" fmla="*/ 2381 h 775196"/>
                <a:gd name="connsiteX1" fmla="*/ 819151 w 819151"/>
                <a:gd name="connsiteY1" fmla="*/ 0 h 775196"/>
                <a:gd name="connsiteX2" fmla="*/ 4290 w 819151"/>
                <a:gd name="connsiteY2" fmla="*/ 775196 h 775196"/>
                <a:gd name="connsiteX3" fmla="*/ 0 w 819151"/>
                <a:gd name="connsiteY3" fmla="*/ 526256 h 775196"/>
                <a:gd name="connsiteX4" fmla="*/ 557213 w 819151"/>
                <a:gd name="connsiteY4" fmla="*/ 2381 h 7751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9151" h="775196">
                  <a:moveTo>
                    <a:pt x="557213" y="2381"/>
                  </a:moveTo>
                  <a:lnTo>
                    <a:pt x="819151" y="0"/>
                  </a:lnTo>
                  <a:lnTo>
                    <a:pt x="4290" y="775196"/>
                  </a:lnTo>
                  <a:lnTo>
                    <a:pt x="0" y="526256"/>
                  </a:lnTo>
                  <a:lnTo>
                    <a:pt x="557213" y="2381"/>
                  </a:lnTo>
                  <a:close/>
                </a:path>
              </a:pathLst>
            </a:custGeom>
            <a:solidFill>
              <a:srgbClr val="234E8F"/>
            </a:solidFill>
            <a:ln w="9525">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dirty="0"/>
            </a:p>
          </p:txBody>
        </p:sp>
      </p:grpSp>
    </p:spTree>
    <p:extLst>
      <p:ext uri="{BB962C8B-B14F-4D97-AF65-F5344CB8AC3E}">
        <p14:creationId xmlns:p14="http://schemas.microsoft.com/office/powerpoint/2010/main" val="15601989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6" name="Rectangle 5"/>
          <p:cNvSpPr/>
          <p:nvPr userDrawn="1"/>
        </p:nvSpPr>
        <p:spPr>
          <a:xfrm>
            <a:off x="0" y="6429376"/>
            <a:ext cx="12192000" cy="428625"/>
          </a:xfrm>
          <a:prstGeom prst="rect">
            <a:avLst/>
          </a:prstGeom>
          <a:gradFill flip="none" rotWithShape="1">
            <a:gsLst>
              <a:gs pos="0">
                <a:schemeClr val="bg1">
                  <a:lumMod val="85000"/>
                </a:schemeClr>
              </a:gs>
              <a:gs pos="100000">
                <a:schemeClr val="bg1">
                  <a:lumMod val="6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prstClr val="white"/>
              </a:solidFill>
            </a:endParaRPr>
          </a:p>
        </p:txBody>
      </p:sp>
      <p:sp>
        <p:nvSpPr>
          <p:cNvPr id="5" name="TextBox 4"/>
          <p:cNvSpPr txBox="1">
            <a:spLocks noChangeArrowheads="1"/>
          </p:cNvSpPr>
          <p:nvPr userDrawn="1"/>
        </p:nvSpPr>
        <p:spPr bwMode="gray">
          <a:xfrm>
            <a:off x="11778971" y="6566744"/>
            <a:ext cx="157094"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itchFamily="34" charset="0"/>
                <a:ea typeface="ＭＳ Ｐゴシック" pitchFamily="34" charset="-128"/>
              </a:defRPr>
            </a:lvl1pPr>
            <a:lvl2pPr marL="742950" indent="-285750">
              <a:defRPr>
                <a:solidFill>
                  <a:schemeClr val="tx1"/>
                </a:solidFill>
                <a:latin typeface="Calibri" pitchFamily="34" charset="0"/>
                <a:ea typeface="ＭＳ Ｐゴシック" pitchFamily="34" charset="-128"/>
              </a:defRPr>
            </a:lvl2pPr>
            <a:lvl3pPr marL="1143000" indent="-228600">
              <a:defRPr>
                <a:solidFill>
                  <a:schemeClr val="tx1"/>
                </a:solidFill>
                <a:latin typeface="Calibri" pitchFamily="34" charset="0"/>
                <a:ea typeface="ＭＳ Ｐゴシック" pitchFamily="34" charset="-128"/>
              </a:defRPr>
            </a:lvl3pPr>
            <a:lvl4pPr marL="1600200" indent="-228600">
              <a:defRPr>
                <a:solidFill>
                  <a:schemeClr val="tx1"/>
                </a:solidFill>
                <a:latin typeface="Calibri" pitchFamily="34" charset="0"/>
                <a:ea typeface="ＭＳ Ｐゴシック" pitchFamily="34" charset="-128"/>
              </a:defRPr>
            </a:lvl4pPr>
            <a:lvl5pPr marL="2057400" indent="-228600">
              <a:defRPr>
                <a:solidFill>
                  <a:schemeClr val="tx1"/>
                </a:solidFill>
                <a:latin typeface="Calibri" pitchFamily="34" charset="0"/>
                <a:ea typeface="ＭＳ Ｐゴシック" pitchFamily="34" charset="-128"/>
              </a:defRPr>
            </a:lvl5pPr>
            <a:lvl6pPr marL="2514600" indent="-228600" defTabSz="457200" eaLnBrk="0" fontAlgn="base" hangingPunct="0">
              <a:spcBef>
                <a:spcPct val="0"/>
              </a:spcBef>
              <a:spcAft>
                <a:spcPct val="0"/>
              </a:spcAft>
              <a:defRPr>
                <a:solidFill>
                  <a:schemeClr val="tx1"/>
                </a:solidFill>
                <a:latin typeface="Calibri" pitchFamily="34" charset="0"/>
                <a:ea typeface="ＭＳ Ｐゴシック" pitchFamily="34" charset="-128"/>
              </a:defRPr>
            </a:lvl6pPr>
            <a:lvl7pPr marL="2971800" indent="-228600" defTabSz="457200" eaLnBrk="0" fontAlgn="base" hangingPunct="0">
              <a:spcBef>
                <a:spcPct val="0"/>
              </a:spcBef>
              <a:spcAft>
                <a:spcPct val="0"/>
              </a:spcAft>
              <a:defRPr>
                <a:solidFill>
                  <a:schemeClr val="tx1"/>
                </a:solidFill>
                <a:latin typeface="Calibri" pitchFamily="34" charset="0"/>
                <a:ea typeface="ＭＳ Ｐゴシック" pitchFamily="34" charset="-128"/>
              </a:defRPr>
            </a:lvl7pPr>
            <a:lvl8pPr marL="3429000" indent="-228600" defTabSz="457200" eaLnBrk="0" fontAlgn="base" hangingPunct="0">
              <a:spcBef>
                <a:spcPct val="0"/>
              </a:spcBef>
              <a:spcAft>
                <a:spcPct val="0"/>
              </a:spcAft>
              <a:defRPr>
                <a:solidFill>
                  <a:schemeClr val="tx1"/>
                </a:solidFill>
                <a:latin typeface="Calibri" pitchFamily="34" charset="0"/>
                <a:ea typeface="ＭＳ Ｐゴシック" pitchFamily="34" charset="-128"/>
              </a:defRPr>
            </a:lvl8pPr>
            <a:lvl9pPr marL="3886200" indent="-228600" defTabSz="457200" eaLnBrk="0" fontAlgn="base" hangingPunct="0">
              <a:spcBef>
                <a:spcPct val="0"/>
              </a:spcBef>
              <a:spcAft>
                <a:spcPct val="0"/>
              </a:spcAft>
              <a:defRPr>
                <a:solidFill>
                  <a:schemeClr val="tx1"/>
                </a:solidFill>
                <a:latin typeface="Calibri" pitchFamily="34" charset="0"/>
                <a:ea typeface="ＭＳ Ｐゴシック" pitchFamily="34" charset="-128"/>
              </a:defRPr>
            </a:lvl9pPr>
          </a:lstStyle>
          <a:p>
            <a:pPr algn="ctr" eaLnBrk="1" hangingPunct="1">
              <a:defRPr/>
            </a:pPr>
            <a:fld id="{1A293784-CD66-4D8C-B283-7FF5ACBA415D}" type="slidenum">
              <a:rPr lang="en-US" sz="1000" smtClean="0">
                <a:solidFill>
                  <a:srgbClr val="EEECE1">
                    <a:lumMod val="25000"/>
                  </a:srgbClr>
                </a:solidFill>
                <a:latin typeface="Arial" panose="020B0604020202020204" pitchFamily="34" charset="0"/>
                <a:cs typeface="Arial" panose="020B0604020202020204" pitchFamily="34" charset="0"/>
              </a:rPr>
              <a:pPr algn="ctr" eaLnBrk="1" hangingPunct="1">
                <a:defRPr/>
              </a:pPr>
              <a:t>‹#›</a:t>
            </a:fld>
            <a:endParaRPr lang="en-US" sz="1000" dirty="0" smtClean="0">
              <a:solidFill>
                <a:srgbClr val="EEECE1">
                  <a:lumMod val="25000"/>
                </a:srgbClr>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bwMode="gray">
          <a:xfrm>
            <a:off x="1001484" y="1370868"/>
            <a:ext cx="10926987" cy="1487587"/>
          </a:xfrm>
          <a:prstGeom prst="rect">
            <a:avLst/>
          </a:prstGeom>
        </p:spPr>
        <p:txBody>
          <a:bodyPr wrap="square" lIns="0" tIns="0" rIns="0" bIns="0">
            <a:spAutoFit/>
          </a:bodyPr>
          <a:lstStyle>
            <a:lvl1pPr marL="0" indent="0">
              <a:spcBef>
                <a:spcPts val="200"/>
              </a:spcBef>
              <a:buClr>
                <a:srgbClr val="2F82BF"/>
              </a:buClr>
              <a:buSzPct val="120000"/>
              <a:buFont typeface="Lucida Grande"/>
              <a:buNone/>
              <a:defRPr sz="1800">
                <a:latin typeface="Arial" panose="020B0604020202020204" pitchFamily="34" charset="0"/>
                <a:cs typeface="Arial" panose="020B0604020202020204" pitchFamily="34" charset="0"/>
              </a:defRPr>
            </a:lvl1pPr>
            <a:lvl2pPr marL="363538" indent="-363538">
              <a:spcBef>
                <a:spcPts val="200"/>
              </a:spcBef>
              <a:buClr>
                <a:srgbClr val="2F82BF"/>
              </a:buClr>
              <a:buSzPct val="110000"/>
              <a:buFont typeface="Wingdings" panose="05000000000000000000" pitchFamily="2" charset="2"/>
              <a:buChar char="§"/>
              <a:defRPr sz="1800">
                <a:latin typeface="Arial" panose="020B0604020202020204" pitchFamily="34" charset="0"/>
                <a:cs typeface="Arial" panose="020B0604020202020204" pitchFamily="34" charset="0"/>
              </a:defRPr>
            </a:lvl2pPr>
            <a:lvl3pPr marL="711200" indent="-347663">
              <a:spcBef>
                <a:spcPts val="200"/>
              </a:spcBef>
              <a:buClr>
                <a:srgbClr val="2F82BF"/>
              </a:buClr>
              <a:buFont typeface="Symbol" panose="05050102010706020507" pitchFamily="18" charset="2"/>
              <a:buChar char="-"/>
              <a:defRPr sz="1800">
                <a:latin typeface="Arial" panose="020B0604020202020204" pitchFamily="34" charset="0"/>
                <a:cs typeface="Arial" panose="020B0604020202020204" pitchFamily="34" charset="0"/>
              </a:defRPr>
            </a:lvl3pPr>
            <a:lvl4pPr marL="1074738" indent="-363538">
              <a:spcBef>
                <a:spcPts val="200"/>
              </a:spcBef>
              <a:buClr>
                <a:srgbClr val="2F82BF"/>
              </a:buClr>
              <a:buSzPct val="90000"/>
              <a:buFont typeface="Arial" panose="020B0604020202020204" pitchFamily="34" charset="0"/>
              <a:buChar char="•"/>
              <a:defRPr sz="1800">
                <a:latin typeface="Arial" panose="020B0604020202020204" pitchFamily="34" charset="0"/>
                <a:cs typeface="Arial" panose="020B0604020202020204" pitchFamily="34" charset="0"/>
              </a:defRPr>
            </a:lvl4pPr>
            <a:lvl5pPr marL="1436688" indent="-361950">
              <a:spcBef>
                <a:spcPts val="200"/>
              </a:spcBef>
              <a:buClr>
                <a:schemeClr val="tx2"/>
              </a:buClr>
              <a:buFont typeface="Symbol" panose="05050102010706020507" pitchFamily="18" charset="2"/>
              <a:buChar char="-"/>
              <a:defRPr sz="1800">
                <a:latin typeface="Arial" panose="020B0604020202020204" pitchFamily="34" charset="0"/>
                <a:cs typeface="Arial" panose="020B060402020202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itle Placeholder 1"/>
          <p:cNvSpPr>
            <a:spLocks noGrp="1"/>
          </p:cNvSpPr>
          <p:nvPr>
            <p:ph type="title" hasCustomPrompt="1"/>
          </p:nvPr>
        </p:nvSpPr>
        <p:spPr bwMode="gray">
          <a:xfrm>
            <a:off x="1001485" y="200320"/>
            <a:ext cx="10926987"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t" anchorCtr="0">
            <a:spAutoFit/>
          </a:bodyPr>
          <a:lstStyle>
            <a:lvl1pPr>
              <a:defRPr sz="2800">
                <a:solidFill>
                  <a:schemeClr val="tx2"/>
                </a:solidFill>
              </a:defRPr>
            </a:lvl1pPr>
          </a:lstStyle>
          <a:p>
            <a:pPr lvl="0"/>
            <a:r>
              <a:rPr lang="en-US" dirty="0" smtClean="0"/>
              <a:t>Click to edit title</a:t>
            </a:r>
            <a:endParaRPr lang="en-US" dirty="0"/>
          </a:p>
        </p:txBody>
      </p:sp>
      <p:sp>
        <p:nvSpPr>
          <p:cNvPr id="2" name="TextBox 1"/>
          <p:cNvSpPr txBox="1"/>
          <p:nvPr userDrawn="1"/>
        </p:nvSpPr>
        <p:spPr>
          <a:xfrm>
            <a:off x="10389979" y="6551355"/>
            <a:ext cx="1170192" cy="184666"/>
          </a:xfrm>
          <a:prstGeom prst="rect">
            <a:avLst/>
          </a:prstGeom>
          <a:noFill/>
        </p:spPr>
        <p:txBody>
          <a:bodyPr wrap="none" lIns="0" tIns="0" rIns="0" bIns="0" rtlCol="0" anchor="ctr" anchorCtr="0">
            <a:spAutoFit/>
          </a:bodyPr>
          <a:lstStyle/>
          <a:p>
            <a:pPr algn="r"/>
            <a:r>
              <a:rPr lang="en-IN" sz="1200" dirty="0" smtClean="0">
                <a:solidFill>
                  <a:srgbClr val="EEECE1">
                    <a:lumMod val="25000"/>
                  </a:srgbClr>
                </a:solidFill>
                <a:latin typeface="Arial" panose="020B0604020202020204" pitchFamily="34" charset="0"/>
                <a:cs typeface="Arial" panose="020B0604020202020204" pitchFamily="34" charset="0"/>
              </a:rPr>
              <a:t>Maveric Systems</a:t>
            </a:r>
            <a:endParaRPr lang="en-IN" sz="1200" dirty="0">
              <a:solidFill>
                <a:srgbClr val="EEECE1">
                  <a:lumMod val="25000"/>
                </a:srgbClr>
              </a:solidFill>
              <a:latin typeface="Arial" panose="020B0604020202020204" pitchFamily="34" charset="0"/>
              <a:cs typeface="Arial" panose="020B0604020202020204" pitchFamily="34" charset="0"/>
            </a:endParaRPr>
          </a:p>
        </p:txBody>
      </p:sp>
      <p:cxnSp>
        <p:nvCxnSpPr>
          <p:cNvPr id="8" name="Straight Connector 7"/>
          <p:cNvCxnSpPr/>
          <p:nvPr userDrawn="1"/>
        </p:nvCxnSpPr>
        <p:spPr>
          <a:xfrm>
            <a:off x="11633104" y="6547758"/>
            <a:ext cx="0" cy="191860"/>
          </a:xfrm>
          <a:prstGeom prst="line">
            <a:avLst/>
          </a:prstGeom>
          <a:ln w="9525">
            <a:solidFill>
              <a:schemeClr val="bg2">
                <a:lumMod val="25000"/>
              </a:schemeClr>
            </a:solidFill>
          </a:ln>
          <a:effectLst/>
        </p:spPr>
        <p:style>
          <a:lnRef idx="2">
            <a:schemeClr val="accent1"/>
          </a:lnRef>
          <a:fillRef idx="0">
            <a:schemeClr val="accent1"/>
          </a:fillRef>
          <a:effectRef idx="1">
            <a:schemeClr val="accent1"/>
          </a:effectRef>
          <a:fontRef idx="minor">
            <a:schemeClr val="tx1"/>
          </a:fontRef>
        </p:style>
      </p:cxnSp>
      <p:grpSp>
        <p:nvGrpSpPr>
          <p:cNvPr id="9" name="Group 8"/>
          <p:cNvGrpSpPr/>
          <p:nvPr userDrawn="1"/>
        </p:nvGrpSpPr>
        <p:grpSpPr>
          <a:xfrm>
            <a:off x="0" y="-4763"/>
            <a:ext cx="835819" cy="1147763"/>
            <a:chOff x="-19050" y="-4763"/>
            <a:chExt cx="835819" cy="1147763"/>
          </a:xfrm>
        </p:grpSpPr>
        <p:sp>
          <p:nvSpPr>
            <p:cNvPr id="10" name="Freeform 9"/>
            <p:cNvSpPr/>
            <p:nvPr/>
          </p:nvSpPr>
          <p:spPr>
            <a:xfrm>
              <a:off x="28575" y="-4763"/>
              <a:ext cx="788194" cy="350044"/>
            </a:xfrm>
            <a:custGeom>
              <a:avLst/>
              <a:gdLst>
                <a:gd name="connsiteX0" fmla="*/ 245269 w 788194"/>
                <a:gd name="connsiteY0" fmla="*/ 0 h 350044"/>
                <a:gd name="connsiteX1" fmla="*/ 788194 w 788194"/>
                <a:gd name="connsiteY1" fmla="*/ 342901 h 350044"/>
                <a:gd name="connsiteX2" fmla="*/ 511969 w 788194"/>
                <a:gd name="connsiteY2" fmla="*/ 350044 h 350044"/>
                <a:gd name="connsiteX3" fmla="*/ 0 w 788194"/>
                <a:gd name="connsiteY3" fmla="*/ 2382 h 350044"/>
                <a:gd name="connsiteX4" fmla="*/ 245269 w 788194"/>
                <a:gd name="connsiteY4" fmla="*/ 0 h 3500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8194" h="350044">
                  <a:moveTo>
                    <a:pt x="245269" y="0"/>
                  </a:moveTo>
                  <a:lnTo>
                    <a:pt x="788194" y="342901"/>
                  </a:lnTo>
                  <a:lnTo>
                    <a:pt x="511969" y="350044"/>
                  </a:lnTo>
                  <a:lnTo>
                    <a:pt x="0" y="2382"/>
                  </a:lnTo>
                  <a:lnTo>
                    <a:pt x="245269" y="0"/>
                  </a:lnTo>
                  <a:close/>
                </a:path>
              </a:pathLst>
            </a:custGeom>
            <a:solidFill>
              <a:srgbClr val="B5CCEA"/>
            </a:solidFill>
            <a:ln w="9525">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solidFill>
                  <a:prstClr val="white"/>
                </a:solidFill>
              </a:endParaRPr>
            </a:p>
          </p:txBody>
        </p:sp>
        <p:sp>
          <p:nvSpPr>
            <p:cNvPr id="11" name="Freeform 10"/>
            <p:cNvSpPr/>
            <p:nvPr/>
          </p:nvSpPr>
          <p:spPr>
            <a:xfrm>
              <a:off x="-19050" y="419100"/>
              <a:ext cx="823913" cy="723900"/>
            </a:xfrm>
            <a:custGeom>
              <a:avLst/>
              <a:gdLst>
                <a:gd name="connsiteX0" fmla="*/ 561975 w 823913"/>
                <a:gd name="connsiteY0" fmla="*/ 2381 h 723900"/>
                <a:gd name="connsiteX1" fmla="*/ 823913 w 823913"/>
                <a:gd name="connsiteY1" fmla="*/ 0 h 723900"/>
                <a:gd name="connsiteX2" fmla="*/ 0 w 823913"/>
                <a:gd name="connsiteY2" fmla="*/ 723900 h 723900"/>
                <a:gd name="connsiteX3" fmla="*/ 4762 w 823913"/>
                <a:gd name="connsiteY3" fmla="*/ 526256 h 723900"/>
                <a:gd name="connsiteX4" fmla="*/ 561975 w 823913"/>
                <a:gd name="connsiteY4" fmla="*/ 2381 h 723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3913" h="723900">
                  <a:moveTo>
                    <a:pt x="561975" y="2381"/>
                  </a:moveTo>
                  <a:lnTo>
                    <a:pt x="823913" y="0"/>
                  </a:lnTo>
                  <a:lnTo>
                    <a:pt x="0" y="723900"/>
                  </a:lnTo>
                  <a:lnTo>
                    <a:pt x="4762" y="526256"/>
                  </a:lnTo>
                  <a:lnTo>
                    <a:pt x="561975" y="2381"/>
                  </a:lnTo>
                  <a:close/>
                </a:path>
              </a:pathLst>
            </a:custGeom>
            <a:solidFill>
              <a:srgbClr val="234E8F"/>
            </a:solidFill>
            <a:ln w="9525">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solidFill>
                  <a:prstClr val="white"/>
                </a:solidFill>
              </a:endParaRPr>
            </a:p>
          </p:txBody>
        </p:sp>
      </p:grpSp>
    </p:spTree>
    <p:extLst>
      <p:ext uri="{BB962C8B-B14F-4D97-AF65-F5344CB8AC3E}">
        <p14:creationId xmlns:p14="http://schemas.microsoft.com/office/powerpoint/2010/main" val="1567400796"/>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Back Cover">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1" y="3737050"/>
            <a:ext cx="12192001" cy="3125287"/>
          </a:xfrm>
          <a:prstGeom prst="rect">
            <a:avLst/>
          </a:prstGeom>
        </p:spPr>
      </p:pic>
      <p:grpSp>
        <p:nvGrpSpPr>
          <p:cNvPr id="47" name="Group 46"/>
          <p:cNvGrpSpPr/>
          <p:nvPr userDrawn="1"/>
        </p:nvGrpSpPr>
        <p:grpSpPr bwMode="gray">
          <a:xfrm>
            <a:off x="3187896" y="299551"/>
            <a:ext cx="5816209" cy="4374658"/>
            <a:chOff x="3187895" y="299551"/>
            <a:chExt cx="5816209" cy="4374658"/>
          </a:xfrm>
        </p:grpSpPr>
        <p:grpSp>
          <p:nvGrpSpPr>
            <p:cNvPr id="48" name="Group 47"/>
            <p:cNvGrpSpPr>
              <a:grpSpLocks noChangeAspect="1"/>
            </p:cNvGrpSpPr>
            <p:nvPr/>
          </p:nvGrpSpPr>
          <p:grpSpPr bwMode="gray">
            <a:xfrm>
              <a:off x="4971813" y="299551"/>
              <a:ext cx="2248375" cy="830271"/>
              <a:chOff x="6391275" y="515938"/>
              <a:chExt cx="3813176" cy="1408113"/>
            </a:xfrm>
          </p:grpSpPr>
          <p:sp>
            <p:nvSpPr>
              <p:cNvPr id="51" name="Freeform 50"/>
              <p:cNvSpPr>
                <a:spLocks/>
              </p:cNvSpPr>
              <p:nvPr/>
            </p:nvSpPr>
            <p:spPr bwMode="gray">
              <a:xfrm>
                <a:off x="6789738" y="1677988"/>
                <a:ext cx="138113" cy="185738"/>
              </a:xfrm>
              <a:custGeom>
                <a:avLst/>
                <a:gdLst>
                  <a:gd name="T0" fmla="*/ 202 w 497"/>
                  <a:gd name="T1" fmla="*/ 85 h 673"/>
                  <a:gd name="T2" fmla="*/ 202 w 497"/>
                  <a:gd name="T3" fmla="*/ 85 h 673"/>
                  <a:gd name="T4" fmla="*/ 0 w 497"/>
                  <a:gd name="T5" fmla="*/ 85 h 673"/>
                  <a:gd name="T6" fmla="*/ 0 w 497"/>
                  <a:gd name="T7" fmla="*/ 0 h 673"/>
                  <a:gd name="T8" fmla="*/ 497 w 497"/>
                  <a:gd name="T9" fmla="*/ 0 h 673"/>
                  <a:gd name="T10" fmla="*/ 497 w 497"/>
                  <a:gd name="T11" fmla="*/ 85 h 673"/>
                  <a:gd name="T12" fmla="*/ 295 w 497"/>
                  <a:gd name="T13" fmla="*/ 85 h 673"/>
                  <a:gd name="T14" fmla="*/ 295 w 497"/>
                  <a:gd name="T15" fmla="*/ 673 h 673"/>
                  <a:gd name="T16" fmla="*/ 202 w 497"/>
                  <a:gd name="T17" fmla="*/ 673 h 673"/>
                  <a:gd name="T18" fmla="*/ 202 w 497"/>
                  <a:gd name="T19" fmla="*/ 85 h 6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97" h="673">
                    <a:moveTo>
                      <a:pt x="202" y="85"/>
                    </a:moveTo>
                    <a:lnTo>
                      <a:pt x="202" y="85"/>
                    </a:lnTo>
                    <a:lnTo>
                      <a:pt x="0" y="85"/>
                    </a:lnTo>
                    <a:lnTo>
                      <a:pt x="0" y="0"/>
                    </a:lnTo>
                    <a:lnTo>
                      <a:pt x="497" y="0"/>
                    </a:lnTo>
                    <a:lnTo>
                      <a:pt x="497" y="85"/>
                    </a:lnTo>
                    <a:lnTo>
                      <a:pt x="295" y="85"/>
                    </a:lnTo>
                    <a:lnTo>
                      <a:pt x="295" y="673"/>
                    </a:lnTo>
                    <a:lnTo>
                      <a:pt x="202" y="673"/>
                    </a:lnTo>
                    <a:lnTo>
                      <a:pt x="202" y="85"/>
                    </a:ln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52" name="Freeform 51"/>
              <p:cNvSpPr>
                <a:spLocks/>
              </p:cNvSpPr>
              <p:nvPr/>
            </p:nvSpPr>
            <p:spPr bwMode="gray">
              <a:xfrm>
                <a:off x="6938963" y="1725613"/>
                <a:ext cx="73025" cy="138113"/>
              </a:xfrm>
              <a:custGeom>
                <a:avLst/>
                <a:gdLst>
                  <a:gd name="T0" fmla="*/ 0 w 265"/>
                  <a:gd name="T1" fmla="*/ 11 h 503"/>
                  <a:gd name="T2" fmla="*/ 0 w 265"/>
                  <a:gd name="T3" fmla="*/ 11 h 503"/>
                  <a:gd name="T4" fmla="*/ 82 w 265"/>
                  <a:gd name="T5" fmla="*/ 11 h 503"/>
                  <a:gd name="T6" fmla="*/ 82 w 265"/>
                  <a:gd name="T7" fmla="*/ 87 h 503"/>
                  <a:gd name="T8" fmla="*/ 84 w 265"/>
                  <a:gd name="T9" fmla="*/ 87 h 503"/>
                  <a:gd name="T10" fmla="*/ 208 w 265"/>
                  <a:gd name="T11" fmla="*/ 0 h 503"/>
                  <a:gd name="T12" fmla="*/ 265 w 265"/>
                  <a:gd name="T13" fmla="*/ 7 h 503"/>
                  <a:gd name="T14" fmla="*/ 265 w 265"/>
                  <a:gd name="T15" fmla="*/ 87 h 503"/>
                  <a:gd name="T16" fmla="*/ 217 w 265"/>
                  <a:gd name="T17" fmla="*/ 79 h 503"/>
                  <a:gd name="T18" fmla="*/ 88 w 265"/>
                  <a:gd name="T19" fmla="*/ 279 h 503"/>
                  <a:gd name="T20" fmla="*/ 88 w 265"/>
                  <a:gd name="T21" fmla="*/ 503 h 503"/>
                  <a:gd name="T22" fmla="*/ 0 w 265"/>
                  <a:gd name="T23" fmla="*/ 503 h 503"/>
                  <a:gd name="T24" fmla="*/ 0 w 265"/>
                  <a:gd name="T25" fmla="*/ 11 h 5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5" h="503">
                    <a:moveTo>
                      <a:pt x="0" y="11"/>
                    </a:moveTo>
                    <a:lnTo>
                      <a:pt x="0" y="11"/>
                    </a:lnTo>
                    <a:lnTo>
                      <a:pt x="82" y="11"/>
                    </a:lnTo>
                    <a:lnTo>
                      <a:pt x="82" y="87"/>
                    </a:lnTo>
                    <a:lnTo>
                      <a:pt x="84" y="87"/>
                    </a:lnTo>
                    <a:cubicBezTo>
                      <a:pt x="107" y="37"/>
                      <a:pt x="157" y="0"/>
                      <a:pt x="208" y="0"/>
                    </a:cubicBezTo>
                    <a:cubicBezTo>
                      <a:pt x="234" y="0"/>
                      <a:pt x="247" y="3"/>
                      <a:pt x="265" y="7"/>
                    </a:cubicBezTo>
                    <a:lnTo>
                      <a:pt x="265" y="87"/>
                    </a:lnTo>
                    <a:cubicBezTo>
                      <a:pt x="249" y="81"/>
                      <a:pt x="232" y="79"/>
                      <a:pt x="217" y="79"/>
                    </a:cubicBezTo>
                    <a:cubicBezTo>
                      <a:pt x="139" y="79"/>
                      <a:pt x="88" y="156"/>
                      <a:pt x="88" y="279"/>
                    </a:cubicBezTo>
                    <a:lnTo>
                      <a:pt x="88" y="503"/>
                    </a:lnTo>
                    <a:lnTo>
                      <a:pt x="0" y="503"/>
                    </a:lnTo>
                    <a:lnTo>
                      <a:pt x="0" y="11"/>
                    </a:ln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53" name="Freeform 52"/>
              <p:cNvSpPr>
                <a:spLocks noEditPoints="1"/>
              </p:cNvSpPr>
              <p:nvPr/>
            </p:nvSpPr>
            <p:spPr bwMode="gray">
              <a:xfrm>
                <a:off x="7037388" y="1725613"/>
                <a:ext cx="111125" cy="141288"/>
              </a:xfrm>
              <a:custGeom>
                <a:avLst/>
                <a:gdLst>
                  <a:gd name="T0" fmla="*/ 313 w 404"/>
                  <a:gd name="T1" fmla="*/ 269 h 514"/>
                  <a:gd name="T2" fmla="*/ 313 w 404"/>
                  <a:gd name="T3" fmla="*/ 269 h 514"/>
                  <a:gd name="T4" fmla="*/ 257 w 404"/>
                  <a:gd name="T5" fmla="*/ 267 h 514"/>
                  <a:gd name="T6" fmla="*/ 93 w 404"/>
                  <a:gd name="T7" fmla="*/ 361 h 514"/>
                  <a:gd name="T8" fmla="*/ 181 w 404"/>
                  <a:gd name="T9" fmla="*/ 441 h 514"/>
                  <a:gd name="T10" fmla="*/ 313 w 404"/>
                  <a:gd name="T11" fmla="*/ 312 h 514"/>
                  <a:gd name="T12" fmla="*/ 313 w 404"/>
                  <a:gd name="T13" fmla="*/ 269 h 514"/>
                  <a:gd name="T14" fmla="*/ 313 w 404"/>
                  <a:gd name="T15" fmla="*/ 269 h 514"/>
                  <a:gd name="T16" fmla="*/ 54 w 404"/>
                  <a:gd name="T17" fmla="*/ 46 h 514"/>
                  <a:gd name="T18" fmla="*/ 54 w 404"/>
                  <a:gd name="T19" fmla="*/ 46 h 514"/>
                  <a:gd name="T20" fmla="*/ 210 w 404"/>
                  <a:gd name="T21" fmla="*/ 0 h 514"/>
                  <a:gd name="T22" fmla="*/ 401 w 404"/>
                  <a:gd name="T23" fmla="*/ 203 h 514"/>
                  <a:gd name="T24" fmla="*/ 401 w 404"/>
                  <a:gd name="T25" fmla="*/ 406 h 514"/>
                  <a:gd name="T26" fmla="*/ 404 w 404"/>
                  <a:gd name="T27" fmla="*/ 503 h 514"/>
                  <a:gd name="T28" fmla="*/ 322 w 404"/>
                  <a:gd name="T29" fmla="*/ 503 h 514"/>
                  <a:gd name="T30" fmla="*/ 322 w 404"/>
                  <a:gd name="T31" fmla="*/ 439 h 514"/>
                  <a:gd name="T32" fmla="*/ 321 w 404"/>
                  <a:gd name="T33" fmla="*/ 439 h 514"/>
                  <a:gd name="T34" fmla="*/ 174 w 404"/>
                  <a:gd name="T35" fmla="*/ 514 h 514"/>
                  <a:gd name="T36" fmla="*/ 0 w 404"/>
                  <a:gd name="T37" fmla="*/ 361 h 514"/>
                  <a:gd name="T38" fmla="*/ 220 w 404"/>
                  <a:gd name="T39" fmla="*/ 199 h 514"/>
                  <a:gd name="T40" fmla="*/ 313 w 404"/>
                  <a:gd name="T41" fmla="*/ 201 h 514"/>
                  <a:gd name="T42" fmla="*/ 196 w 404"/>
                  <a:gd name="T43" fmla="*/ 73 h 514"/>
                  <a:gd name="T44" fmla="*/ 58 w 404"/>
                  <a:gd name="T45" fmla="*/ 123 h 514"/>
                  <a:gd name="T46" fmla="*/ 54 w 404"/>
                  <a:gd name="T47" fmla="*/ 46 h 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04" h="514">
                    <a:moveTo>
                      <a:pt x="313" y="269"/>
                    </a:moveTo>
                    <a:lnTo>
                      <a:pt x="313" y="269"/>
                    </a:lnTo>
                    <a:cubicBezTo>
                      <a:pt x="295" y="269"/>
                      <a:pt x="276" y="267"/>
                      <a:pt x="257" y="267"/>
                    </a:cubicBezTo>
                    <a:cubicBezTo>
                      <a:pt x="210" y="267"/>
                      <a:pt x="93" y="275"/>
                      <a:pt x="93" y="361"/>
                    </a:cubicBezTo>
                    <a:cubicBezTo>
                      <a:pt x="93" y="413"/>
                      <a:pt x="141" y="441"/>
                      <a:pt x="181" y="441"/>
                    </a:cubicBezTo>
                    <a:cubicBezTo>
                      <a:pt x="268" y="441"/>
                      <a:pt x="313" y="385"/>
                      <a:pt x="313" y="312"/>
                    </a:cubicBezTo>
                    <a:lnTo>
                      <a:pt x="313" y="269"/>
                    </a:lnTo>
                    <a:lnTo>
                      <a:pt x="313" y="269"/>
                    </a:lnTo>
                    <a:close/>
                    <a:moveTo>
                      <a:pt x="54" y="46"/>
                    </a:moveTo>
                    <a:lnTo>
                      <a:pt x="54" y="46"/>
                    </a:lnTo>
                    <a:cubicBezTo>
                      <a:pt x="98" y="19"/>
                      <a:pt x="150" y="0"/>
                      <a:pt x="210" y="0"/>
                    </a:cubicBezTo>
                    <a:cubicBezTo>
                      <a:pt x="346" y="0"/>
                      <a:pt x="401" y="69"/>
                      <a:pt x="401" y="203"/>
                    </a:cubicBezTo>
                    <a:lnTo>
                      <a:pt x="401" y="406"/>
                    </a:lnTo>
                    <a:cubicBezTo>
                      <a:pt x="401" y="462"/>
                      <a:pt x="403" y="488"/>
                      <a:pt x="404" y="503"/>
                    </a:cubicBezTo>
                    <a:lnTo>
                      <a:pt x="322" y="503"/>
                    </a:lnTo>
                    <a:lnTo>
                      <a:pt x="322" y="439"/>
                    </a:lnTo>
                    <a:lnTo>
                      <a:pt x="321" y="439"/>
                    </a:lnTo>
                    <a:cubicBezTo>
                      <a:pt x="300" y="469"/>
                      <a:pt x="254" y="514"/>
                      <a:pt x="174" y="514"/>
                    </a:cubicBezTo>
                    <a:cubicBezTo>
                      <a:pt x="71" y="514"/>
                      <a:pt x="0" y="468"/>
                      <a:pt x="0" y="361"/>
                    </a:cubicBezTo>
                    <a:cubicBezTo>
                      <a:pt x="0" y="238"/>
                      <a:pt x="130" y="199"/>
                      <a:pt x="220" y="199"/>
                    </a:cubicBezTo>
                    <a:cubicBezTo>
                      <a:pt x="255" y="199"/>
                      <a:pt x="279" y="199"/>
                      <a:pt x="313" y="201"/>
                    </a:cubicBezTo>
                    <a:cubicBezTo>
                      <a:pt x="313" y="116"/>
                      <a:pt x="283" y="73"/>
                      <a:pt x="196" y="73"/>
                    </a:cubicBezTo>
                    <a:cubicBezTo>
                      <a:pt x="147" y="73"/>
                      <a:pt x="94" y="92"/>
                      <a:pt x="58" y="123"/>
                    </a:cubicBezTo>
                    <a:lnTo>
                      <a:pt x="54" y="46"/>
                    </a:ln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54" name="Freeform 53"/>
              <p:cNvSpPr>
                <a:spLocks/>
              </p:cNvSpPr>
              <p:nvPr/>
            </p:nvSpPr>
            <p:spPr bwMode="gray">
              <a:xfrm>
                <a:off x="7196138" y="1725613"/>
                <a:ext cx="115888" cy="138113"/>
              </a:xfrm>
              <a:custGeom>
                <a:avLst/>
                <a:gdLst>
                  <a:gd name="T0" fmla="*/ 0 w 419"/>
                  <a:gd name="T1" fmla="*/ 11 h 503"/>
                  <a:gd name="T2" fmla="*/ 0 w 419"/>
                  <a:gd name="T3" fmla="*/ 11 h 503"/>
                  <a:gd name="T4" fmla="*/ 85 w 419"/>
                  <a:gd name="T5" fmla="*/ 11 h 503"/>
                  <a:gd name="T6" fmla="*/ 85 w 419"/>
                  <a:gd name="T7" fmla="*/ 89 h 503"/>
                  <a:gd name="T8" fmla="*/ 86 w 419"/>
                  <a:gd name="T9" fmla="*/ 89 h 503"/>
                  <a:gd name="T10" fmla="*/ 242 w 419"/>
                  <a:gd name="T11" fmla="*/ 0 h 503"/>
                  <a:gd name="T12" fmla="*/ 419 w 419"/>
                  <a:gd name="T13" fmla="*/ 211 h 503"/>
                  <a:gd name="T14" fmla="*/ 419 w 419"/>
                  <a:gd name="T15" fmla="*/ 503 h 503"/>
                  <a:gd name="T16" fmla="*/ 332 w 419"/>
                  <a:gd name="T17" fmla="*/ 503 h 503"/>
                  <a:gd name="T18" fmla="*/ 332 w 419"/>
                  <a:gd name="T19" fmla="*/ 249 h 503"/>
                  <a:gd name="T20" fmla="*/ 231 w 419"/>
                  <a:gd name="T21" fmla="*/ 73 h 503"/>
                  <a:gd name="T22" fmla="*/ 87 w 419"/>
                  <a:gd name="T23" fmla="*/ 275 h 503"/>
                  <a:gd name="T24" fmla="*/ 87 w 419"/>
                  <a:gd name="T25" fmla="*/ 503 h 503"/>
                  <a:gd name="T26" fmla="*/ 0 w 419"/>
                  <a:gd name="T27" fmla="*/ 503 h 503"/>
                  <a:gd name="T28" fmla="*/ 0 w 419"/>
                  <a:gd name="T29" fmla="*/ 11 h 5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19" h="503">
                    <a:moveTo>
                      <a:pt x="0" y="11"/>
                    </a:moveTo>
                    <a:lnTo>
                      <a:pt x="0" y="11"/>
                    </a:lnTo>
                    <a:lnTo>
                      <a:pt x="85" y="11"/>
                    </a:lnTo>
                    <a:lnTo>
                      <a:pt x="85" y="89"/>
                    </a:lnTo>
                    <a:lnTo>
                      <a:pt x="86" y="89"/>
                    </a:lnTo>
                    <a:cubicBezTo>
                      <a:pt x="112" y="34"/>
                      <a:pt x="176" y="0"/>
                      <a:pt x="242" y="0"/>
                    </a:cubicBezTo>
                    <a:cubicBezTo>
                      <a:pt x="365" y="0"/>
                      <a:pt x="419" y="79"/>
                      <a:pt x="419" y="211"/>
                    </a:cubicBezTo>
                    <a:lnTo>
                      <a:pt x="419" y="503"/>
                    </a:lnTo>
                    <a:lnTo>
                      <a:pt x="332" y="503"/>
                    </a:lnTo>
                    <a:lnTo>
                      <a:pt x="332" y="249"/>
                    </a:lnTo>
                    <a:cubicBezTo>
                      <a:pt x="332" y="134"/>
                      <a:pt x="308" y="78"/>
                      <a:pt x="231" y="73"/>
                    </a:cubicBezTo>
                    <a:cubicBezTo>
                      <a:pt x="132" y="73"/>
                      <a:pt x="87" y="156"/>
                      <a:pt x="87" y="275"/>
                    </a:cubicBezTo>
                    <a:lnTo>
                      <a:pt x="87" y="503"/>
                    </a:lnTo>
                    <a:lnTo>
                      <a:pt x="0" y="503"/>
                    </a:lnTo>
                    <a:lnTo>
                      <a:pt x="0" y="11"/>
                    </a:ln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55" name="Freeform 54"/>
              <p:cNvSpPr>
                <a:spLocks/>
              </p:cNvSpPr>
              <p:nvPr/>
            </p:nvSpPr>
            <p:spPr bwMode="gray">
              <a:xfrm>
                <a:off x="7348538" y="1725613"/>
                <a:ext cx="82550" cy="141288"/>
              </a:xfrm>
              <a:custGeom>
                <a:avLst/>
                <a:gdLst>
                  <a:gd name="T0" fmla="*/ 7 w 298"/>
                  <a:gd name="T1" fmla="*/ 406 h 514"/>
                  <a:gd name="T2" fmla="*/ 7 w 298"/>
                  <a:gd name="T3" fmla="*/ 406 h 514"/>
                  <a:gd name="T4" fmla="*/ 116 w 298"/>
                  <a:gd name="T5" fmla="*/ 441 h 514"/>
                  <a:gd name="T6" fmla="*/ 205 w 298"/>
                  <a:gd name="T7" fmla="*/ 371 h 514"/>
                  <a:gd name="T8" fmla="*/ 0 w 298"/>
                  <a:gd name="T9" fmla="*/ 151 h 514"/>
                  <a:gd name="T10" fmla="*/ 167 w 298"/>
                  <a:gd name="T11" fmla="*/ 0 h 514"/>
                  <a:gd name="T12" fmla="*/ 276 w 298"/>
                  <a:gd name="T13" fmla="*/ 19 h 514"/>
                  <a:gd name="T14" fmla="*/ 269 w 298"/>
                  <a:gd name="T15" fmla="*/ 98 h 514"/>
                  <a:gd name="T16" fmla="*/ 177 w 298"/>
                  <a:gd name="T17" fmla="*/ 73 h 514"/>
                  <a:gd name="T18" fmla="*/ 93 w 298"/>
                  <a:gd name="T19" fmla="*/ 133 h 514"/>
                  <a:gd name="T20" fmla="*/ 298 w 298"/>
                  <a:gd name="T21" fmla="*/ 361 h 514"/>
                  <a:gd name="T22" fmla="*/ 133 w 298"/>
                  <a:gd name="T23" fmla="*/ 514 h 514"/>
                  <a:gd name="T24" fmla="*/ 3 w 298"/>
                  <a:gd name="T25" fmla="*/ 487 h 514"/>
                  <a:gd name="T26" fmla="*/ 7 w 298"/>
                  <a:gd name="T27" fmla="*/ 406 h 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98" h="514">
                    <a:moveTo>
                      <a:pt x="7" y="406"/>
                    </a:moveTo>
                    <a:lnTo>
                      <a:pt x="7" y="406"/>
                    </a:lnTo>
                    <a:cubicBezTo>
                      <a:pt x="42" y="429"/>
                      <a:pt x="91" y="441"/>
                      <a:pt x="116" y="441"/>
                    </a:cubicBezTo>
                    <a:cubicBezTo>
                      <a:pt x="156" y="441"/>
                      <a:pt x="205" y="424"/>
                      <a:pt x="205" y="371"/>
                    </a:cubicBezTo>
                    <a:cubicBezTo>
                      <a:pt x="205" y="281"/>
                      <a:pt x="0" y="289"/>
                      <a:pt x="0" y="151"/>
                    </a:cubicBezTo>
                    <a:cubicBezTo>
                      <a:pt x="0" y="49"/>
                      <a:pt x="73" y="0"/>
                      <a:pt x="167" y="0"/>
                    </a:cubicBezTo>
                    <a:cubicBezTo>
                      <a:pt x="208" y="0"/>
                      <a:pt x="242" y="8"/>
                      <a:pt x="276" y="19"/>
                    </a:cubicBezTo>
                    <a:lnTo>
                      <a:pt x="269" y="98"/>
                    </a:lnTo>
                    <a:cubicBezTo>
                      <a:pt x="249" y="86"/>
                      <a:pt x="197" y="73"/>
                      <a:pt x="177" y="73"/>
                    </a:cubicBezTo>
                    <a:cubicBezTo>
                      <a:pt x="132" y="73"/>
                      <a:pt x="93" y="92"/>
                      <a:pt x="93" y="133"/>
                    </a:cubicBezTo>
                    <a:cubicBezTo>
                      <a:pt x="93" y="233"/>
                      <a:pt x="298" y="204"/>
                      <a:pt x="298" y="361"/>
                    </a:cubicBezTo>
                    <a:cubicBezTo>
                      <a:pt x="298" y="466"/>
                      <a:pt x="218" y="514"/>
                      <a:pt x="133" y="514"/>
                    </a:cubicBezTo>
                    <a:cubicBezTo>
                      <a:pt x="88" y="514"/>
                      <a:pt x="43" y="509"/>
                      <a:pt x="3" y="487"/>
                    </a:cubicBezTo>
                    <a:lnTo>
                      <a:pt x="7" y="406"/>
                    </a:ln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56" name="Freeform 55"/>
              <p:cNvSpPr>
                <a:spLocks/>
              </p:cNvSpPr>
              <p:nvPr/>
            </p:nvSpPr>
            <p:spPr bwMode="gray">
              <a:xfrm>
                <a:off x="7451725" y="1660526"/>
                <a:ext cx="92075" cy="203200"/>
              </a:xfrm>
              <a:custGeom>
                <a:avLst/>
                <a:gdLst>
                  <a:gd name="T0" fmla="*/ 112 w 329"/>
                  <a:gd name="T1" fmla="*/ 315 h 734"/>
                  <a:gd name="T2" fmla="*/ 112 w 329"/>
                  <a:gd name="T3" fmla="*/ 315 h 734"/>
                  <a:gd name="T4" fmla="*/ 0 w 329"/>
                  <a:gd name="T5" fmla="*/ 315 h 734"/>
                  <a:gd name="T6" fmla="*/ 0 w 329"/>
                  <a:gd name="T7" fmla="*/ 242 h 734"/>
                  <a:gd name="T8" fmla="*/ 112 w 329"/>
                  <a:gd name="T9" fmla="*/ 242 h 734"/>
                  <a:gd name="T10" fmla="*/ 112 w 329"/>
                  <a:gd name="T11" fmla="*/ 197 h 734"/>
                  <a:gd name="T12" fmla="*/ 270 w 329"/>
                  <a:gd name="T13" fmla="*/ 0 h 734"/>
                  <a:gd name="T14" fmla="*/ 329 w 329"/>
                  <a:gd name="T15" fmla="*/ 5 h 734"/>
                  <a:gd name="T16" fmla="*/ 325 w 329"/>
                  <a:gd name="T17" fmla="*/ 79 h 734"/>
                  <a:gd name="T18" fmla="*/ 284 w 329"/>
                  <a:gd name="T19" fmla="*/ 73 h 734"/>
                  <a:gd name="T20" fmla="*/ 199 w 329"/>
                  <a:gd name="T21" fmla="*/ 190 h 734"/>
                  <a:gd name="T22" fmla="*/ 199 w 329"/>
                  <a:gd name="T23" fmla="*/ 242 h 734"/>
                  <a:gd name="T24" fmla="*/ 324 w 329"/>
                  <a:gd name="T25" fmla="*/ 242 h 734"/>
                  <a:gd name="T26" fmla="*/ 324 w 329"/>
                  <a:gd name="T27" fmla="*/ 315 h 734"/>
                  <a:gd name="T28" fmla="*/ 199 w 329"/>
                  <a:gd name="T29" fmla="*/ 315 h 734"/>
                  <a:gd name="T30" fmla="*/ 199 w 329"/>
                  <a:gd name="T31" fmla="*/ 734 h 734"/>
                  <a:gd name="T32" fmla="*/ 112 w 329"/>
                  <a:gd name="T33" fmla="*/ 734 h 734"/>
                  <a:gd name="T34" fmla="*/ 112 w 329"/>
                  <a:gd name="T35" fmla="*/ 315 h 7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29" h="734">
                    <a:moveTo>
                      <a:pt x="112" y="315"/>
                    </a:moveTo>
                    <a:lnTo>
                      <a:pt x="112" y="315"/>
                    </a:lnTo>
                    <a:lnTo>
                      <a:pt x="0" y="315"/>
                    </a:lnTo>
                    <a:lnTo>
                      <a:pt x="0" y="242"/>
                    </a:lnTo>
                    <a:lnTo>
                      <a:pt x="112" y="242"/>
                    </a:lnTo>
                    <a:lnTo>
                      <a:pt x="112" y="197"/>
                    </a:lnTo>
                    <a:cubicBezTo>
                      <a:pt x="112" y="78"/>
                      <a:pt x="141" y="0"/>
                      <a:pt x="270" y="0"/>
                    </a:cubicBezTo>
                    <a:cubicBezTo>
                      <a:pt x="293" y="0"/>
                      <a:pt x="312" y="2"/>
                      <a:pt x="329" y="5"/>
                    </a:cubicBezTo>
                    <a:lnTo>
                      <a:pt x="325" y="79"/>
                    </a:lnTo>
                    <a:cubicBezTo>
                      <a:pt x="315" y="75"/>
                      <a:pt x="298" y="73"/>
                      <a:pt x="284" y="73"/>
                    </a:cubicBezTo>
                    <a:cubicBezTo>
                      <a:pt x="208" y="73"/>
                      <a:pt x="199" y="123"/>
                      <a:pt x="199" y="190"/>
                    </a:cubicBezTo>
                    <a:lnTo>
                      <a:pt x="199" y="242"/>
                    </a:lnTo>
                    <a:lnTo>
                      <a:pt x="324" y="242"/>
                    </a:lnTo>
                    <a:lnTo>
                      <a:pt x="324" y="315"/>
                    </a:lnTo>
                    <a:lnTo>
                      <a:pt x="199" y="315"/>
                    </a:lnTo>
                    <a:lnTo>
                      <a:pt x="199" y="734"/>
                    </a:lnTo>
                    <a:lnTo>
                      <a:pt x="112" y="734"/>
                    </a:lnTo>
                    <a:lnTo>
                      <a:pt x="112" y="315"/>
                    </a:ln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57" name="Freeform 56"/>
              <p:cNvSpPr>
                <a:spLocks noEditPoints="1"/>
              </p:cNvSpPr>
              <p:nvPr/>
            </p:nvSpPr>
            <p:spPr bwMode="gray">
              <a:xfrm>
                <a:off x="7564438" y="1725613"/>
                <a:ext cx="134938" cy="141288"/>
              </a:xfrm>
              <a:custGeom>
                <a:avLst/>
                <a:gdLst>
                  <a:gd name="T0" fmla="*/ 242 w 483"/>
                  <a:gd name="T1" fmla="*/ 441 h 514"/>
                  <a:gd name="T2" fmla="*/ 242 w 483"/>
                  <a:gd name="T3" fmla="*/ 441 h 514"/>
                  <a:gd name="T4" fmla="*/ 390 w 483"/>
                  <a:gd name="T5" fmla="*/ 257 h 514"/>
                  <a:gd name="T6" fmla="*/ 242 w 483"/>
                  <a:gd name="T7" fmla="*/ 73 h 514"/>
                  <a:gd name="T8" fmla="*/ 93 w 483"/>
                  <a:gd name="T9" fmla="*/ 257 h 514"/>
                  <a:gd name="T10" fmla="*/ 242 w 483"/>
                  <a:gd name="T11" fmla="*/ 441 h 514"/>
                  <a:gd name="T12" fmla="*/ 242 w 483"/>
                  <a:gd name="T13" fmla="*/ 441 h 514"/>
                  <a:gd name="T14" fmla="*/ 242 w 483"/>
                  <a:gd name="T15" fmla="*/ 0 h 514"/>
                  <a:gd name="T16" fmla="*/ 242 w 483"/>
                  <a:gd name="T17" fmla="*/ 0 h 514"/>
                  <a:gd name="T18" fmla="*/ 483 w 483"/>
                  <a:gd name="T19" fmla="*/ 257 h 514"/>
                  <a:gd name="T20" fmla="*/ 242 w 483"/>
                  <a:gd name="T21" fmla="*/ 514 h 514"/>
                  <a:gd name="T22" fmla="*/ 0 w 483"/>
                  <a:gd name="T23" fmla="*/ 257 h 514"/>
                  <a:gd name="T24" fmla="*/ 242 w 483"/>
                  <a:gd name="T25" fmla="*/ 0 h 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83" h="514">
                    <a:moveTo>
                      <a:pt x="242" y="441"/>
                    </a:moveTo>
                    <a:lnTo>
                      <a:pt x="242" y="441"/>
                    </a:lnTo>
                    <a:cubicBezTo>
                      <a:pt x="344" y="441"/>
                      <a:pt x="390" y="345"/>
                      <a:pt x="390" y="257"/>
                    </a:cubicBezTo>
                    <a:cubicBezTo>
                      <a:pt x="390" y="164"/>
                      <a:pt x="335" y="73"/>
                      <a:pt x="242" y="73"/>
                    </a:cubicBezTo>
                    <a:cubicBezTo>
                      <a:pt x="148" y="73"/>
                      <a:pt x="93" y="164"/>
                      <a:pt x="93" y="257"/>
                    </a:cubicBezTo>
                    <a:cubicBezTo>
                      <a:pt x="93" y="345"/>
                      <a:pt x="139" y="441"/>
                      <a:pt x="242" y="441"/>
                    </a:cubicBezTo>
                    <a:lnTo>
                      <a:pt x="242" y="441"/>
                    </a:lnTo>
                    <a:close/>
                    <a:moveTo>
                      <a:pt x="242" y="0"/>
                    </a:moveTo>
                    <a:lnTo>
                      <a:pt x="242" y="0"/>
                    </a:lnTo>
                    <a:cubicBezTo>
                      <a:pt x="386" y="0"/>
                      <a:pt x="483" y="108"/>
                      <a:pt x="483" y="257"/>
                    </a:cubicBezTo>
                    <a:cubicBezTo>
                      <a:pt x="483" y="397"/>
                      <a:pt x="384" y="514"/>
                      <a:pt x="242" y="514"/>
                    </a:cubicBezTo>
                    <a:cubicBezTo>
                      <a:pt x="99" y="514"/>
                      <a:pt x="0" y="397"/>
                      <a:pt x="0" y="257"/>
                    </a:cubicBezTo>
                    <a:cubicBezTo>
                      <a:pt x="0" y="108"/>
                      <a:pt x="97" y="0"/>
                      <a:pt x="242" y="0"/>
                    </a:cubicBez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58" name="Freeform 57"/>
              <p:cNvSpPr>
                <a:spLocks/>
              </p:cNvSpPr>
              <p:nvPr/>
            </p:nvSpPr>
            <p:spPr bwMode="gray">
              <a:xfrm>
                <a:off x="7737475" y="1725613"/>
                <a:ext cx="74613" cy="138113"/>
              </a:xfrm>
              <a:custGeom>
                <a:avLst/>
                <a:gdLst>
                  <a:gd name="T0" fmla="*/ 0 w 266"/>
                  <a:gd name="T1" fmla="*/ 11 h 503"/>
                  <a:gd name="T2" fmla="*/ 0 w 266"/>
                  <a:gd name="T3" fmla="*/ 11 h 503"/>
                  <a:gd name="T4" fmla="*/ 82 w 266"/>
                  <a:gd name="T5" fmla="*/ 11 h 503"/>
                  <a:gd name="T6" fmla="*/ 82 w 266"/>
                  <a:gd name="T7" fmla="*/ 87 h 503"/>
                  <a:gd name="T8" fmla="*/ 84 w 266"/>
                  <a:gd name="T9" fmla="*/ 87 h 503"/>
                  <a:gd name="T10" fmla="*/ 208 w 266"/>
                  <a:gd name="T11" fmla="*/ 0 h 503"/>
                  <a:gd name="T12" fmla="*/ 266 w 266"/>
                  <a:gd name="T13" fmla="*/ 7 h 503"/>
                  <a:gd name="T14" fmla="*/ 266 w 266"/>
                  <a:gd name="T15" fmla="*/ 87 h 503"/>
                  <a:gd name="T16" fmla="*/ 217 w 266"/>
                  <a:gd name="T17" fmla="*/ 79 h 503"/>
                  <a:gd name="T18" fmla="*/ 88 w 266"/>
                  <a:gd name="T19" fmla="*/ 279 h 503"/>
                  <a:gd name="T20" fmla="*/ 88 w 266"/>
                  <a:gd name="T21" fmla="*/ 503 h 503"/>
                  <a:gd name="T22" fmla="*/ 0 w 266"/>
                  <a:gd name="T23" fmla="*/ 503 h 503"/>
                  <a:gd name="T24" fmla="*/ 0 w 266"/>
                  <a:gd name="T25" fmla="*/ 11 h 5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6" h="503">
                    <a:moveTo>
                      <a:pt x="0" y="11"/>
                    </a:moveTo>
                    <a:lnTo>
                      <a:pt x="0" y="11"/>
                    </a:lnTo>
                    <a:lnTo>
                      <a:pt x="82" y="11"/>
                    </a:lnTo>
                    <a:lnTo>
                      <a:pt x="82" y="87"/>
                    </a:lnTo>
                    <a:lnTo>
                      <a:pt x="84" y="87"/>
                    </a:lnTo>
                    <a:cubicBezTo>
                      <a:pt x="108" y="37"/>
                      <a:pt x="158" y="0"/>
                      <a:pt x="208" y="0"/>
                    </a:cubicBezTo>
                    <a:cubicBezTo>
                      <a:pt x="234" y="0"/>
                      <a:pt x="247" y="3"/>
                      <a:pt x="266" y="7"/>
                    </a:cubicBezTo>
                    <a:lnTo>
                      <a:pt x="266" y="87"/>
                    </a:lnTo>
                    <a:cubicBezTo>
                      <a:pt x="250" y="81"/>
                      <a:pt x="232" y="79"/>
                      <a:pt x="217" y="79"/>
                    </a:cubicBezTo>
                    <a:cubicBezTo>
                      <a:pt x="139" y="79"/>
                      <a:pt x="88" y="156"/>
                      <a:pt x="88" y="279"/>
                    </a:cubicBezTo>
                    <a:lnTo>
                      <a:pt x="88" y="503"/>
                    </a:lnTo>
                    <a:lnTo>
                      <a:pt x="0" y="503"/>
                    </a:lnTo>
                    <a:lnTo>
                      <a:pt x="0" y="11"/>
                    </a:ln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59" name="Freeform 58"/>
              <p:cNvSpPr>
                <a:spLocks/>
              </p:cNvSpPr>
              <p:nvPr/>
            </p:nvSpPr>
            <p:spPr bwMode="gray">
              <a:xfrm>
                <a:off x="7845425" y="1725613"/>
                <a:ext cx="188913" cy="138113"/>
              </a:xfrm>
              <a:custGeom>
                <a:avLst/>
                <a:gdLst>
                  <a:gd name="T0" fmla="*/ 0 w 681"/>
                  <a:gd name="T1" fmla="*/ 11 h 503"/>
                  <a:gd name="T2" fmla="*/ 0 w 681"/>
                  <a:gd name="T3" fmla="*/ 11 h 503"/>
                  <a:gd name="T4" fmla="*/ 82 w 681"/>
                  <a:gd name="T5" fmla="*/ 11 h 503"/>
                  <a:gd name="T6" fmla="*/ 82 w 681"/>
                  <a:gd name="T7" fmla="*/ 83 h 503"/>
                  <a:gd name="T8" fmla="*/ 83 w 681"/>
                  <a:gd name="T9" fmla="*/ 83 h 503"/>
                  <a:gd name="T10" fmla="*/ 234 w 681"/>
                  <a:gd name="T11" fmla="*/ 0 h 503"/>
                  <a:gd name="T12" fmla="*/ 369 w 681"/>
                  <a:gd name="T13" fmla="*/ 95 h 503"/>
                  <a:gd name="T14" fmla="*/ 516 w 681"/>
                  <a:gd name="T15" fmla="*/ 0 h 503"/>
                  <a:gd name="T16" fmla="*/ 681 w 681"/>
                  <a:gd name="T17" fmla="*/ 188 h 503"/>
                  <a:gd name="T18" fmla="*/ 681 w 681"/>
                  <a:gd name="T19" fmla="*/ 503 h 503"/>
                  <a:gd name="T20" fmla="*/ 593 w 681"/>
                  <a:gd name="T21" fmla="*/ 503 h 503"/>
                  <a:gd name="T22" fmla="*/ 593 w 681"/>
                  <a:gd name="T23" fmla="*/ 210 h 503"/>
                  <a:gd name="T24" fmla="*/ 509 w 681"/>
                  <a:gd name="T25" fmla="*/ 73 h 503"/>
                  <a:gd name="T26" fmla="*/ 384 w 681"/>
                  <a:gd name="T27" fmla="*/ 255 h 503"/>
                  <a:gd name="T28" fmla="*/ 384 w 681"/>
                  <a:gd name="T29" fmla="*/ 503 h 503"/>
                  <a:gd name="T30" fmla="*/ 297 w 681"/>
                  <a:gd name="T31" fmla="*/ 503 h 503"/>
                  <a:gd name="T32" fmla="*/ 297 w 681"/>
                  <a:gd name="T33" fmla="*/ 210 h 503"/>
                  <a:gd name="T34" fmla="*/ 212 w 681"/>
                  <a:gd name="T35" fmla="*/ 73 h 503"/>
                  <a:gd name="T36" fmla="*/ 87 w 681"/>
                  <a:gd name="T37" fmla="*/ 255 h 503"/>
                  <a:gd name="T38" fmla="*/ 87 w 681"/>
                  <a:gd name="T39" fmla="*/ 503 h 503"/>
                  <a:gd name="T40" fmla="*/ 0 w 681"/>
                  <a:gd name="T41" fmla="*/ 503 h 503"/>
                  <a:gd name="T42" fmla="*/ 0 w 681"/>
                  <a:gd name="T43" fmla="*/ 11 h 5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81" h="503">
                    <a:moveTo>
                      <a:pt x="0" y="11"/>
                    </a:moveTo>
                    <a:lnTo>
                      <a:pt x="0" y="11"/>
                    </a:lnTo>
                    <a:lnTo>
                      <a:pt x="82" y="11"/>
                    </a:lnTo>
                    <a:lnTo>
                      <a:pt x="82" y="83"/>
                    </a:lnTo>
                    <a:lnTo>
                      <a:pt x="83" y="83"/>
                    </a:lnTo>
                    <a:cubicBezTo>
                      <a:pt x="117" y="26"/>
                      <a:pt x="164" y="0"/>
                      <a:pt x="234" y="0"/>
                    </a:cubicBezTo>
                    <a:cubicBezTo>
                      <a:pt x="289" y="0"/>
                      <a:pt x="344" y="29"/>
                      <a:pt x="369" y="95"/>
                    </a:cubicBezTo>
                    <a:cubicBezTo>
                      <a:pt x="402" y="25"/>
                      <a:pt x="473" y="0"/>
                      <a:pt x="516" y="0"/>
                    </a:cubicBezTo>
                    <a:cubicBezTo>
                      <a:pt x="637" y="0"/>
                      <a:pt x="681" y="81"/>
                      <a:pt x="681" y="188"/>
                    </a:cubicBezTo>
                    <a:lnTo>
                      <a:pt x="681" y="503"/>
                    </a:lnTo>
                    <a:lnTo>
                      <a:pt x="593" y="503"/>
                    </a:lnTo>
                    <a:lnTo>
                      <a:pt x="593" y="210"/>
                    </a:lnTo>
                    <a:cubicBezTo>
                      <a:pt x="593" y="149"/>
                      <a:pt x="579" y="73"/>
                      <a:pt x="509" y="73"/>
                    </a:cubicBezTo>
                    <a:cubicBezTo>
                      <a:pt x="419" y="73"/>
                      <a:pt x="384" y="164"/>
                      <a:pt x="384" y="255"/>
                    </a:cubicBezTo>
                    <a:lnTo>
                      <a:pt x="384" y="503"/>
                    </a:lnTo>
                    <a:lnTo>
                      <a:pt x="297" y="503"/>
                    </a:lnTo>
                    <a:lnTo>
                      <a:pt x="297" y="210"/>
                    </a:lnTo>
                    <a:cubicBezTo>
                      <a:pt x="297" y="149"/>
                      <a:pt x="282" y="73"/>
                      <a:pt x="212" y="73"/>
                    </a:cubicBezTo>
                    <a:cubicBezTo>
                      <a:pt x="122" y="73"/>
                      <a:pt x="87" y="164"/>
                      <a:pt x="87" y="255"/>
                    </a:cubicBezTo>
                    <a:lnTo>
                      <a:pt x="87" y="503"/>
                    </a:lnTo>
                    <a:lnTo>
                      <a:pt x="0" y="503"/>
                    </a:lnTo>
                    <a:lnTo>
                      <a:pt x="0" y="11"/>
                    </a:ln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60" name="Freeform 59"/>
              <p:cNvSpPr>
                <a:spLocks noEditPoints="1"/>
              </p:cNvSpPr>
              <p:nvPr/>
            </p:nvSpPr>
            <p:spPr bwMode="gray">
              <a:xfrm>
                <a:off x="8081963" y="1670051"/>
                <a:ext cx="28575" cy="193675"/>
              </a:xfrm>
              <a:custGeom>
                <a:avLst/>
                <a:gdLst>
                  <a:gd name="T0" fmla="*/ 6 w 99"/>
                  <a:gd name="T1" fmla="*/ 212 h 704"/>
                  <a:gd name="T2" fmla="*/ 6 w 99"/>
                  <a:gd name="T3" fmla="*/ 212 h 704"/>
                  <a:gd name="T4" fmla="*/ 93 w 99"/>
                  <a:gd name="T5" fmla="*/ 212 h 704"/>
                  <a:gd name="T6" fmla="*/ 93 w 99"/>
                  <a:gd name="T7" fmla="*/ 704 h 704"/>
                  <a:gd name="T8" fmla="*/ 6 w 99"/>
                  <a:gd name="T9" fmla="*/ 704 h 704"/>
                  <a:gd name="T10" fmla="*/ 6 w 99"/>
                  <a:gd name="T11" fmla="*/ 212 h 704"/>
                  <a:gd name="T12" fmla="*/ 0 w 99"/>
                  <a:gd name="T13" fmla="*/ 0 h 704"/>
                  <a:gd name="T14" fmla="*/ 0 w 99"/>
                  <a:gd name="T15" fmla="*/ 0 h 704"/>
                  <a:gd name="T16" fmla="*/ 99 w 99"/>
                  <a:gd name="T17" fmla="*/ 0 h 704"/>
                  <a:gd name="T18" fmla="*/ 99 w 99"/>
                  <a:gd name="T19" fmla="*/ 103 h 704"/>
                  <a:gd name="T20" fmla="*/ 0 w 99"/>
                  <a:gd name="T21" fmla="*/ 103 h 704"/>
                  <a:gd name="T22" fmla="*/ 0 w 99"/>
                  <a:gd name="T23" fmla="*/ 0 h 7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9" h="704">
                    <a:moveTo>
                      <a:pt x="6" y="212"/>
                    </a:moveTo>
                    <a:lnTo>
                      <a:pt x="6" y="212"/>
                    </a:lnTo>
                    <a:lnTo>
                      <a:pt x="93" y="212"/>
                    </a:lnTo>
                    <a:lnTo>
                      <a:pt x="93" y="704"/>
                    </a:lnTo>
                    <a:lnTo>
                      <a:pt x="6" y="704"/>
                    </a:lnTo>
                    <a:lnTo>
                      <a:pt x="6" y="212"/>
                    </a:lnTo>
                    <a:close/>
                    <a:moveTo>
                      <a:pt x="0" y="0"/>
                    </a:moveTo>
                    <a:lnTo>
                      <a:pt x="0" y="0"/>
                    </a:lnTo>
                    <a:lnTo>
                      <a:pt x="99" y="0"/>
                    </a:lnTo>
                    <a:lnTo>
                      <a:pt x="99" y="103"/>
                    </a:lnTo>
                    <a:lnTo>
                      <a:pt x="0" y="103"/>
                    </a:lnTo>
                    <a:lnTo>
                      <a:pt x="0" y="0"/>
                    </a:ln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61" name="Freeform 60"/>
              <p:cNvSpPr>
                <a:spLocks/>
              </p:cNvSpPr>
              <p:nvPr/>
            </p:nvSpPr>
            <p:spPr bwMode="gray">
              <a:xfrm>
                <a:off x="8159750" y="1725613"/>
                <a:ext cx="115888" cy="138113"/>
              </a:xfrm>
              <a:custGeom>
                <a:avLst/>
                <a:gdLst>
                  <a:gd name="T0" fmla="*/ 0 w 419"/>
                  <a:gd name="T1" fmla="*/ 11 h 503"/>
                  <a:gd name="T2" fmla="*/ 0 w 419"/>
                  <a:gd name="T3" fmla="*/ 11 h 503"/>
                  <a:gd name="T4" fmla="*/ 84 w 419"/>
                  <a:gd name="T5" fmla="*/ 11 h 503"/>
                  <a:gd name="T6" fmla="*/ 84 w 419"/>
                  <a:gd name="T7" fmla="*/ 89 h 503"/>
                  <a:gd name="T8" fmla="*/ 86 w 419"/>
                  <a:gd name="T9" fmla="*/ 89 h 503"/>
                  <a:gd name="T10" fmla="*/ 242 w 419"/>
                  <a:gd name="T11" fmla="*/ 0 h 503"/>
                  <a:gd name="T12" fmla="*/ 419 w 419"/>
                  <a:gd name="T13" fmla="*/ 211 h 503"/>
                  <a:gd name="T14" fmla="*/ 419 w 419"/>
                  <a:gd name="T15" fmla="*/ 503 h 503"/>
                  <a:gd name="T16" fmla="*/ 332 w 419"/>
                  <a:gd name="T17" fmla="*/ 503 h 503"/>
                  <a:gd name="T18" fmla="*/ 332 w 419"/>
                  <a:gd name="T19" fmla="*/ 249 h 503"/>
                  <a:gd name="T20" fmla="*/ 231 w 419"/>
                  <a:gd name="T21" fmla="*/ 73 h 503"/>
                  <a:gd name="T22" fmla="*/ 87 w 419"/>
                  <a:gd name="T23" fmla="*/ 275 h 503"/>
                  <a:gd name="T24" fmla="*/ 87 w 419"/>
                  <a:gd name="T25" fmla="*/ 503 h 503"/>
                  <a:gd name="T26" fmla="*/ 0 w 419"/>
                  <a:gd name="T27" fmla="*/ 503 h 503"/>
                  <a:gd name="T28" fmla="*/ 0 w 419"/>
                  <a:gd name="T29" fmla="*/ 11 h 5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19" h="503">
                    <a:moveTo>
                      <a:pt x="0" y="11"/>
                    </a:moveTo>
                    <a:lnTo>
                      <a:pt x="0" y="11"/>
                    </a:lnTo>
                    <a:lnTo>
                      <a:pt x="84" y="11"/>
                    </a:lnTo>
                    <a:lnTo>
                      <a:pt x="84" y="89"/>
                    </a:lnTo>
                    <a:lnTo>
                      <a:pt x="86" y="89"/>
                    </a:lnTo>
                    <a:cubicBezTo>
                      <a:pt x="113" y="34"/>
                      <a:pt x="176" y="0"/>
                      <a:pt x="242" y="0"/>
                    </a:cubicBezTo>
                    <a:cubicBezTo>
                      <a:pt x="364" y="0"/>
                      <a:pt x="419" y="79"/>
                      <a:pt x="419" y="211"/>
                    </a:cubicBezTo>
                    <a:lnTo>
                      <a:pt x="419" y="503"/>
                    </a:lnTo>
                    <a:lnTo>
                      <a:pt x="332" y="503"/>
                    </a:lnTo>
                    <a:lnTo>
                      <a:pt x="332" y="249"/>
                    </a:lnTo>
                    <a:cubicBezTo>
                      <a:pt x="332" y="134"/>
                      <a:pt x="308" y="78"/>
                      <a:pt x="231" y="73"/>
                    </a:cubicBezTo>
                    <a:cubicBezTo>
                      <a:pt x="132" y="73"/>
                      <a:pt x="87" y="156"/>
                      <a:pt x="87" y="275"/>
                    </a:cubicBezTo>
                    <a:lnTo>
                      <a:pt x="87" y="503"/>
                    </a:lnTo>
                    <a:lnTo>
                      <a:pt x="0" y="503"/>
                    </a:lnTo>
                    <a:lnTo>
                      <a:pt x="0" y="11"/>
                    </a:ln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62" name="Freeform 61"/>
              <p:cNvSpPr>
                <a:spLocks noEditPoints="1"/>
              </p:cNvSpPr>
              <p:nvPr/>
            </p:nvSpPr>
            <p:spPr bwMode="gray">
              <a:xfrm>
                <a:off x="8315325" y="1725613"/>
                <a:ext cx="125413" cy="198438"/>
              </a:xfrm>
              <a:custGeom>
                <a:avLst/>
                <a:gdLst>
                  <a:gd name="T0" fmla="*/ 364 w 451"/>
                  <a:gd name="T1" fmla="*/ 263 h 717"/>
                  <a:gd name="T2" fmla="*/ 364 w 451"/>
                  <a:gd name="T3" fmla="*/ 263 h 717"/>
                  <a:gd name="T4" fmla="*/ 225 w 451"/>
                  <a:gd name="T5" fmla="*/ 73 h 717"/>
                  <a:gd name="T6" fmla="*/ 93 w 451"/>
                  <a:gd name="T7" fmla="*/ 256 h 717"/>
                  <a:gd name="T8" fmla="*/ 225 w 451"/>
                  <a:gd name="T9" fmla="*/ 429 h 717"/>
                  <a:gd name="T10" fmla="*/ 364 w 451"/>
                  <a:gd name="T11" fmla="*/ 263 h 717"/>
                  <a:gd name="T12" fmla="*/ 364 w 451"/>
                  <a:gd name="T13" fmla="*/ 263 h 717"/>
                  <a:gd name="T14" fmla="*/ 451 w 451"/>
                  <a:gd name="T15" fmla="*/ 482 h 717"/>
                  <a:gd name="T16" fmla="*/ 451 w 451"/>
                  <a:gd name="T17" fmla="*/ 482 h 717"/>
                  <a:gd name="T18" fmla="*/ 206 w 451"/>
                  <a:gd name="T19" fmla="*/ 717 h 717"/>
                  <a:gd name="T20" fmla="*/ 36 w 451"/>
                  <a:gd name="T21" fmla="*/ 683 h 717"/>
                  <a:gd name="T22" fmla="*/ 46 w 451"/>
                  <a:gd name="T23" fmla="*/ 599 h 717"/>
                  <a:gd name="T24" fmla="*/ 217 w 451"/>
                  <a:gd name="T25" fmla="*/ 643 h 717"/>
                  <a:gd name="T26" fmla="*/ 364 w 451"/>
                  <a:gd name="T27" fmla="*/ 475 h 717"/>
                  <a:gd name="T28" fmla="*/ 364 w 451"/>
                  <a:gd name="T29" fmla="*/ 427 h 717"/>
                  <a:gd name="T30" fmla="*/ 362 w 451"/>
                  <a:gd name="T31" fmla="*/ 427 h 717"/>
                  <a:gd name="T32" fmla="*/ 203 w 451"/>
                  <a:gd name="T33" fmla="*/ 503 h 717"/>
                  <a:gd name="T34" fmla="*/ 0 w 451"/>
                  <a:gd name="T35" fmla="*/ 261 h 717"/>
                  <a:gd name="T36" fmla="*/ 212 w 451"/>
                  <a:gd name="T37" fmla="*/ 0 h 717"/>
                  <a:gd name="T38" fmla="*/ 368 w 451"/>
                  <a:gd name="T39" fmla="*/ 84 h 717"/>
                  <a:gd name="T40" fmla="*/ 370 w 451"/>
                  <a:gd name="T41" fmla="*/ 84 h 717"/>
                  <a:gd name="T42" fmla="*/ 370 w 451"/>
                  <a:gd name="T43" fmla="*/ 11 h 717"/>
                  <a:gd name="T44" fmla="*/ 451 w 451"/>
                  <a:gd name="T45" fmla="*/ 11 h 717"/>
                  <a:gd name="T46" fmla="*/ 451 w 451"/>
                  <a:gd name="T47" fmla="*/ 482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51" h="717">
                    <a:moveTo>
                      <a:pt x="364" y="263"/>
                    </a:moveTo>
                    <a:lnTo>
                      <a:pt x="364" y="263"/>
                    </a:lnTo>
                    <a:cubicBezTo>
                      <a:pt x="364" y="161"/>
                      <a:pt x="318" y="73"/>
                      <a:pt x="225" y="73"/>
                    </a:cubicBezTo>
                    <a:cubicBezTo>
                      <a:pt x="137" y="73"/>
                      <a:pt x="93" y="172"/>
                      <a:pt x="93" y="256"/>
                    </a:cubicBezTo>
                    <a:cubicBezTo>
                      <a:pt x="93" y="349"/>
                      <a:pt x="143" y="429"/>
                      <a:pt x="225" y="429"/>
                    </a:cubicBezTo>
                    <a:cubicBezTo>
                      <a:pt x="307" y="429"/>
                      <a:pt x="364" y="354"/>
                      <a:pt x="364" y="263"/>
                    </a:cubicBezTo>
                    <a:lnTo>
                      <a:pt x="364" y="263"/>
                    </a:lnTo>
                    <a:close/>
                    <a:moveTo>
                      <a:pt x="451" y="482"/>
                    </a:moveTo>
                    <a:lnTo>
                      <a:pt x="451" y="482"/>
                    </a:lnTo>
                    <a:cubicBezTo>
                      <a:pt x="451" y="631"/>
                      <a:pt x="377" y="717"/>
                      <a:pt x="206" y="717"/>
                    </a:cubicBezTo>
                    <a:cubicBezTo>
                      <a:pt x="156" y="717"/>
                      <a:pt x="112" y="710"/>
                      <a:pt x="36" y="683"/>
                    </a:cubicBezTo>
                    <a:lnTo>
                      <a:pt x="46" y="599"/>
                    </a:lnTo>
                    <a:cubicBezTo>
                      <a:pt x="112" y="631"/>
                      <a:pt x="153" y="643"/>
                      <a:pt x="217" y="643"/>
                    </a:cubicBezTo>
                    <a:cubicBezTo>
                      <a:pt x="309" y="643"/>
                      <a:pt x="364" y="579"/>
                      <a:pt x="364" y="475"/>
                    </a:cubicBezTo>
                    <a:lnTo>
                      <a:pt x="364" y="427"/>
                    </a:lnTo>
                    <a:lnTo>
                      <a:pt x="362" y="427"/>
                    </a:lnTo>
                    <a:cubicBezTo>
                      <a:pt x="325" y="478"/>
                      <a:pt x="263" y="503"/>
                      <a:pt x="203" y="503"/>
                    </a:cubicBezTo>
                    <a:cubicBezTo>
                      <a:pt x="67" y="503"/>
                      <a:pt x="0" y="388"/>
                      <a:pt x="0" y="261"/>
                    </a:cubicBezTo>
                    <a:cubicBezTo>
                      <a:pt x="0" y="135"/>
                      <a:pt x="69" y="0"/>
                      <a:pt x="212" y="0"/>
                    </a:cubicBezTo>
                    <a:cubicBezTo>
                      <a:pt x="296" y="0"/>
                      <a:pt x="342" y="32"/>
                      <a:pt x="368" y="84"/>
                    </a:cubicBezTo>
                    <a:lnTo>
                      <a:pt x="370" y="84"/>
                    </a:lnTo>
                    <a:lnTo>
                      <a:pt x="370" y="11"/>
                    </a:lnTo>
                    <a:lnTo>
                      <a:pt x="451" y="11"/>
                    </a:lnTo>
                    <a:lnTo>
                      <a:pt x="451" y="482"/>
                    </a:ln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63" name="Freeform 62"/>
              <p:cNvSpPr>
                <a:spLocks noEditPoints="1"/>
              </p:cNvSpPr>
              <p:nvPr/>
            </p:nvSpPr>
            <p:spPr bwMode="gray">
              <a:xfrm>
                <a:off x="8548688" y="1677988"/>
                <a:ext cx="180975" cy="185738"/>
              </a:xfrm>
              <a:custGeom>
                <a:avLst/>
                <a:gdLst>
                  <a:gd name="T0" fmla="*/ 323 w 649"/>
                  <a:gd name="T1" fmla="*/ 91 h 673"/>
                  <a:gd name="T2" fmla="*/ 323 w 649"/>
                  <a:gd name="T3" fmla="*/ 91 h 673"/>
                  <a:gd name="T4" fmla="*/ 193 w 649"/>
                  <a:gd name="T5" fmla="*/ 424 h 673"/>
                  <a:gd name="T6" fmla="*/ 452 w 649"/>
                  <a:gd name="T7" fmla="*/ 424 h 673"/>
                  <a:gd name="T8" fmla="*/ 323 w 649"/>
                  <a:gd name="T9" fmla="*/ 91 h 673"/>
                  <a:gd name="T10" fmla="*/ 323 w 649"/>
                  <a:gd name="T11" fmla="*/ 91 h 673"/>
                  <a:gd name="T12" fmla="*/ 277 w 649"/>
                  <a:gd name="T13" fmla="*/ 0 h 673"/>
                  <a:gd name="T14" fmla="*/ 277 w 649"/>
                  <a:gd name="T15" fmla="*/ 0 h 673"/>
                  <a:gd name="T16" fmla="*/ 375 w 649"/>
                  <a:gd name="T17" fmla="*/ 0 h 673"/>
                  <a:gd name="T18" fmla="*/ 649 w 649"/>
                  <a:gd name="T19" fmla="*/ 673 h 673"/>
                  <a:gd name="T20" fmla="*/ 548 w 649"/>
                  <a:gd name="T21" fmla="*/ 673 h 673"/>
                  <a:gd name="T22" fmla="*/ 482 w 649"/>
                  <a:gd name="T23" fmla="*/ 503 h 673"/>
                  <a:gd name="T24" fmla="*/ 164 w 649"/>
                  <a:gd name="T25" fmla="*/ 503 h 673"/>
                  <a:gd name="T26" fmla="*/ 98 w 649"/>
                  <a:gd name="T27" fmla="*/ 673 h 673"/>
                  <a:gd name="T28" fmla="*/ 0 w 649"/>
                  <a:gd name="T29" fmla="*/ 673 h 673"/>
                  <a:gd name="T30" fmla="*/ 277 w 649"/>
                  <a:gd name="T31" fmla="*/ 0 h 6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49" h="673">
                    <a:moveTo>
                      <a:pt x="323" y="91"/>
                    </a:moveTo>
                    <a:lnTo>
                      <a:pt x="323" y="91"/>
                    </a:lnTo>
                    <a:lnTo>
                      <a:pt x="193" y="424"/>
                    </a:lnTo>
                    <a:lnTo>
                      <a:pt x="452" y="424"/>
                    </a:lnTo>
                    <a:lnTo>
                      <a:pt x="323" y="91"/>
                    </a:lnTo>
                    <a:lnTo>
                      <a:pt x="323" y="91"/>
                    </a:lnTo>
                    <a:close/>
                    <a:moveTo>
                      <a:pt x="277" y="0"/>
                    </a:moveTo>
                    <a:lnTo>
                      <a:pt x="277" y="0"/>
                    </a:lnTo>
                    <a:lnTo>
                      <a:pt x="375" y="0"/>
                    </a:lnTo>
                    <a:lnTo>
                      <a:pt x="649" y="673"/>
                    </a:lnTo>
                    <a:lnTo>
                      <a:pt x="548" y="673"/>
                    </a:lnTo>
                    <a:lnTo>
                      <a:pt x="482" y="503"/>
                    </a:lnTo>
                    <a:lnTo>
                      <a:pt x="164" y="503"/>
                    </a:lnTo>
                    <a:lnTo>
                      <a:pt x="98" y="673"/>
                    </a:lnTo>
                    <a:lnTo>
                      <a:pt x="0" y="673"/>
                    </a:lnTo>
                    <a:lnTo>
                      <a:pt x="277" y="0"/>
                    </a:ln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64" name="Freeform 63"/>
              <p:cNvSpPr>
                <a:spLocks/>
              </p:cNvSpPr>
              <p:nvPr/>
            </p:nvSpPr>
            <p:spPr bwMode="gray">
              <a:xfrm>
                <a:off x="8747125" y="1725613"/>
                <a:ext cx="82550" cy="141288"/>
              </a:xfrm>
              <a:custGeom>
                <a:avLst/>
                <a:gdLst>
                  <a:gd name="T0" fmla="*/ 8 w 299"/>
                  <a:gd name="T1" fmla="*/ 406 h 514"/>
                  <a:gd name="T2" fmla="*/ 8 w 299"/>
                  <a:gd name="T3" fmla="*/ 406 h 514"/>
                  <a:gd name="T4" fmla="*/ 116 w 299"/>
                  <a:gd name="T5" fmla="*/ 441 h 514"/>
                  <a:gd name="T6" fmla="*/ 206 w 299"/>
                  <a:gd name="T7" fmla="*/ 371 h 514"/>
                  <a:gd name="T8" fmla="*/ 0 w 299"/>
                  <a:gd name="T9" fmla="*/ 151 h 514"/>
                  <a:gd name="T10" fmla="*/ 168 w 299"/>
                  <a:gd name="T11" fmla="*/ 0 h 514"/>
                  <a:gd name="T12" fmla="*/ 277 w 299"/>
                  <a:gd name="T13" fmla="*/ 19 h 514"/>
                  <a:gd name="T14" fmla="*/ 269 w 299"/>
                  <a:gd name="T15" fmla="*/ 98 h 514"/>
                  <a:gd name="T16" fmla="*/ 177 w 299"/>
                  <a:gd name="T17" fmla="*/ 73 h 514"/>
                  <a:gd name="T18" fmla="*/ 93 w 299"/>
                  <a:gd name="T19" fmla="*/ 133 h 514"/>
                  <a:gd name="T20" fmla="*/ 299 w 299"/>
                  <a:gd name="T21" fmla="*/ 361 h 514"/>
                  <a:gd name="T22" fmla="*/ 133 w 299"/>
                  <a:gd name="T23" fmla="*/ 514 h 514"/>
                  <a:gd name="T24" fmla="*/ 3 w 299"/>
                  <a:gd name="T25" fmla="*/ 487 h 514"/>
                  <a:gd name="T26" fmla="*/ 8 w 299"/>
                  <a:gd name="T27" fmla="*/ 406 h 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99" h="514">
                    <a:moveTo>
                      <a:pt x="8" y="406"/>
                    </a:moveTo>
                    <a:lnTo>
                      <a:pt x="8" y="406"/>
                    </a:lnTo>
                    <a:cubicBezTo>
                      <a:pt x="42" y="429"/>
                      <a:pt x="91" y="441"/>
                      <a:pt x="116" y="441"/>
                    </a:cubicBezTo>
                    <a:cubicBezTo>
                      <a:pt x="157" y="441"/>
                      <a:pt x="206" y="424"/>
                      <a:pt x="206" y="371"/>
                    </a:cubicBezTo>
                    <a:cubicBezTo>
                      <a:pt x="206" y="281"/>
                      <a:pt x="0" y="289"/>
                      <a:pt x="0" y="151"/>
                    </a:cubicBezTo>
                    <a:cubicBezTo>
                      <a:pt x="0" y="49"/>
                      <a:pt x="74" y="0"/>
                      <a:pt x="168" y="0"/>
                    </a:cubicBezTo>
                    <a:cubicBezTo>
                      <a:pt x="208" y="0"/>
                      <a:pt x="242" y="8"/>
                      <a:pt x="277" y="19"/>
                    </a:cubicBezTo>
                    <a:lnTo>
                      <a:pt x="269" y="98"/>
                    </a:lnTo>
                    <a:cubicBezTo>
                      <a:pt x="250" y="86"/>
                      <a:pt x="198" y="73"/>
                      <a:pt x="177" y="73"/>
                    </a:cubicBezTo>
                    <a:cubicBezTo>
                      <a:pt x="132" y="73"/>
                      <a:pt x="93" y="92"/>
                      <a:pt x="93" y="133"/>
                    </a:cubicBezTo>
                    <a:cubicBezTo>
                      <a:pt x="93" y="233"/>
                      <a:pt x="299" y="204"/>
                      <a:pt x="299" y="361"/>
                    </a:cubicBezTo>
                    <a:cubicBezTo>
                      <a:pt x="299" y="466"/>
                      <a:pt x="218" y="514"/>
                      <a:pt x="133" y="514"/>
                    </a:cubicBezTo>
                    <a:cubicBezTo>
                      <a:pt x="89" y="514"/>
                      <a:pt x="43" y="509"/>
                      <a:pt x="3" y="487"/>
                    </a:cubicBezTo>
                    <a:lnTo>
                      <a:pt x="8" y="406"/>
                    </a:ln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65" name="Freeform 64"/>
              <p:cNvSpPr>
                <a:spLocks/>
              </p:cNvSpPr>
              <p:nvPr/>
            </p:nvSpPr>
            <p:spPr bwMode="gray">
              <a:xfrm>
                <a:off x="8853488" y="1725613"/>
                <a:ext cx="84138" cy="141288"/>
              </a:xfrm>
              <a:custGeom>
                <a:avLst/>
                <a:gdLst>
                  <a:gd name="T0" fmla="*/ 8 w 299"/>
                  <a:gd name="T1" fmla="*/ 406 h 514"/>
                  <a:gd name="T2" fmla="*/ 8 w 299"/>
                  <a:gd name="T3" fmla="*/ 406 h 514"/>
                  <a:gd name="T4" fmla="*/ 117 w 299"/>
                  <a:gd name="T5" fmla="*/ 441 h 514"/>
                  <a:gd name="T6" fmla="*/ 206 w 299"/>
                  <a:gd name="T7" fmla="*/ 371 h 514"/>
                  <a:gd name="T8" fmla="*/ 0 w 299"/>
                  <a:gd name="T9" fmla="*/ 151 h 514"/>
                  <a:gd name="T10" fmla="*/ 168 w 299"/>
                  <a:gd name="T11" fmla="*/ 0 h 514"/>
                  <a:gd name="T12" fmla="*/ 277 w 299"/>
                  <a:gd name="T13" fmla="*/ 19 h 514"/>
                  <a:gd name="T14" fmla="*/ 269 w 299"/>
                  <a:gd name="T15" fmla="*/ 98 h 514"/>
                  <a:gd name="T16" fmla="*/ 177 w 299"/>
                  <a:gd name="T17" fmla="*/ 73 h 514"/>
                  <a:gd name="T18" fmla="*/ 93 w 299"/>
                  <a:gd name="T19" fmla="*/ 133 h 514"/>
                  <a:gd name="T20" fmla="*/ 299 w 299"/>
                  <a:gd name="T21" fmla="*/ 361 h 514"/>
                  <a:gd name="T22" fmla="*/ 133 w 299"/>
                  <a:gd name="T23" fmla="*/ 514 h 514"/>
                  <a:gd name="T24" fmla="*/ 3 w 299"/>
                  <a:gd name="T25" fmla="*/ 487 h 514"/>
                  <a:gd name="T26" fmla="*/ 8 w 299"/>
                  <a:gd name="T27" fmla="*/ 406 h 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99" h="514">
                    <a:moveTo>
                      <a:pt x="8" y="406"/>
                    </a:moveTo>
                    <a:lnTo>
                      <a:pt x="8" y="406"/>
                    </a:lnTo>
                    <a:cubicBezTo>
                      <a:pt x="42" y="429"/>
                      <a:pt x="92" y="441"/>
                      <a:pt x="117" y="441"/>
                    </a:cubicBezTo>
                    <a:cubicBezTo>
                      <a:pt x="156" y="441"/>
                      <a:pt x="206" y="424"/>
                      <a:pt x="206" y="371"/>
                    </a:cubicBezTo>
                    <a:cubicBezTo>
                      <a:pt x="206" y="281"/>
                      <a:pt x="0" y="289"/>
                      <a:pt x="0" y="151"/>
                    </a:cubicBezTo>
                    <a:cubicBezTo>
                      <a:pt x="0" y="49"/>
                      <a:pt x="74" y="0"/>
                      <a:pt x="168" y="0"/>
                    </a:cubicBezTo>
                    <a:cubicBezTo>
                      <a:pt x="209" y="0"/>
                      <a:pt x="242" y="8"/>
                      <a:pt x="277" y="19"/>
                    </a:cubicBezTo>
                    <a:lnTo>
                      <a:pt x="269" y="98"/>
                    </a:lnTo>
                    <a:cubicBezTo>
                      <a:pt x="250" y="86"/>
                      <a:pt x="198" y="73"/>
                      <a:pt x="177" y="73"/>
                    </a:cubicBezTo>
                    <a:cubicBezTo>
                      <a:pt x="132" y="73"/>
                      <a:pt x="93" y="92"/>
                      <a:pt x="93" y="133"/>
                    </a:cubicBezTo>
                    <a:cubicBezTo>
                      <a:pt x="93" y="233"/>
                      <a:pt x="299" y="204"/>
                      <a:pt x="299" y="361"/>
                    </a:cubicBezTo>
                    <a:cubicBezTo>
                      <a:pt x="299" y="466"/>
                      <a:pt x="218" y="514"/>
                      <a:pt x="133" y="514"/>
                    </a:cubicBezTo>
                    <a:cubicBezTo>
                      <a:pt x="89" y="514"/>
                      <a:pt x="43" y="509"/>
                      <a:pt x="3" y="487"/>
                    </a:cubicBezTo>
                    <a:lnTo>
                      <a:pt x="8" y="406"/>
                    </a:ln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66" name="Freeform 65"/>
              <p:cNvSpPr>
                <a:spLocks/>
              </p:cNvSpPr>
              <p:nvPr/>
            </p:nvSpPr>
            <p:spPr bwMode="gray">
              <a:xfrm>
                <a:off x="8972550" y="1728788"/>
                <a:ext cx="117475" cy="138113"/>
              </a:xfrm>
              <a:custGeom>
                <a:avLst/>
                <a:gdLst>
                  <a:gd name="T0" fmla="*/ 420 w 420"/>
                  <a:gd name="T1" fmla="*/ 492 h 503"/>
                  <a:gd name="T2" fmla="*/ 420 w 420"/>
                  <a:gd name="T3" fmla="*/ 492 h 503"/>
                  <a:gd name="T4" fmla="*/ 335 w 420"/>
                  <a:gd name="T5" fmla="*/ 492 h 503"/>
                  <a:gd name="T6" fmla="*/ 335 w 420"/>
                  <a:gd name="T7" fmla="*/ 414 h 503"/>
                  <a:gd name="T8" fmla="*/ 333 w 420"/>
                  <a:gd name="T9" fmla="*/ 414 h 503"/>
                  <a:gd name="T10" fmla="*/ 178 w 420"/>
                  <a:gd name="T11" fmla="*/ 503 h 503"/>
                  <a:gd name="T12" fmla="*/ 0 w 420"/>
                  <a:gd name="T13" fmla="*/ 292 h 503"/>
                  <a:gd name="T14" fmla="*/ 0 w 420"/>
                  <a:gd name="T15" fmla="*/ 0 h 503"/>
                  <a:gd name="T16" fmla="*/ 88 w 420"/>
                  <a:gd name="T17" fmla="*/ 0 h 503"/>
                  <a:gd name="T18" fmla="*/ 88 w 420"/>
                  <a:gd name="T19" fmla="*/ 255 h 503"/>
                  <a:gd name="T20" fmla="*/ 188 w 420"/>
                  <a:gd name="T21" fmla="*/ 430 h 503"/>
                  <a:gd name="T22" fmla="*/ 332 w 420"/>
                  <a:gd name="T23" fmla="*/ 228 h 503"/>
                  <a:gd name="T24" fmla="*/ 332 w 420"/>
                  <a:gd name="T25" fmla="*/ 0 h 503"/>
                  <a:gd name="T26" fmla="*/ 420 w 420"/>
                  <a:gd name="T27" fmla="*/ 0 h 503"/>
                  <a:gd name="T28" fmla="*/ 420 w 420"/>
                  <a:gd name="T29" fmla="*/ 492 h 5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20" h="503">
                    <a:moveTo>
                      <a:pt x="420" y="492"/>
                    </a:moveTo>
                    <a:lnTo>
                      <a:pt x="420" y="492"/>
                    </a:lnTo>
                    <a:lnTo>
                      <a:pt x="335" y="492"/>
                    </a:lnTo>
                    <a:lnTo>
                      <a:pt x="335" y="414"/>
                    </a:lnTo>
                    <a:lnTo>
                      <a:pt x="333" y="414"/>
                    </a:lnTo>
                    <a:cubicBezTo>
                      <a:pt x="307" y="469"/>
                      <a:pt x="244" y="503"/>
                      <a:pt x="178" y="503"/>
                    </a:cubicBezTo>
                    <a:cubicBezTo>
                      <a:pt x="55" y="503"/>
                      <a:pt x="0" y="424"/>
                      <a:pt x="0" y="292"/>
                    </a:cubicBezTo>
                    <a:lnTo>
                      <a:pt x="0" y="0"/>
                    </a:lnTo>
                    <a:lnTo>
                      <a:pt x="88" y="0"/>
                    </a:lnTo>
                    <a:lnTo>
                      <a:pt x="88" y="255"/>
                    </a:lnTo>
                    <a:cubicBezTo>
                      <a:pt x="88" y="369"/>
                      <a:pt x="112" y="425"/>
                      <a:pt x="188" y="430"/>
                    </a:cubicBezTo>
                    <a:cubicBezTo>
                      <a:pt x="288" y="430"/>
                      <a:pt x="332" y="347"/>
                      <a:pt x="332" y="228"/>
                    </a:cubicBezTo>
                    <a:lnTo>
                      <a:pt x="332" y="0"/>
                    </a:lnTo>
                    <a:lnTo>
                      <a:pt x="420" y="0"/>
                    </a:lnTo>
                    <a:lnTo>
                      <a:pt x="420" y="492"/>
                    </a:ln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67" name="Freeform 66"/>
              <p:cNvSpPr>
                <a:spLocks/>
              </p:cNvSpPr>
              <p:nvPr/>
            </p:nvSpPr>
            <p:spPr bwMode="gray">
              <a:xfrm>
                <a:off x="9137650" y="1725613"/>
                <a:ext cx="73025" cy="138113"/>
              </a:xfrm>
              <a:custGeom>
                <a:avLst/>
                <a:gdLst>
                  <a:gd name="T0" fmla="*/ 0 w 265"/>
                  <a:gd name="T1" fmla="*/ 11 h 503"/>
                  <a:gd name="T2" fmla="*/ 0 w 265"/>
                  <a:gd name="T3" fmla="*/ 11 h 503"/>
                  <a:gd name="T4" fmla="*/ 82 w 265"/>
                  <a:gd name="T5" fmla="*/ 11 h 503"/>
                  <a:gd name="T6" fmla="*/ 82 w 265"/>
                  <a:gd name="T7" fmla="*/ 87 h 503"/>
                  <a:gd name="T8" fmla="*/ 84 w 265"/>
                  <a:gd name="T9" fmla="*/ 87 h 503"/>
                  <a:gd name="T10" fmla="*/ 207 w 265"/>
                  <a:gd name="T11" fmla="*/ 0 h 503"/>
                  <a:gd name="T12" fmla="*/ 265 w 265"/>
                  <a:gd name="T13" fmla="*/ 7 h 503"/>
                  <a:gd name="T14" fmla="*/ 265 w 265"/>
                  <a:gd name="T15" fmla="*/ 87 h 503"/>
                  <a:gd name="T16" fmla="*/ 217 w 265"/>
                  <a:gd name="T17" fmla="*/ 79 h 503"/>
                  <a:gd name="T18" fmla="*/ 87 w 265"/>
                  <a:gd name="T19" fmla="*/ 279 h 503"/>
                  <a:gd name="T20" fmla="*/ 87 w 265"/>
                  <a:gd name="T21" fmla="*/ 503 h 503"/>
                  <a:gd name="T22" fmla="*/ 0 w 265"/>
                  <a:gd name="T23" fmla="*/ 503 h 503"/>
                  <a:gd name="T24" fmla="*/ 0 w 265"/>
                  <a:gd name="T25" fmla="*/ 11 h 5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5" h="503">
                    <a:moveTo>
                      <a:pt x="0" y="11"/>
                    </a:moveTo>
                    <a:lnTo>
                      <a:pt x="0" y="11"/>
                    </a:lnTo>
                    <a:lnTo>
                      <a:pt x="82" y="11"/>
                    </a:lnTo>
                    <a:lnTo>
                      <a:pt x="82" y="87"/>
                    </a:lnTo>
                    <a:lnTo>
                      <a:pt x="84" y="87"/>
                    </a:lnTo>
                    <a:cubicBezTo>
                      <a:pt x="107" y="37"/>
                      <a:pt x="157" y="0"/>
                      <a:pt x="207" y="0"/>
                    </a:cubicBezTo>
                    <a:cubicBezTo>
                      <a:pt x="234" y="0"/>
                      <a:pt x="247" y="3"/>
                      <a:pt x="265" y="7"/>
                    </a:cubicBezTo>
                    <a:lnTo>
                      <a:pt x="265" y="87"/>
                    </a:lnTo>
                    <a:cubicBezTo>
                      <a:pt x="249" y="81"/>
                      <a:pt x="231" y="79"/>
                      <a:pt x="217" y="79"/>
                    </a:cubicBezTo>
                    <a:cubicBezTo>
                      <a:pt x="139" y="79"/>
                      <a:pt x="87" y="156"/>
                      <a:pt x="87" y="279"/>
                    </a:cubicBezTo>
                    <a:lnTo>
                      <a:pt x="87" y="503"/>
                    </a:lnTo>
                    <a:lnTo>
                      <a:pt x="0" y="503"/>
                    </a:lnTo>
                    <a:lnTo>
                      <a:pt x="0" y="11"/>
                    </a:ln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68" name="Freeform 67"/>
              <p:cNvSpPr>
                <a:spLocks noEditPoints="1"/>
              </p:cNvSpPr>
              <p:nvPr/>
            </p:nvSpPr>
            <p:spPr bwMode="gray">
              <a:xfrm>
                <a:off x="9236075" y="1725613"/>
                <a:ext cx="111125" cy="141288"/>
              </a:xfrm>
              <a:custGeom>
                <a:avLst/>
                <a:gdLst>
                  <a:gd name="T0" fmla="*/ 314 w 405"/>
                  <a:gd name="T1" fmla="*/ 269 h 514"/>
                  <a:gd name="T2" fmla="*/ 314 w 405"/>
                  <a:gd name="T3" fmla="*/ 269 h 514"/>
                  <a:gd name="T4" fmla="*/ 258 w 405"/>
                  <a:gd name="T5" fmla="*/ 267 h 514"/>
                  <a:gd name="T6" fmla="*/ 94 w 405"/>
                  <a:gd name="T7" fmla="*/ 361 h 514"/>
                  <a:gd name="T8" fmla="*/ 182 w 405"/>
                  <a:gd name="T9" fmla="*/ 441 h 514"/>
                  <a:gd name="T10" fmla="*/ 314 w 405"/>
                  <a:gd name="T11" fmla="*/ 312 h 514"/>
                  <a:gd name="T12" fmla="*/ 314 w 405"/>
                  <a:gd name="T13" fmla="*/ 269 h 514"/>
                  <a:gd name="T14" fmla="*/ 314 w 405"/>
                  <a:gd name="T15" fmla="*/ 269 h 514"/>
                  <a:gd name="T16" fmla="*/ 54 w 405"/>
                  <a:gd name="T17" fmla="*/ 46 h 514"/>
                  <a:gd name="T18" fmla="*/ 54 w 405"/>
                  <a:gd name="T19" fmla="*/ 46 h 514"/>
                  <a:gd name="T20" fmla="*/ 211 w 405"/>
                  <a:gd name="T21" fmla="*/ 0 h 514"/>
                  <a:gd name="T22" fmla="*/ 401 w 405"/>
                  <a:gd name="T23" fmla="*/ 203 h 514"/>
                  <a:gd name="T24" fmla="*/ 401 w 405"/>
                  <a:gd name="T25" fmla="*/ 406 h 514"/>
                  <a:gd name="T26" fmla="*/ 405 w 405"/>
                  <a:gd name="T27" fmla="*/ 503 h 514"/>
                  <a:gd name="T28" fmla="*/ 323 w 405"/>
                  <a:gd name="T29" fmla="*/ 503 h 514"/>
                  <a:gd name="T30" fmla="*/ 323 w 405"/>
                  <a:gd name="T31" fmla="*/ 439 h 514"/>
                  <a:gd name="T32" fmla="*/ 321 w 405"/>
                  <a:gd name="T33" fmla="*/ 439 h 514"/>
                  <a:gd name="T34" fmla="*/ 174 w 405"/>
                  <a:gd name="T35" fmla="*/ 514 h 514"/>
                  <a:gd name="T36" fmla="*/ 0 w 405"/>
                  <a:gd name="T37" fmla="*/ 361 h 514"/>
                  <a:gd name="T38" fmla="*/ 221 w 405"/>
                  <a:gd name="T39" fmla="*/ 199 h 514"/>
                  <a:gd name="T40" fmla="*/ 314 w 405"/>
                  <a:gd name="T41" fmla="*/ 201 h 514"/>
                  <a:gd name="T42" fmla="*/ 197 w 405"/>
                  <a:gd name="T43" fmla="*/ 73 h 514"/>
                  <a:gd name="T44" fmla="*/ 59 w 405"/>
                  <a:gd name="T45" fmla="*/ 123 h 514"/>
                  <a:gd name="T46" fmla="*/ 54 w 405"/>
                  <a:gd name="T47" fmla="*/ 46 h 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05" h="514">
                    <a:moveTo>
                      <a:pt x="314" y="269"/>
                    </a:moveTo>
                    <a:lnTo>
                      <a:pt x="314" y="269"/>
                    </a:lnTo>
                    <a:cubicBezTo>
                      <a:pt x="295" y="269"/>
                      <a:pt x="277" y="267"/>
                      <a:pt x="258" y="267"/>
                    </a:cubicBezTo>
                    <a:cubicBezTo>
                      <a:pt x="211" y="267"/>
                      <a:pt x="94" y="275"/>
                      <a:pt x="94" y="361"/>
                    </a:cubicBezTo>
                    <a:cubicBezTo>
                      <a:pt x="94" y="413"/>
                      <a:pt x="142" y="441"/>
                      <a:pt x="182" y="441"/>
                    </a:cubicBezTo>
                    <a:cubicBezTo>
                      <a:pt x="268" y="441"/>
                      <a:pt x="314" y="385"/>
                      <a:pt x="314" y="312"/>
                    </a:cubicBezTo>
                    <a:lnTo>
                      <a:pt x="314" y="269"/>
                    </a:lnTo>
                    <a:lnTo>
                      <a:pt x="314" y="269"/>
                    </a:lnTo>
                    <a:close/>
                    <a:moveTo>
                      <a:pt x="54" y="46"/>
                    </a:moveTo>
                    <a:lnTo>
                      <a:pt x="54" y="46"/>
                    </a:lnTo>
                    <a:cubicBezTo>
                      <a:pt x="98" y="19"/>
                      <a:pt x="150" y="0"/>
                      <a:pt x="211" y="0"/>
                    </a:cubicBezTo>
                    <a:cubicBezTo>
                      <a:pt x="346" y="0"/>
                      <a:pt x="401" y="69"/>
                      <a:pt x="401" y="203"/>
                    </a:cubicBezTo>
                    <a:lnTo>
                      <a:pt x="401" y="406"/>
                    </a:lnTo>
                    <a:cubicBezTo>
                      <a:pt x="401" y="462"/>
                      <a:pt x="403" y="488"/>
                      <a:pt x="405" y="503"/>
                    </a:cubicBezTo>
                    <a:lnTo>
                      <a:pt x="323" y="503"/>
                    </a:lnTo>
                    <a:lnTo>
                      <a:pt x="323" y="439"/>
                    </a:lnTo>
                    <a:lnTo>
                      <a:pt x="321" y="439"/>
                    </a:lnTo>
                    <a:cubicBezTo>
                      <a:pt x="301" y="469"/>
                      <a:pt x="255" y="514"/>
                      <a:pt x="174" y="514"/>
                    </a:cubicBezTo>
                    <a:cubicBezTo>
                      <a:pt x="72" y="514"/>
                      <a:pt x="0" y="468"/>
                      <a:pt x="0" y="361"/>
                    </a:cubicBezTo>
                    <a:cubicBezTo>
                      <a:pt x="0" y="238"/>
                      <a:pt x="131" y="199"/>
                      <a:pt x="221" y="199"/>
                    </a:cubicBezTo>
                    <a:cubicBezTo>
                      <a:pt x="255" y="199"/>
                      <a:pt x="280" y="199"/>
                      <a:pt x="314" y="201"/>
                    </a:cubicBezTo>
                    <a:cubicBezTo>
                      <a:pt x="314" y="116"/>
                      <a:pt x="284" y="73"/>
                      <a:pt x="197" y="73"/>
                    </a:cubicBezTo>
                    <a:cubicBezTo>
                      <a:pt x="147" y="73"/>
                      <a:pt x="94" y="92"/>
                      <a:pt x="59" y="123"/>
                    </a:cubicBezTo>
                    <a:lnTo>
                      <a:pt x="54" y="46"/>
                    </a:ln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69" name="Freeform 68"/>
              <p:cNvSpPr>
                <a:spLocks/>
              </p:cNvSpPr>
              <p:nvPr/>
            </p:nvSpPr>
            <p:spPr bwMode="gray">
              <a:xfrm>
                <a:off x="9394825" y="1725613"/>
                <a:ext cx="115888" cy="138113"/>
              </a:xfrm>
              <a:custGeom>
                <a:avLst/>
                <a:gdLst>
                  <a:gd name="T0" fmla="*/ 0 w 419"/>
                  <a:gd name="T1" fmla="*/ 11 h 503"/>
                  <a:gd name="T2" fmla="*/ 0 w 419"/>
                  <a:gd name="T3" fmla="*/ 11 h 503"/>
                  <a:gd name="T4" fmla="*/ 84 w 419"/>
                  <a:gd name="T5" fmla="*/ 11 h 503"/>
                  <a:gd name="T6" fmla="*/ 84 w 419"/>
                  <a:gd name="T7" fmla="*/ 89 h 503"/>
                  <a:gd name="T8" fmla="*/ 86 w 419"/>
                  <a:gd name="T9" fmla="*/ 89 h 503"/>
                  <a:gd name="T10" fmla="*/ 242 w 419"/>
                  <a:gd name="T11" fmla="*/ 0 h 503"/>
                  <a:gd name="T12" fmla="*/ 419 w 419"/>
                  <a:gd name="T13" fmla="*/ 211 h 503"/>
                  <a:gd name="T14" fmla="*/ 419 w 419"/>
                  <a:gd name="T15" fmla="*/ 503 h 503"/>
                  <a:gd name="T16" fmla="*/ 332 w 419"/>
                  <a:gd name="T17" fmla="*/ 503 h 503"/>
                  <a:gd name="T18" fmla="*/ 332 w 419"/>
                  <a:gd name="T19" fmla="*/ 249 h 503"/>
                  <a:gd name="T20" fmla="*/ 231 w 419"/>
                  <a:gd name="T21" fmla="*/ 73 h 503"/>
                  <a:gd name="T22" fmla="*/ 87 w 419"/>
                  <a:gd name="T23" fmla="*/ 275 h 503"/>
                  <a:gd name="T24" fmla="*/ 87 w 419"/>
                  <a:gd name="T25" fmla="*/ 503 h 503"/>
                  <a:gd name="T26" fmla="*/ 0 w 419"/>
                  <a:gd name="T27" fmla="*/ 503 h 503"/>
                  <a:gd name="T28" fmla="*/ 0 w 419"/>
                  <a:gd name="T29" fmla="*/ 11 h 5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19" h="503">
                    <a:moveTo>
                      <a:pt x="0" y="11"/>
                    </a:moveTo>
                    <a:lnTo>
                      <a:pt x="0" y="11"/>
                    </a:lnTo>
                    <a:lnTo>
                      <a:pt x="84" y="11"/>
                    </a:lnTo>
                    <a:lnTo>
                      <a:pt x="84" y="89"/>
                    </a:lnTo>
                    <a:lnTo>
                      <a:pt x="86" y="89"/>
                    </a:lnTo>
                    <a:cubicBezTo>
                      <a:pt x="112" y="34"/>
                      <a:pt x="175" y="0"/>
                      <a:pt x="242" y="0"/>
                    </a:cubicBezTo>
                    <a:cubicBezTo>
                      <a:pt x="364" y="0"/>
                      <a:pt x="419" y="79"/>
                      <a:pt x="419" y="211"/>
                    </a:cubicBezTo>
                    <a:lnTo>
                      <a:pt x="419" y="503"/>
                    </a:lnTo>
                    <a:lnTo>
                      <a:pt x="332" y="503"/>
                    </a:lnTo>
                    <a:lnTo>
                      <a:pt x="332" y="249"/>
                    </a:lnTo>
                    <a:cubicBezTo>
                      <a:pt x="332" y="134"/>
                      <a:pt x="307" y="78"/>
                      <a:pt x="231" y="73"/>
                    </a:cubicBezTo>
                    <a:cubicBezTo>
                      <a:pt x="132" y="73"/>
                      <a:pt x="87" y="156"/>
                      <a:pt x="87" y="275"/>
                    </a:cubicBezTo>
                    <a:lnTo>
                      <a:pt x="87" y="503"/>
                    </a:lnTo>
                    <a:lnTo>
                      <a:pt x="0" y="503"/>
                    </a:lnTo>
                    <a:lnTo>
                      <a:pt x="0" y="11"/>
                    </a:ln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70" name="Freeform 69"/>
              <p:cNvSpPr>
                <a:spLocks/>
              </p:cNvSpPr>
              <p:nvPr/>
            </p:nvSpPr>
            <p:spPr bwMode="gray">
              <a:xfrm>
                <a:off x="9547225" y="1725613"/>
                <a:ext cx="98425" cy="141288"/>
              </a:xfrm>
              <a:custGeom>
                <a:avLst/>
                <a:gdLst>
                  <a:gd name="T0" fmla="*/ 340 w 352"/>
                  <a:gd name="T1" fmla="*/ 94 h 514"/>
                  <a:gd name="T2" fmla="*/ 340 w 352"/>
                  <a:gd name="T3" fmla="*/ 94 h 514"/>
                  <a:gd name="T4" fmla="*/ 246 w 352"/>
                  <a:gd name="T5" fmla="*/ 73 h 514"/>
                  <a:gd name="T6" fmla="*/ 93 w 352"/>
                  <a:gd name="T7" fmla="*/ 257 h 514"/>
                  <a:gd name="T8" fmla="*/ 251 w 352"/>
                  <a:gd name="T9" fmla="*/ 441 h 514"/>
                  <a:gd name="T10" fmla="*/ 345 w 352"/>
                  <a:gd name="T11" fmla="*/ 413 h 514"/>
                  <a:gd name="T12" fmla="*/ 352 w 352"/>
                  <a:gd name="T13" fmla="*/ 494 h 514"/>
                  <a:gd name="T14" fmla="*/ 242 w 352"/>
                  <a:gd name="T15" fmla="*/ 514 h 514"/>
                  <a:gd name="T16" fmla="*/ 0 w 352"/>
                  <a:gd name="T17" fmla="*/ 257 h 514"/>
                  <a:gd name="T18" fmla="*/ 242 w 352"/>
                  <a:gd name="T19" fmla="*/ 0 h 514"/>
                  <a:gd name="T20" fmla="*/ 348 w 352"/>
                  <a:gd name="T21" fmla="*/ 19 h 514"/>
                  <a:gd name="T22" fmla="*/ 340 w 352"/>
                  <a:gd name="T23" fmla="*/ 94 h 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52" h="514">
                    <a:moveTo>
                      <a:pt x="340" y="94"/>
                    </a:moveTo>
                    <a:lnTo>
                      <a:pt x="340" y="94"/>
                    </a:lnTo>
                    <a:cubicBezTo>
                      <a:pt x="307" y="80"/>
                      <a:pt x="274" y="73"/>
                      <a:pt x="246" y="73"/>
                    </a:cubicBezTo>
                    <a:cubicBezTo>
                      <a:pt x="148" y="73"/>
                      <a:pt x="93" y="164"/>
                      <a:pt x="93" y="257"/>
                    </a:cubicBezTo>
                    <a:cubicBezTo>
                      <a:pt x="93" y="345"/>
                      <a:pt x="139" y="441"/>
                      <a:pt x="251" y="441"/>
                    </a:cubicBezTo>
                    <a:cubicBezTo>
                      <a:pt x="281" y="441"/>
                      <a:pt x="318" y="431"/>
                      <a:pt x="345" y="413"/>
                    </a:cubicBezTo>
                    <a:lnTo>
                      <a:pt x="352" y="494"/>
                    </a:lnTo>
                    <a:cubicBezTo>
                      <a:pt x="315" y="511"/>
                      <a:pt x="274" y="514"/>
                      <a:pt x="242" y="514"/>
                    </a:cubicBezTo>
                    <a:cubicBezTo>
                      <a:pt x="99" y="514"/>
                      <a:pt x="0" y="397"/>
                      <a:pt x="0" y="257"/>
                    </a:cubicBezTo>
                    <a:cubicBezTo>
                      <a:pt x="0" y="108"/>
                      <a:pt x="97" y="0"/>
                      <a:pt x="242" y="0"/>
                    </a:cubicBezTo>
                    <a:cubicBezTo>
                      <a:pt x="277" y="0"/>
                      <a:pt x="323" y="8"/>
                      <a:pt x="348" y="19"/>
                    </a:cubicBezTo>
                    <a:lnTo>
                      <a:pt x="340" y="94"/>
                    </a:ln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71" name="Freeform 70"/>
              <p:cNvSpPr>
                <a:spLocks noEditPoints="1"/>
              </p:cNvSpPr>
              <p:nvPr/>
            </p:nvSpPr>
            <p:spPr bwMode="gray">
              <a:xfrm>
                <a:off x="9671050" y="1725613"/>
                <a:ext cx="119063" cy="141288"/>
              </a:xfrm>
              <a:custGeom>
                <a:avLst/>
                <a:gdLst>
                  <a:gd name="T0" fmla="*/ 338 w 431"/>
                  <a:gd name="T1" fmla="*/ 210 h 514"/>
                  <a:gd name="T2" fmla="*/ 338 w 431"/>
                  <a:gd name="T3" fmla="*/ 210 h 514"/>
                  <a:gd name="T4" fmla="*/ 220 w 431"/>
                  <a:gd name="T5" fmla="*/ 73 h 514"/>
                  <a:gd name="T6" fmla="*/ 93 w 431"/>
                  <a:gd name="T7" fmla="*/ 210 h 514"/>
                  <a:gd name="T8" fmla="*/ 338 w 431"/>
                  <a:gd name="T9" fmla="*/ 210 h 514"/>
                  <a:gd name="T10" fmla="*/ 338 w 431"/>
                  <a:gd name="T11" fmla="*/ 210 h 514"/>
                  <a:gd name="T12" fmla="*/ 395 w 431"/>
                  <a:gd name="T13" fmla="*/ 482 h 514"/>
                  <a:gd name="T14" fmla="*/ 395 w 431"/>
                  <a:gd name="T15" fmla="*/ 482 h 514"/>
                  <a:gd name="T16" fmla="*/ 245 w 431"/>
                  <a:gd name="T17" fmla="*/ 514 h 514"/>
                  <a:gd name="T18" fmla="*/ 0 w 431"/>
                  <a:gd name="T19" fmla="*/ 249 h 514"/>
                  <a:gd name="T20" fmla="*/ 222 w 431"/>
                  <a:gd name="T21" fmla="*/ 0 h 514"/>
                  <a:gd name="T22" fmla="*/ 431 w 431"/>
                  <a:gd name="T23" fmla="*/ 277 h 514"/>
                  <a:gd name="T24" fmla="*/ 93 w 431"/>
                  <a:gd name="T25" fmla="*/ 277 h 514"/>
                  <a:gd name="T26" fmla="*/ 249 w 431"/>
                  <a:gd name="T27" fmla="*/ 441 h 514"/>
                  <a:gd name="T28" fmla="*/ 395 w 431"/>
                  <a:gd name="T29" fmla="*/ 392 h 514"/>
                  <a:gd name="T30" fmla="*/ 395 w 431"/>
                  <a:gd name="T31" fmla="*/ 482 h 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31" h="514">
                    <a:moveTo>
                      <a:pt x="338" y="210"/>
                    </a:moveTo>
                    <a:lnTo>
                      <a:pt x="338" y="210"/>
                    </a:lnTo>
                    <a:cubicBezTo>
                      <a:pt x="338" y="135"/>
                      <a:pt x="296" y="73"/>
                      <a:pt x="220" y="73"/>
                    </a:cubicBezTo>
                    <a:cubicBezTo>
                      <a:pt x="135" y="73"/>
                      <a:pt x="99" y="146"/>
                      <a:pt x="93" y="210"/>
                    </a:cubicBezTo>
                    <a:lnTo>
                      <a:pt x="338" y="210"/>
                    </a:lnTo>
                    <a:lnTo>
                      <a:pt x="338" y="210"/>
                    </a:lnTo>
                    <a:close/>
                    <a:moveTo>
                      <a:pt x="395" y="482"/>
                    </a:moveTo>
                    <a:lnTo>
                      <a:pt x="395" y="482"/>
                    </a:lnTo>
                    <a:cubicBezTo>
                      <a:pt x="362" y="495"/>
                      <a:pt x="324" y="514"/>
                      <a:pt x="245" y="514"/>
                    </a:cubicBezTo>
                    <a:cubicBezTo>
                      <a:pt x="77" y="514"/>
                      <a:pt x="0" y="408"/>
                      <a:pt x="0" y="249"/>
                    </a:cubicBezTo>
                    <a:cubicBezTo>
                      <a:pt x="0" y="103"/>
                      <a:pt x="88" y="0"/>
                      <a:pt x="222" y="0"/>
                    </a:cubicBezTo>
                    <a:cubicBezTo>
                      <a:pt x="380" y="0"/>
                      <a:pt x="431" y="119"/>
                      <a:pt x="431" y="277"/>
                    </a:cubicBezTo>
                    <a:lnTo>
                      <a:pt x="93" y="277"/>
                    </a:lnTo>
                    <a:cubicBezTo>
                      <a:pt x="93" y="375"/>
                      <a:pt x="166" y="441"/>
                      <a:pt x="249" y="441"/>
                    </a:cubicBezTo>
                    <a:cubicBezTo>
                      <a:pt x="307" y="441"/>
                      <a:pt x="374" y="410"/>
                      <a:pt x="395" y="392"/>
                    </a:cubicBezTo>
                    <a:lnTo>
                      <a:pt x="395" y="482"/>
                    </a:ln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72" name="Freeform 71"/>
              <p:cNvSpPr>
                <a:spLocks/>
              </p:cNvSpPr>
              <p:nvPr/>
            </p:nvSpPr>
            <p:spPr bwMode="gray">
              <a:xfrm>
                <a:off x="9242425" y="1031876"/>
                <a:ext cx="287338" cy="479425"/>
              </a:xfrm>
              <a:custGeom>
                <a:avLst/>
                <a:gdLst>
                  <a:gd name="T0" fmla="*/ 712 w 1035"/>
                  <a:gd name="T1" fmla="*/ 0 h 1730"/>
                  <a:gd name="T2" fmla="*/ 712 w 1035"/>
                  <a:gd name="T3" fmla="*/ 0 h 1730"/>
                  <a:gd name="T4" fmla="*/ 1035 w 1035"/>
                  <a:gd name="T5" fmla="*/ 0 h 1730"/>
                  <a:gd name="T6" fmla="*/ 310 w 1035"/>
                  <a:gd name="T7" fmla="*/ 1730 h 1730"/>
                  <a:gd name="T8" fmla="*/ 0 w 1035"/>
                  <a:gd name="T9" fmla="*/ 1730 h 1730"/>
                  <a:gd name="T10" fmla="*/ 712 w 1035"/>
                  <a:gd name="T11" fmla="*/ 0 h 1730"/>
                </a:gdLst>
                <a:ahLst/>
                <a:cxnLst>
                  <a:cxn ang="0">
                    <a:pos x="T0" y="T1"/>
                  </a:cxn>
                  <a:cxn ang="0">
                    <a:pos x="T2" y="T3"/>
                  </a:cxn>
                  <a:cxn ang="0">
                    <a:pos x="T4" y="T5"/>
                  </a:cxn>
                  <a:cxn ang="0">
                    <a:pos x="T6" y="T7"/>
                  </a:cxn>
                  <a:cxn ang="0">
                    <a:pos x="T8" y="T9"/>
                  </a:cxn>
                  <a:cxn ang="0">
                    <a:pos x="T10" y="T11"/>
                  </a:cxn>
                </a:cxnLst>
                <a:rect l="0" t="0" r="r" b="b"/>
                <a:pathLst>
                  <a:path w="1035" h="1730">
                    <a:moveTo>
                      <a:pt x="712" y="0"/>
                    </a:moveTo>
                    <a:lnTo>
                      <a:pt x="712" y="0"/>
                    </a:lnTo>
                    <a:lnTo>
                      <a:pt x="1035" y="0"/>
                    </a:lnTo>
                    <a:lnTo>
                      <a:pt x="310" y="1730"/>
                    </a:lnTo>
                    <a:lnTo>
                      <a:pt x="0" y="1730"/>
                    </a:lnTo>
                    <a:lnTo>
                      <a:pt x="712" y="0"/>
                    </a:lnTo>
                    <a:close/>
                  </a:path>
                </a:pathLst>
              </a:custGeom>
              <a:solidFill>
                <a:srgbClr val="234E8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73" name="Freeform 72"/>
              <p:cNvSpPr>
                <a:spLocks/>
              </p:cNvSpPr>
              <p:nvPr/>
            </p:nvSpPr>
            <p:spPr bwMode="gray">
              <a:xfrm>
                <a:off x="8255000" y="1031876"/>
                <a:ext cx="592138" cy="479425"/>
              </a:xfrm>
              <a:custGeom>
                <a:avLst/>
                <a:gdLst>
                  <a:gd name="T0" fmla="*/ 1400 w 2131"/>
                  <a:gd name="T1" fmla="*/ 1730 h 1730"/>
                  <a:gd name="T2" fmla="*/ 1400 w 2131"/>
                  <a:gd name="T3" fmla="*/ 1730 h 1730"/>
                  <a:gd name="T4" fmla="*/ 0 w 2131"/>
                  <a:gd name="T5" fmla="*/ 1730 h 1730"/>
                  <a:gd name="T6" fmla="*/ 732 w 2131"/>
                  <a:gd name="T7" fmla="*/ 0 h 1730"/>
                  <a:gd name="T8" fmla="*/ 2131 w 2131"/>
                  <a:gd name="T9" fmla="*/ 0 h 1730"/>
                  <a:gd name="T10" fmla="*/ 2063 w 2131"/>
                  <a:gd name="T11" fmla="*/ 183 h 1730"/>
                  <a:gd name="T12" fmla="*/ 981 w 2131"/>
                  <a:gd name="T13" fmla="*/ 183 h 1730"/>
                  <a:gd name="T14" fmla="*/ 765 w 2131"/>
                  <a:gd name="T15" fmla="*/ 676 h 1730"/>
                  <a:gd name="T16" fmla="*/ 1848 w 2131"/>
                  <a:gd name="T17" fmla="*/ 676 h 1730"/>
                  <a:gd name="T18" fmla="*/ 1763 w 2131"/>
                  <a:gd name="T19" fmla="*/ 877 h 1730"/>
                  <a:gd name="T20" fmla="*/ 681 w 2131"/>
                  <a:gd name="T21" fmla="*/ 877 h 1730"/>
                  <a:gd name="T22" fmla="*/ 403 w 2131"/>
                  <a:gd name="T23" fmla="*/ 1529 h 1730"/>
                  <a:gd name="T24" fmla="*/ 1485 w 2131"/>
                  <a:gd name="T25" fmla="*/ 1540 h 1730"/>
                  <a:gd name="T26" fmla="*/ 1400 w 2131"/>
                  <a:gd name="T27" fmla="*/ 1730 h 1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131" h="1730">
                    <a:moveTo>
                      <a:pt x="1400" y="1730"/>
                    </a:moveTo>
                    <a:lnTo>
                      <a:pt x="1400" y="1730"/>
                    </a:lnTo>
                    <a:lnTo>
                      <a:pt x="0" y="1730"/>
                    </a:lnTo>
                    <a:lnTo>
                      <a:pt x="732" y="0"/>
                    </a:lnTo>
                    <a:lnTo>
                      <a:pt x="2131" y="0"/>
                    </a:lnTo>
                    <a:lnTo>
                      <a:pt x="2063" y="183"/>
                    </a:lnTo>
                    <a:lnTo>
                      <a:pt x="981" y="183"/>
                    </a:lnTo>
                    <a:lnTo>
                      <a:pt x="765" y="676"/>
                    </a:lnTo>
                    <a:lnTo>
                      <a:pt x="1848" y="676"/>
                    </a:lnTo>
                    <a:lnTo>
                      <a:pt x="1763" y="877"/>
                    </a:lnTo>
                    <a:lnTo>
                      <a:pt x="681" y="877"/>
                    </a:lnTo>
                    <a:lnTo>
                      <a:pt x="403" y="1529"/>
                    </a:lnTo>
                    <a:lnTo>
                      <a:pt x="1485" y="1540"/>
                    </a:lnTo>
                    <a:lnTo>
                      <a:pt x="1400" y="1730"/>
                    </a:lnTo>
                    <a:close/>
                  </a:path>
                </a:pathLst>
              </a:custGeom>
              <a:solidFill>
                <a:srgbClr val="234E8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74" name="Freeform 28"/>
              <p:cNvSpPr>
                <a:spLocks/>
              </p:cNvSpPr>
              <p:nvPr/>
            </p:nvSpPr>
            <p:spPr bwMode="gray">
              <a:xfrm>
                <a:off x="9478963" y="995363"/>
                <a:ext cx="725488" cy="539750"/>
              </a:xfrm>
              <a:custGeom>
                <a:avLst/>
                <a:gdLst>
                  <a:gd name="T0" fmla="*/ 2503 w 2617"/>
                  <a:gd name="T1" fmla="*/ 528 h 1947"/>
                  <a:gd name="T2" fmla="*/ 2503 w 2617"/>
                  <a:gd name="T3" fmla="*/ 528 h 1947"/>
                  <a:gd name="T4" fmla="*/ 2617 w 2617"/>
                  <a:gd name="T5" fmla="*/ 281 h 1947"/>
                  <a:gd name="T6" fmla="*/ 1439 w 2617"/>
                  <a:gd name="T7" fmla="*/ 115 h 1947"/>
                  <a:gd name="T8" fmla="*/ 223 w 2617"/>
                  <a:gd name="T9" fmla="*/ 751 h 1947"/>
                  <a:gd name="T10" fmla="*/ 12 w 2617"/>
                  <a:gd name="T11" fmla="*/ 1231 h 1947"/>
                  <a:gd name="T12" fmla="*/ 699 w 2617"/>
                  <a:gd name="T13" fmla="*/ 1886 h 1947"/>
                  <a:gd name="T14" fmla="*/ 2011 w 2617"/>
                  <a:gd name="T15" fmla="*/ 1730 h 1947"/>
                  <a:gd name="T16" fmla="*/ 2119 w 2617"/>
                  <a:gd name="T17" fmla="*/ 1454 h 1947"/>
                  <a:gd name="T18" fmla="*/ 889 w 2617"/>
                  <a:gd name="T19" fmla="*/ 1695 h 1947"/>
                  <a:gd name="T20" fmla="*/ 371 w 2617"/>
                  <a:gd name="T21" fmla="*/ 1031 h 1947"/>
                  <a:gd name="T22" fmla="*/ 1522 w 2617"/>
                  <a:gd name="T23" fmla="*/ 305 h 1947"/>
                  <a:gd name="T24" fmla="*/ 2503 w 2617"/>
                  <a:gd name="T25" fmla="*/ 528 h 1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17" h="1947">
                    <a:moveTo>
                      <a:pt x="2503" y="528"/>
                    </a:moveTo>
                    <a:lnTo>
                      <a:pt x="2503" y="528"/>
                    </a:lnTo>
                    <a:lnTo>
                      <a:pt x="2617" y="281"/>
                    </a:lnTo>
                    <a:cubicBezTo>
                      <a:pt x="2617" y="281"/>
                      <a:pt x="2300" y="0"/>
                      <a:pt x="1439" y="115"/>
                    </a:cubicBezTo>
                    <a:cubicBezTo>
                      <a:pt x="985" y="175"/>
                      <a:pt x="516" y="385"/>
                      <a:pt x="223" y="751"/>
                    </a:cubicBezTo>
                    <a:cubicBezTo>
                      <a:pt x="90" y="916"/>
                      <a:pt x="19" y="1088"/>
                      <a:pt x="12" y="1231"/>
                    </a:cubicBezTo>
                    <a:cubicBezTo>
                      <a:pt x="0" y="1466"/>
                      <a:pt x="188" y="1789"/>
                      <a:pt x="699" y="1886"/>
                    </a:cubicBezTo>
                    <a:cubicBezTo>
                      <a:pt x="1016" y="1947"/>
                      <a:pt x="1451" y="1920"/>
                      <a:pt x="2011" y="1730"/>
                    </a:cubicBezTo>
                    <a:lnTo>
                      <a:pt x="2119" y="1454"/>
                    </a:lnTo>
                    <a:cubicBezTo>
                      <a:pt x="2119" y="1454"/>
                      <a:pt x="1581" y="1804"/>
                      <a:pt x="889" y="1695"/>
                    </a:cubicBezTo>
                    <a:cubicBezTo>
                      <a:pt x="447" y="1625"/>
                      <a:pt x="262" y="1334"/>
                      <a:pt x="371" y="1031"/>
                    </a:cubicBezTo>
                    <a:cubicBezTo>
                      <a:pt x="523" y="608"/>
                      <a:pt x="1117" y="359"/>
                      <a:pt x="1522" y="305"/>
                    </a:cubicBezTo>
                    <a:cubicBezTo>
                      <a:pt x="1964" y="246"/>
                      <a:pt x="2345" y="334"/>
                      <a:pt x="2503" y="528"/>
                    </a:cubicBezTo>
                    <a:close/>
                  </a:path>
                </a:pathLst>
              </a:custGeom>
              <a:solidFill>
                <a:srgbClr val="234E8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75" name="Freeform 29"/>
              <p:cNvSpPr>
                <a:spLocks/>
              </p:cNvSpPr>
              <p:nvPr/>
            </p:nvSpPr>
            <p:spPr bwMode="gray">
              <a:xfrm>
                <a:off x="7877175" y="746126"/>
                <a:ext cx="403225" cy="550863"/>
              </a:xfrm>
              <a:custGeom>
                <a:avLst/>
                <a:gdLst>
                  <a:gd name="T0" fmla="*/ 0 w 1450"/>
                  <a:gd name="T1" fmla="*/ 0 h 1987"/>
                  <a:gd name="T2" fmla="*/ 0 w 1450"/>
                  <a:gd name="T3" fmla="*/ 0 h 1987"/>
                  <a:gd name="T4" fmla="*/ 453 w 1450"/>
                  <a:gd name="T5" fmla="*/ 1987 h 1987"/>
                  <a:gd name="T6" fmla="*/ 1450 w 1450"/>
                  <a:gd name="T7" fmla="*/ 1042 h 1987"/>
                  <a:gd name="T8" fmla="*/ 0 w 1450"/>
                  <a:gd name="T9" fmla="*/ 0 h 1987"/>
                </a:gdLst>
                <a:ahLst/>
                <a:cxnLst>
                  <a:cxn ang="0">
                    <a:pos x="T0" y="T1"/>
                  </a:cxn>
                  <a:cxn ang="0">
                    <a:pos x="T2" y="T3"/>
                  </a:cxn>
                  <a:cxn ang="0">
                    <a:pos x="T4" y="T5"/>
                  </a:cxn>
                  <a:cxn ang="0">
                    <a:pos x="T6" y="T7"/>
                  </a:cxn>
                  <a:cxn ang="0">
                    <a:pos x="T8" y="T9"/>
                  </a:cxn>
                </a:cxnLst>
                <a:rect l="0" t="0" r="r" b="b"/>
                <a:pathLst>
                  <a:path w="1450" h="1987">
                    <a:moveTo>
                      <a:pt x="0" y="0"/>
                    </a:moveTo>
                    <a:lnTo>
                      <a:pt x="0" y="0"/>
                    </a:lnTo>
                    <a:lnTo>
                      <a:pt x="453" y="1987"/>
                    </a:lnTo>
                    <a:lnTo>
                      <a:pt x="1450" y="1042"/>
                    </a:lnTo>
                    <a:lnTo>
                      <a:pt x="0" y="0"/>
                    </a:lnTo>
                    <a:close/>
                  </a:path>
                </a:pathLst>
              </a:custGeom>
              <a:solidFill>
                <a:srgbClr val="D0247B"/>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76" name="Freeform 30"/>
              <p:cNvSpPr>
                <a:spLocks/>
              </p:cNvSpPr>
              <p:nvPr/>
            </p:nvSpPr>
            <p:spPr bwMode="gray">
              <a:xfrm>
                <a:off x="7699375" y="515938"/>
                <a:ext cx="731838" cy="490538"/>
              </a:xfrm>
              <a:custGeom>
                <a:avLst/>
                <a:gdLst>
                  <a:gd name="T0" fmla="*/ 400 w 2634"/>
                  <a:gd name="T1" fmla="*/ 1771 h 1771"/>
                  <a:gd name="T2" fmla="*/ 400 w 2634"/>
                  <a:gd name="T3" fmla="*/ 1771 h 1771"/>
                  <a:gd name="T4" fmla="*/ 673 w 2634"/>
                  <a:gd name="T5" fmla="*/ 1771 h 1771"/>
                  <a:gd name="T6" fmla="*/ 391 w 2634"/>
                  <a:gd name="T7" fmla="*/ 458 h 1771"/>
                  <a:gd name="T8" fmla="*/ 2278 w 2634"/>
                  <a:gd name="T9" fmla="*/ 1769 h 1771"/>
                  <a:gd name="T10" fmla="*/ 2634 w 2634"/>
                  <a:gd name="T11" fmla="*/ 1769 h 1771"/>
                  <a:gd name="T12" fmla="*/ 0 w 2634"/>
                  <a:gd name="T13" fmla="*/ 0 h 1771"/>
                  <a:gd name="T14" fmla="*/ 400 w 2634"/>
                  <a:gd name="T15" fmla="*/ 1771 h 177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634" h="1771">
                    <a:moveTo>
                      <a:pt x="400" y="1771"/>
                    </a:moveTo>
                    <a:lnTo>
                      <a:pt x="400" y="1771"/>
                    </a:lnTo>
                    <a:lnTo>
                      <a:pt x="673" y="1771"/>
                    </a:lnTo>
                    <a:lnTo>
                      <a:pt x="391" y="458"/>
                    </a:lnTo>
                    <a:lnTo>
                      <a:pt x="2278" y="1769"/>
                    </a:lnTo>
                    <a:lnTo>
                      <a:pt x="2634" y="1769"/>
                    </a:lnTo>
                    <a:lnTo>
                      <a:pt x="0" y="0"/>
                    </a:lnTo>
                    <a:lnTo>
                      <a:pt x="400" y="1771"/>
                    </a:lnTo>
                    <a:close/>
                  </a:path>
                </a:pathLst>
              </a:custGeom>
              <a:solidFill>
                <a:srgbClr val="6C99D6"/>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77" name="Freeform 31"/>
              <p:cNvSpPr>
                <a:spLocks/>
              </p:cNvSpPr>
              <p:nvPr/>
            </p:nvSpPr>
            <p:spPr bwMode="gray">
              <a:xfrm>
                <a:off x="7821613" y="1039813"/>
                <a:ext cx="598488" cy="473075"/>
              </a:xfrm>
              <a:custGeom>
                <a:avLst/>
                <a:gdLst>
                  <a:gd name="T0" fmla="*/ 0 w 2158"/>
                  <a:gd name="T1" fmla="*/ 0 h 1706"/>
                  <a:gd name="T2" fmla="*/ 0 w 2158"/>
                  <a:gd name="T3" fmla="*/ 0 h 1706"/>
                  <a:gd name="T4" fmla="*/ 260 w 2158"/>
                  <a:gd name="T5" fmla="*/ 0 h 1706"/>
                  <a:gd name="T6" fmla="*/ 549 w 2158"/>
                  <a:gd name="T7" fmla="*/ 1289 h 1706"/>
                  <a:gd name="T8" fmla="*/ 1824 w 2158"/>
                  <a:gd name="T9" fmla="*/ 0 h 1706"/>
                  <a:gd name="T10" fmla="*/ 2158 w 2158"/>
                  <a:gd name="T11" fmla="*/ 0 h 1706"/>
                  <a:gd name="T12" fmla="*/ 390 w 2158"/>
                  <a:gd name="T13" fmla="*/ 1706 h 1706"/>
                  <a:gd name="T14" fmla="*/ 0 w 2158"/>
                  <a:gd name="T15" fmla="*/ 0 h 170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58" h="1706">
                    <a:moveTo>
                      <a:pt x="0" y="0"/>
                    </a:moveTo>
                    <a:lnTo>
                      <a:pt x="0" y="0"/>
                    </a:lnTo>
                    <a:lnTo>
                      <a:pt x="260" y="0"/>
                    </a:lnTo>
                    <a:lnTo>
                      <a:pt x="549" y="1289"/>
                    </a:lnTo>
                    <a:lnTo>
                      <a:pt x="1824" y="0"/>
                    </a:lnTo>
                    <a:lnTo>
                      <a:pt x="2158" y="0"/>
                    </a:lnTo>
                    <a:lnTo>
                      <a:pt x="390" y="1706"/>
                    </a:lnTo>
                    <a:lnTo>
                      <a:pt x="0" y="0"/>
                    </a:lnTo>
                    <a:close/>
                  </a:path>
                </a:pathLst>
              </a:custGeom>
              <a:solidFill>
                <a:srgbClr val="234E8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78" name="Freeform 32"/>
              <p:cNvSpPr>
                <a:spLocks noEditPoints="1"/>
              </p:cNvSpPr>
              <p:nvPr/>
            </p:nvSpPr>
            <p:spPr bwMode="gray">
              <a:xfrm>
                <a:off x="6391275" y="1009651"/>
                <a:ext cx="1457325" cy="520700"/>
              </a:xfrm>
              <a:custGeom>
                <a:avLst/>
                <a:gdLst>
                  <a:gd name="T0" fmla="*/ 3941 w 5251"/>
                  <a:gd name="T1" fmla="*/ 1097 h 1878"/>
                  <a:gd name="T2" fmla="*/ 3941 w 5251"/>
                  <a:gd name="T3" fmla="*/ 1097 h 1878"/>
                  <a:gd name="T4" fmla="*/ 4772 w 5251"/>
                  <a:gd name="T5" fmla="*/ 1097 h 1878"/>
                  <a:gd name="T6" fmla="*/ 4625 w 5251"/>
                  <a:gd name="T7" fmla="*/ 478 h 1878"/>
                  <a:gd name="T8" fmla="*/ 3941 w 5251"/>
                  <a:gd name="T9" fmla="*/ 1097 h 1878"/>
                  <a:gd name="T10" fmla="*/ 3941 w 5251"/>
                  <a:gd name="T11" fmla="*/ 1097 h 1878"/>
                  <a:gd name="T12" fmla="*/ 306 w 5251"/>
                  <a:gd name="T13" fmla="*/ 1810 h 1878"/>
                  <a:gd name="T14" fmla="*/ 306 w 5251"/>
                  <a:gd name="T15" fmla="*/ 1810 h 1878"/>
                  <a:gd name="T16" fmla="*/ 0 w 5251"/>
                  <a:gd name="T17" fmla="*/ 1810 h 1878"/>
                  <a:gd name="T18" fmla="*/ 1286 w 5251"/>
                  <a:gd name="T19" fmla="*/ 0 h 1878"/>
                  <a:gd name="T20" fmla="*/ 1603 w 5251"/>
                  <a:gd name="T21" fmla="*/ 1432 h 1878"/>
                  <a:gd name="T22" fmla="*/ 3116 w 5251"/>
                  <a:gd name="T23" fmla="*/ 0 h 1878"/>
                  <a:gd name="T24" fmla="*/ 2906 w 5251"/>
                  <a:gd name="T25" fmla="*/ 1758 h 1878"/>
                  <a:gd name="T26" fmla="*/ 4815 w 5251"/>
                  <a:gd name="T27" fmla="*/ 6 h 1878"/>
                  <a:gd name="T28" fmla="*/ 5251 w 5251"/>
                  <a:gd name="T29" fmla="*/ 1810 h 1878"/>
                  <a:gd name="T30" fmla="*/ 4912 w 5251"/>
                  <a:gd name="T31" fmla="*/ 1810 h 1878"/>
                  <a:gd name="T32" fmla="*/ 4787 w 5251"/>
                  <a:gd name="T33" fmla="*/ 1289 h 1878"/>
                  <a:gd name="T34" fmla="*/ 3761 w 5251"/>
                  <a:gd name="T35" fmla="*/ 1289 h 1878"/>
                  <a:gd name="T36" fmla="*/ 3200 w 5251"/>
                  <a:gd name="T37" fmla="*/ 1810 h 1878"/>
                  <a:gd name="T38" fmla="*/ 2594 w 5251"/>
                  <a:gd name="T39" fmla="*/ 1810 h 1878"/>
                  <a:gd name="T40" fmla="*/ 2742 w 5251"/>
                  <a:gd name="T41" fmla="*/ 653 h 1878"/>
                  <a:gd name="T42" fmla="*/ 1422 w 5251"/>
                  <a:gd name="T43" fmla="*/ 1878 h 1878"/>
                  <a:gd name="T44" fmla="*/ 1121 w 5251"/>
                  <a:gd name="T45" fmla="*/ 648 h 1878"/>
                  <a:gd name="T46" fmla="*/ 306 w 5251"/>
                  <a:gd name="T47" fmla="*/ 1810 h 18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251" h="1878">
                    <a:moveTo>
                      <a:pt x="3941" y="1097"/>
                    </a:moveTo>
                    <a:lnTo>
                      <a:pt x="3941" y="1097"/>
                    </a:lnTo>
                    <a:lnTo>
                      <a:pt x="4772" y="1097"/>
                    </a:lnTo>
                    <a:lnTo>
                      <a:pt x="4625" y="478"/>
                    </a:lnTo>
                    <a:lnTo>
                      <a:pt x="3941" y="1097"/>
                    </a:lnTo>
                    <a:lnTo>
                      <a:pt x="3941" y="1097"/>
                    </a:lnTo>
                    <a:close/>
                    <a:moveTo>
                      <a:pt x="306" y="1810"/>
                    </a:moveTo>
                    <a:lnTo>
                      <a:pt x="306" y="1810"/>
                    </a:lnTo>
                    <a:lnTo>
                      <a:pt x="0" y="1810"/>
                    </a:lnTo>
                    <a:lnTo>
                      <a:pt x="1286" y="0"/>
                    </a:lnTo>
                    <a:lnTo>
                      <a:pt x="1603" y="1432"/>
                    </a:lnTo>
                    <a:lnTo>
                      <a:pt x="3116" y="0"/>
                    </a:lnTo>
                    <a:lnTo>
                      <a:pt x="2906" y="1758"/>
                    </a:lnTo>
                    <a:lnTo>
                      <a:pt x="4815" y="6"/>
                    </a:lnTo>
                    <a:lnTo>
                      <a:pt x="5251" y="1810"/>
                    </a:lnTo>
                    <a:lnTo>
                      <a:pt x="4912" y="1810"/>
                    </a:lnTo>
                    <a:lnTo>
                      <a:pt x="4787" y="1289"/>
                    </a:lnTo>
                    <a:lnTo>
                      <a:pt x="3761" y="1289"/>
                    </a:lnTo>
                    <a:lnTo>
                      <a:pt x="3200" y="1810"/>
                    </a:lnTo>
                    <a:lnTo>
                      <a:pt x="2594" y="1810"/>
                    </a:lnTo>
                    <a:lnTo>
                      <a:pt x="2742" y="653"/>
                    </a:lnTo>
                    <a:lnTo>
                      <a:pt x="1422" y="1878"/>
                    </a:lnTo>
                    <a:lnTo>
                      <a:pt x="1121" y="648"/>
                    </a:lnTo>
                    <a:lnTo>
                      <a:pt x="306" y="1810"/>
                    </a:lnTo>
                    <a:close/>
                  </a:path>
                </a:pathLst>
              </a:custGeom>
              <a:solidFill>
                <a:srgbClr val="234E8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79" name="Freeform 33"/>
              <p:cNvSpPr>
                <a:spLocks noEditPoints="1"/>
              </p:cNvSpPr>
              <p:nvPr/>
            </p:nvSpPr>
            <p:spPr bwMode="gray">
              <a:xfrm>
                <a:off x="8720138" y="1030288"/>
                <a:ext cx="620713" cy="481013"/>
              </a:xfrm>
              <a:custGeom>
                <a:avLst/>
                <a:gdLst>
                  <a:gd name="T0" fmla="*/ 735 w 2235"/>
                  <a:gd name="T1" fmla="*/ 751 h 1734"/>
                  <a:gd name="T2" fmla="*/ 735 w 2235"/>
                  <a:gd name="T3" fmla="*/ 751 h 1734"/>
                  <a:gd name="T4" fmla="*/ 975 w 2235"/>
                  <a:gd name="T5" fmla="*/ 187 h 1734"/>
                  <a:gd name="T6" fmla="*/ 1413 w 2235"/>
                  <a:gd name="T7" fmla="*/ 187 h 1734"/>
                  <a:gd name="T8" fmla="*/ 1706 w 2235"/>
                  <a:gd name="T9" fmla="*/ 492 h 1734"/>
                  <a:gd name="T10" fmla="*/ 1198 w 2235"/>
                  <a:gd name="T11" fmla="*/ 754 h 1734"/>
                  <a:gd name="T12" fmla="*/ 735 w 2235"/>
                  <a:gd name="T13" fmla="*/ 751 h 1734"/>
                  <a:gd name="T14" fmla="*/ 0 w 2235"/>
                  <a:gd name="T15" fmla="*/ 1734 h 1734"/>
                  <a:gd name="T16" fmla="*/ 0 w 2235"/>
                  <a:gd name="T17" fmla="*/ 1734 h 1734"/>
                  <a:gd name="T18" fmla="*/ 317 w 2235"/>
                  <a:gd name="T19" fmla="*/ 1734 h 1734"/>
                  <a:gd name="T20" fmla="*/ 682 w 2235"/>
                  <a:gd name="T21" fmla="*/ 877 h 1734"/>
                  <a:gd name="T22" fmla="*/ 1314 w 2235"/>
                  <a:gd name="T23" fmla="*/ 1734 h 1734"/>
                  <a:gd name="T24" fmla="*/ 1720 w 2235"/>
                  <a:gd name="T25" fmla="*/ 1734 h 1734"/>
                  <a:gd name="T26" fmla="*/ 1068 w 2235"/>
                  <a:gd name="T27" fmla="*/ 915 h 1734"/>
                  <a:gd name="T28" fmla="*/ 2020 w 2235"/>
                  <a:gd name="T29" fmla="*/ 509 h 1734"/>
                  <a:gd name="T30" fmla="*/ 1589 w 2235"/>
                  <a:gd name="T31" fmla="*/ 4 h 1734"/>
                  <a:gd name="T32" fmla="*/ 745 w 2235"/>
                  <a:gd name="T33" fmla="*/ 4 h 1734"/>
                  <a:gd name="T34" fmla="*/ 0 w 2235"/>
                  <a:gd name="T35" fmla="*/ 1734 h 17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235" h="1734">
                    <a:moveTo>
                      <a:pt x="735" y="751"/>
                    </a:moveTo>
                    <a:lnTo>
                      <a:pt x="735" y="751"/>
                    </a:lnTo>
                    <a:lnTo>
                      <a:pt x="975" y="187"/>
                    </a:lnTo>
                    <a:lnTo>
                      <a:pt x="1413" y="187"/>
                    </a:lnTo>
                    <a:cubicBezTo>
                      <a:pt x="1652" y="187"/>
                      <a:pt x="1805" y="282"/>
                      <a:pt x="1706" y="492"/>
                    </a:cubicBezTo>
                    <a:cubicBezTo>
                      <a:pt x="1611" y="695"/>
                      <a:pt x="1410" y="753"/>
                      <a:pt x="1198" y="754"/>
                    </a:cubicBezTo>
                    <a:cubicBezTo>
                      <a:pt x="908" y="758"/>
                      <a:pt x="785" y="753"/>
                      <a:pt x="735" y="751"/>
                    </a:cubicBezTo>
                    <a:close/>
                    <a:moveTo>
                      <a:pt x="0" y="1734"/>
                    </a:moveTo>
                    <a:lnTo>
                      <a:pt x="0" y="1734"/>
                    </a:lnTo>
                    <a:lnTo>
                      <a:pt x="317" y="1734"/>
                    </a:lnTo>
                    <a:lnTo>
                      <a:pt x="682" y="877"/>
                    </a:lnTo>
                    <a:lnTo>
                      <a:pt x="1314" y="1734"/>
                    </a:lnTo>
                    <a:lnTo>
                      <a:pt x="1720" y="1734"/>
                    </a:lnTo>
                    <a:lnTo>
                      <a:pt x="1068" y="915"/>
                    </a:lnTo>
                    <a:cubicBezTo>
                      <a:pt x="1425" y="901"/>
                      <a:pt x="1825" y="890"/>
                      <a:pt x="2020" y="509"/>
                    </a:cubicBezTo>
                    <a:cubicBezTo>
                      <a:pt x="2235" y="0"/>
                      <a:pt x="1589" y="4"/>
                      <a:pt x="1589" y="4"/>
                    </a:cubicBezTo>
                    <a:lnTo>
                      <a:pt x="745" y="4"/>
                    </a:lnTo>
                    <a:lnTo>
                      <a:pt x="0" y="1734"/>
                    </a:lnTo>
                    <a:close/>
                  </a:path>
                </a:pathLst>
              </a:custGeom>
              <a:solidFill>
                <a:srgbClr val="234E8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grpSp>
        <p:sp>
          <p:nvSpPr>
            <p:cNvPr id="49" name="TextBox 37"/>
            <p:cNvSpPr txBox="1"/>
            <p:nvPr/>
          </p:nvSpPr>
          <p:spPr bwMode="gray">
            <a:xfrm>
              <a:off x="3187895" y="3833979"/>
              <a:ext cx="5816209" cy="840230"/>
            </a:xfrm>
            <a:prstGeom prst="rect">
              <a:avLst/>
            </a:prstGeom>
            <a:noFill/>
          </p:spPr>
          <p:txBody>
            <a:bodyPr wrap="square" lIns="0" tIns="0" rIns="0" bIns="0">
              <a:spAutoFit/>
            </a:bodyPr>
            <a:lstStyle/>
            <a:p>
              <a:pPr algn="ctr" defTabSz="914400" eaLnBrk="1" fontAlgn="auto" hangingPunct="1">
                <a:spcBef>
                  <a:spcPct val="20000"/>
                </a:spcBef>
                <a:spcAft>
                  <a:spcPts val="0"/>
                </a:spcAft>
                <a:buFont typeface="Arial" pitchFamily="34" charset="0"/>
                <a:buNone/>
                <a:defRPr/>
              </a:pPr>
              <a:r>
                <a:rPr lang="en-US" sz="1050" dirty="0">
                  <a:solidFill>
                    <a:prstClr val="white"/>
                  </a:solidFill>
                  <a:latin typeface="+mj-lt"/>
                </a:rPr>
                <a:t>COPYRIGHT © </a:t>
              </a:r>
              <a:r>
                <a:rPr lang="en-US" sz="1050" dirty="0" smtClean="0">
                  <a:solidFill>
                    <a:prstClr val="white"/>
                  </a:solidFill>
                  <a:latin typeface="+mj-lt"/>
                </a:rPr>
                <a:t>2017. </a:t>
              </a:r>
              <a:r>
                <a:rPr lang="en-US" sz="1050" dirty="0">
                  <a:solidFill>
                    <a:prstClr val="white"/>
                  </a:solidFill>
                  <a:latin typeface="+mj-lt"/>
                </a:rPr>
                <a:t>ALL RIGHTS PROTECTED AND RESERVED.</a:t>
              </a:r>
            </a:p>
            <a:p>
              <a:pPr algn="ctr" defTabSz="914400" eaLnBrk="1" fontAlgn="auto" hangingPunct="1">
                <a:spcBef>
                  <a:spcPct val="20000"/>
                </a:spcBef>
                <a:spcAft>
                  <a:spcPts val="0"/>
                </a:spcAft>
                <a:buFont typeface="Arial" pitchFamily="34" charset="0"/>
                <a:buNone/>
                <a:defRPr/>
              </a:pPr>
              <a:r>
                <a:rPr lang="en-US" sz="1050" dirty="0" smtClean="0">
                  <a:solidFill>
                    <a:prstClr val="white"/>
                  </a:solidFill>
                  <a:latin typeface="+mj-lt"/>
                </a:rPr>
                <a:t>The </a:t>
              </a:r>
              <a:r>
                <a:rPr lang="en-US" sz="1050" dirty="0">
                  <a:solidFill>
                    <a:prstClr val="white"/>
                  </a:solidFill>
                  <a:latin typeface="+mj-lt"/>
                </a:rPr>
                <a:t>information contained in this document, much of which is confidential to </a:t>
              </a:r>
              <a:r>
                <a:rPr lang="en-US" sz="1050" dirty="0" smtClean="0">
                  <a:solidFill>
                    <a:prstClr val="white"/>
                  </a:solidFill>
                  <a:latin typeface="+mj-lt"/>
                </a:rPr>
                <a:t>Maveric Systems, </a:t>
              </a:r>
              <a:r>
                <a:rPr lang="en-US" sz="1050" dirty="0">
                  <a:solidFill>
                    <a:prstClr val="white"/>
                  </a:solidFill>
                  <a:latin typeface="+mj-lt"/>
                </a:rPr>
                <a:t>is for the sole use of the intended recipients. No part of this document may be reproduced in any form or by any means, electronic, mechanical, photocopying, recording, or otherwise, without the prior written permission of </a:t>
              </a:r>
              <a:r>
                <a:rPr lang="en-US" sz="1050" dirty="0" smtClean="0">
                  <a:solidFill>
                    <a:prstClr val="white"/>
                  </a:solidFill>
                  <a:latin typeface="+mj-lt"/>
                </a:rPr>
                <a:t>Maveric Systems.</a:t>
              </a:r>
              <a:endParaRPr lang="en-US" sz="1050" dirty="0">
                <a:solidFill>
                  <a:prstClr val="white"/>
                </a:solidFill>
                <a:latin typeface="+mj-lt"/>
              </a:endParaRPr>
            </a:p>
          </p:txBody>
        </p:sp>
        <p:sp>
          <p:nvSpPr>
            <p:cNvPr id="50" name="TextBox 49"/>
            <p:cNvSpPr txBox="1"/>
            <p:nvPr/>
          </p:nvSpPr>
          <p:spPr bwMode="gray">
            <a:xfrm>
              <a:off x="3910080" y="1375632"/>
              <a:ext cx="4371839" cy="2241639"/>
            </a:xfrm>
            <a:prstGeom prst="rect">
              <a:avLst/>
            </a:prstGeom>
            <a:noFill/>
          </p:spPr>
          <p:txBody>
            <a:bodyPr wrap="none" lIns="0" tIns="0" rIns="0" bIns="0" anchor="b" anchorCtr="0">
              <a:spAutoFit/>
            </a:bodyPr>
            <a:lstStyle/>
            <a:p>
              <a:pPr algn="ctr" defTabSz="914400" eaLnBrk="1" fontAlgn="auto" hangingPunct="1">
                <a:spcBef>
                  <a:spcPts val="0"/>
                </a:spcBef>
                <a:spcAft>
                  <a:spcPts val="0"/>
                </a:spcAft>
                <a:defRPr/>
              </a:pPr>
              <a:r>
                <a:rPr lang="en-US" sz="1200" dirty="0" smtClean="0">
                  <a:solidFill>
                    <a:srgbClr val="007BA2"/>
                  </a:solidFill>
                  <a:latin typeface="+mj-lt"/>
                  <a:cs typeface="Arial" panose="020B0604020202020204" pitchFamily="34" charset="0"/>
                </a:rPr>
                <a:t>Corporate </a:t>
              </a:r>
              <a:r>
                <a:rPr lang="en-US" sz="1200" dirty="0">
                  <a:solidFill>
                    <a:srgbClr val="007BA2"/>
                  </a:solidFill>
                  <a:latin typeface="+mj-lt"/>
                  <a:cs typeface="Arial" panose="020B0604020202020204" pitchFamily="34" charset="0"/>
                </a:rPr>
                <a:t>Headquarters</a:t>
              </a:r>
            </a:p>
            <a:p>
              <a:pPr algn="ctr" defTabSz="914400" eaLnBrk="1" fontAlgn="auto" hangingPunct="1">
                <a:spcBef>
                  <a:spcPts val="0"/>
                </a:spcBef>
                <a:spcAft>
                  <a:spcPts val="0"/>
                </a:spcAft>
                <a:tabLst>
                  <a:tab pos="457200" algn="l"/>
                </a:tabLst>
                <a:defRPr/>
              </a:pPr>
              <a:r>
                <a:rPr lang="en-US" sz="1200" dirty="0" smtClean="0">
                  <a:solidFill>
                    <a:prstClr val="black">
                      <a:lumMod val="65000"/>
                      <a:lumOff val="35000"/>
                    </a:prstClr>
                  </a:solidFill>
                  <a:latin typeface="+mj-lt"/>
                  <a:cs typeface="Arial" panose="020B0604020202020204" pitchFamily="34" charset="0"/>
                </a:rPr>
                <a:t>Lords Tower, Block 1,</a:t>
              </a:r>
            </a:p>
            <a:p>
              <a:pPr algn="ctr" defTabSz="914400" eaLnBrk="1" fontAlgn="auto" hangingPunct="1">
                <a:spcBef>
                  <a:spcPts val="0"/>
                </a:spcBef>
                <a:spcAft>
                  <a:spcPts val="0"/>
                </a:spcAft>
                <a:tabLst>
                  <a:tab pos="457200" algn="l"/>
                </a:tabLst>
                <a:defRPr/>
              </a:pPr>
              <a:r>
                <a:rPr lang="en-US" sz="1200" dirty="0" smtClean="0">
                  <a:solidFill>
                    <a:prstClr val="black">
                      <a:lumMod val="65000"/>
                      <a:lumOff val="35000"/>
                    </a:prstClr>
                  </a:solidFill>
                  <a:latin typeface="+mj-lt"/>
                  <a:cs typeface="Arial" panose="020B0604020202020204" pitchFamily="34" charset="0"/>
                </a:rPr>
                <a:t>2</a:t>
              </a:r>
              <a:r>
                <a:rPr lang="en-US" sz="1200" baseline="30000" dirty="0" smtClean="0">
                  <a:solidFill>
                    <a:prstClr val="black">
                      <a:lumMod val="65000"/>
                      <a:lumOff val="35000"/>
                    </a:prstClr>
                  </a:solidFill>
                  <a:latin typeface="+mj-lt"/>
                  <a:cs typeface="Arial" panose="020B0604020202020204" pitchFamily="34" charset="0"/>
                </a:rPr>
                <a:t>nd</a:t>
              </a:r>
              <a:r>
                <a:rPr lang="en-US" sz="1200" dirty="0" smtClean="0">
                  <a:solidFill>
                    <a:prstClr val="black">
                      <a:lumMod val="65000"/>
                      <a:lumOff val="35000"/>
                    </a:prstClr>
                  </a:solidFill>
                  <a:latin typeface="+mj-lt"/>
                  <a:cs typeface="Arial" panose="020B0604020202020204" pitchFamily="34" charset="0"/>
                </a:rPr>
                <a:t> Floor, Plot No. 1&amp;2 NP,</a:t>
              </a:r>
            </a:p>
            <a:p>
              <a:pPr algn="ctr" defTabSz="914400" eaLnBrk="1" fontAlgn="auto" hangingPunct="1">
                <a:spcBef>
                  <a:spcPts val="0"/>
                </a:spcBef>
                <a:spcAft>
                  <a:spcPts val="0"/>
                </a:spcAft>
                <a:tabLst>
                  <a:tab pos="457200" algn="l"/>
                </a:tabLst>
                <a:defRPr/>
              </a:pPr>
              <a:r>
                <a:rPr lang="en-US" sz="1200" dirty="0" smtClean="0">
                  <a:solidFill>
                    <a:prstClr val="black">
                      <a:lumMod val="65000"/>
                      <a:lumOff val="35000"/>
                    </a:prstClr>
                  </a:solidFill>
                  <a:latin typeface="+mj-lt"/>
                  <a:cs typeface="Arial" panose="020B0604020202020204" pitchFamily="34" charset="0"/>
                </a:rPr>
                <a:t>Jawaharlal Nehru Road,</a:t>
              </a:r>
            </a:p>
            <a:p>
              <a:pPr algn="ctr" defTabSz="914400" eaLnBrk="1" fontAlgn="auto" hangingPunct="1">
                <a:spcBef>
                  <a:spcPts val="0"/>
                </a:spcBef>
                <a:spcAft>
                  <a:spcPts val="0"/>
                </a:spcAft>
                <a:tabLst>
                  <a:tab pos="457200" algn="l"/>
                </a:tabLst>
                <a:defRPr/>
              </a:pPr>
              <a:r>
                <a:rPr lang="en-US" sz="1200" dirty="0" err="1" smtClean="0">
                  <a:solidFill>
                    <a:prstClr val="black">
                      <a:lumMod val="65000"/>
                      <a:lumOff val="35000"/>
                    </a:prstClr>
                  </a:solidFill>
                  <a:latin typeface="+mj-lt"/>
                  <a:cs typeface="Arial" panose="020B0604020202020204" pitchFamily="34" charset="0"/>
                </a:rPr>
                <a:t>Thiru</a:t>
              </a:r>
              <a:r>
                <a:rPr lang="en-US" sz="1200" dirty="0" smtClean="0">
                  <a:solidFill>
                    <a:prstClr val="black">
                      <a:lumMod val="65000"/>
                      <a:lumOff val="35000"/>
                    </a:prstClr>
                  </a:solidFill>
                  <a:latin typeface="+mj-lt"/>
                  <a:cs typeface="Arial" panose="020B0604020202020204" pitchFamily="34" charset="0"/>
                </a:rPr>
                <a:t> Vi </a:t>
              </a:r>
              <a:r>
                <a:rPr lang="en-US" sz="1200" dirty="0" err="1" smtClean="0">
                  <a:solidFill>
                    <a:prstClr val="black">
                      <a:lumMod val="65000"/>
                      <a:lumOff val="35000"/>
                    </a:prstClr>
                  </a:solidFill>
                  <a:latin typeface="+mj-lt"/>
                  <a:cs typeface="Arial" panose="020B0604020202020204" pitchFamily="34" charset="0"/>
                </a:rPr>
                <a:t>Ka</a:t>
              </a:r>
              <a:r>
                <a:rPr lang="en-US" sz="1200" dirty="0" smtClean="0">
                  <a:solidFill>
                    <a:prstClr val="black">
                      <a:lumMod val="65000"/>
                      <a:lumOff val="35000"/>
                    </a:prstClr>
                  </a:solidFill>
                  <a:latin typeface="+mj-lt"/>
                  <a:cs typeface="Arial" panose="020B0604020202020204" pitchFamily="34" charset="0"/>
                </a:rPr>
                <a:t> Industrial Estate</a:t>
              </a:r>
            </a:p>
            <a:p>
              <a:pPr algn="ctr" defTabSz="914400" eaLnBrk="1" fontAlgn="auto" hangingPunct="1">
                <a:spcBef>
                  <a:spcPts val="0"/>
                </a:spcBef>
                <a:spcAft>
                  <a:spcPts val="0"/>
                </a:spcAft>
                <a:tabLst>
                  <a:tab pos="457200" algn="l"/>
                </a:tabLst>
                <a:defRPr/>
              </a:pPr>
              <a:r>
                <a:rPr lang="en-US" sz="1200" dirty="0" err="1" smtClean="0">
                  <a:solidFill>
                    <a:prstClr val="black">
                      <a:lumMod val="65000"/>
                      <a:lumOff val="35000"/>
                    </a:prstClr>
                  </a:solidFill>
                  <a:latin typeface="+mj-lt"/>
                  <a:cs typeface="Arial" panose="020B0604020202020204" pitchFamily="34" charset="0"/>
                </a:rPr>
                <a:t>Ekkaduthangal</a:t>
              </a:r>
              <a:r>
                <a:rPr lang="en-US" sz="1200" dirty="0" smtClean="0">
                  <a:solidFill>
                    <a:prstClr val="black">
                      <a:lumMod val="65000"/>
                      <a:lumOff val="35000"/>
                    </a:prstClr>
                  </a:solidFill>
                  <a:latin typeface="+mj-lt"/>
                  <a:cs typeface="Arial" panose="020B0604020202020204" pitchFamily="34" charset="0"/>
                </a:rPr>
                <a:t>, Chennai – 600 032</a:t>
              </a:r>
            </a:p>
            <a:p>
              <a:pPr algn="ctr" defTabSz="914400" eaLnBrk="1" fontAlgn="auto" hangingPunct="1">
                <a:spcBef>
                  <a:spcPts val="0"/>
                </a:spcBef>
                <a:spcAft>
                  <a:spcPts val="0"/>
                </a:spcAft>
                <a:tabLst>
                  <a:tab pos="457200" algn="l"/>
                </a:tabLst>
                <a:defRPr/>
              </a:pPr>
              <a:endParaRPr lang="en-US" sz="1200" dirty="0" smtClean="0">
                <a:solidFill>
                  <a:prstClr val="black">
                    <a:lumMod val="65000"/>
                    <a:lumOff val="35000"/>
                  </a:prstClr>
                </a:solidFill>
                <a:latin typeface="+mj-lt"/>
                <a:cs typeface="Arial" panose="020B0604020202020204" pitchFamily="34" charset="0"/>
                <a:hlinkClick r:id=""/>
              </a:endParaRPr>
            </a:p>
            <a:p>
              <a:pPr algn="ctr" defTabSz="914400" eaLnBrk="1" fontAlgn="auto" hangingPunct="1">
                <a:spcBef>
                  <a:spcPts val="0"/>
                </a:spcBef>
                <a:spcAft>
                  <a:spcPts val="0"/>
                </a:spcAft>
                <a:tabLst>
                  <a:tab pos="457200" algn="l"/>
                </a:tabLst>
                <a:defRPr/>
              </a:pPr>
              <a:r>
                <a:rPr lang="en-US" sz="1200" dirty="0" smtClean="0">
                  <a:solidFill>
                    <a:prstClr val="black">
                      <a:lumMod val="65000"/>
                      <a:lumOff val="35000"/>
                    </a:prstClr>
                  </a:solidFill>
                  <a:latin typeface="+mj-lt"/>
                  <a:cs typeface="Arial" panose="020B0604020202020204" pitchFamily="34" charset="0"/>
                  <a:hlinkClick r:id=""/>
                </a:rPr>
                <a:t>www.maveric-systems.com</a:t>
              </a:r>
              <a:endParaRPr lang="en-US" sz="1200" dirty="0" smtClean="0">
                <a:solidFill>
                  <a:prstClr val="black">
                    <a:lumMod val="65000"/>
                    <a:lumOff val="35000"/>
                  </a:prstClr>
                </a:solidFill>
                <a:latin typeface="+mj-lt"/>
                <a:cs typeface="Arial" panose="020B0604020202020204" pitchFamily="34" charset="0"/>
              </a:endParaRPr>
            </a:p>
            <a:p>
              <a:pPr algn="ctr" defTabSz="914400" eaLnBrk="1" fontAlgn="auto" hangingPunct="1">
                <a:spcBef>
                  <a:spcPts val="0"/>
                </a:spcBef>
                <a:spcAft>
                  <a:spcPts val="0"/>
                </a:spcAft>
                <a:tabLst>
                  <a:tab pos="457200" algn="l"/>
                </a:tabLst>
                <a:defRPr/>
              </a:pPr>
              <a:endParaRPr lang="tr-TR" sz="1200" dirty="0" smtClean="0">
                <a:solidFill>
                  <a:prstClr val="black">
                    <a:lumMod val="65000"/>
                    <a:lumOff val="35000"/>
                  </a:prstClr>
                </a:solidFill>
                <a:latin typeface="+mj-lt"/>
                <a:cs typeface="Arial" panose="020B0604020202020204" pitchFamily="34" charset="0"/>
              </a:endParaRPr>
            </a:p>
            <a:p>
              <a:pPr algn="ctr" defTabSz="914400" eaLnBrk="1" fontAlgn="auto" hangingPunct="1">
                <a:spcBef>
                  <a:spcPts val="0"/>
                </a:spcBef>
                <a:spcAft>
                  <a:spcPts val="0"/>
                </a:spcAft>
                <a:tabLst>
                  <a:tab pos="457200" algn="l"/>
                </a:tabLst>
                <a:defRPr/>
              </a:pPr>
              <a:endParaRPr lang="tr-TR" sz="1200" dirty="0">
                <a:solidFill>
                  <a:prstClr val="black">
                    <a:lumMod val="65000"/>
                    <a:lumOff val="35000"/>
                  </a:prstClr>
                </a:solidFill>
                <a:latin typeface="+mj-lt"/>
                <a:cs typeface="Arial" panose="020B0604020202020204" pitchFamily="34" charset="0"/>
              </a:endParaRPr>
            </a:p>
            <a:p>
              <a:pPr algn="ctr" defTabSz="914400" eaLnBrk="1" fontAlgn="auto" hangingPunct="1">
                <a:spcBef>
                  <a:spcPts val="0"/>
                </a:spcBef>
                <a:spcAft>
                  <a:spcPts val="0"/>
                </a:spcAft>
                <a:tabLst>
                  <a:tab pos="457200" algn="l"/>
                </a:tabLst>
                <a:defRPr/>
              </a:pPr>
              <a:r>
                <a:rPr lang="tr-TR" sz="1200" dirty="0" smtClean="0">
                  <a:solidFill>
                    <a:srgbClr val="007BA2"/>
                  </a:solidFill>
                  <a:latin typeface="+mj-lt"/>
                  <a:ea typeface="+mn-ea"/>
                  <a:cs typeface="Arial" panose="020B0604020202020204" pitchFamily="34" charset="0"/>
                </a:rPr>
                <a:t>Global </a:t>
              </a:r>
              <a:r>
                <a:rPr lang="tr-TR" sz="1200" dirty="0">
                  <a:solidFill>
                    <a:srgbClr val="007BA2"/>
                  </a:solidFill>
                  <a:latin typeface="+mj-lt"/>
                  <a:ea typeface="+mn-ea"/>
                  <a:cs typeface="Arial" panose="020B0604020202020204" pitchFamily="34" charset="0"/>
                </a:rPr>
                <a:t>Locations</a:t>
              </a:r>
            </a:p>
            <a:p>
              <a:pPr algn="ctr" defTabSz="914400" eaLnBrk="1" fontAlgn="auto" hangingPunct="1">
                <a:spcBef>
                  <a:spcPts val="200"/>
                </a:spcBef>
                <a:spcAft>
                  <a:spcPts val="0"/>
                </a:spcAft>
                <a:defRPr/>
              </a:pPr>
              <a:r>
                <a:rPr lang="en-IN" sz="1200" dirty="0" smtClean="0">
                  <a:solidFill>
                    <a:srgbClr val="000000">
                      <a:lumMod val="65000"/>
                      <a:lumOff val="35000"/>
                    </a:srgbClr>
                  </a:solidFill>
                  <a:latin typeface="+mj-lt"/>
                  <a:cs typeface="Arial" panose="020B0604020202020204" pitchFamily="34" charset="0"/>
                </a:rPr>
                <a:t>SINGAPORE</a:t>
              </a:r>
              <a:r>
                <a:rPr lang="en-IN" sz="1200" baseline="0" dirty="0" smtClean="0">
                  <a:solidFill>
                    <a:srgbClr val="000000">
                      <a:lumMod val="65000"/>
                      <a:lumOff val="35000"/>
                    </a:srgbClr>
                  </a:solidFill>
                  <a:latin typeface="+mj-lt"/>
                  <a:cs typeface="Arial" panose="020B0604020202020204" pitchFamily="34" charset="0"/>
                </a:rPr>
                <a:t>  |  </a:t>
              </a:r>
              <a:r>
                <a:rPr lang="en-IN" sz="1200" dirty="0" smtClean="0">
                  <a:solidFill>
                    <a:srgbClr val="000000">
                      <a:lumMod val="65000"/>
                      <a:lumOff val="35000"/>
                    </a:srgbClr>
                  </a:solidFill>
                  <a:latin typeface="+mj-lt"/>
                  <a:cs typeface="Arial" panose="020B0604020202020204" pitchFamily="34" charset="0"/>
                </a:rPr>
                <a:t>UK  |  US  |  DUBAI  |  RIYADH  |  MALAYSIA</a:t>
              </a:r>
              <a:r>
                <a:rPr lang="en-IN" sz="1200" baseline="0" dirty="0" smtClean="0">
                  <a:solidFill>
                    <a:srgbClr val="000000">
                      <a:lumMod val="65000"/>
                      <a:lumOff val="35000"/>
                    </a:srgbClr>
                  </a:solidFill>
                  <a:latin typeface="+mj-lt"/>
                  <a:cs typeface="Arial" panose="020B0604020202020204" pitchFamily="34" charset="0"/>
                </a:rPr>
                <a:t>  |  MEXICO</a:t>
              </a:r>
              <a:endParaRPr lang="en-IN" sz="1200" dirty="0" smtClean="0">
                <a:solidFill>
                  <a:srgbClr val="000000">
                    <a:lumMod val="65000"/>
                    <a:lumOff val="35000"/>
                  </a:srgbClr>
                </a:solidFill>
                <a:latin typeface="+mj-lt"/>
                <a:cs typeface="Arial" panose="020B0604020202020204" pitchFamily="34" charset="0"/>
              </a:endParaRPr>
            </a:p>
          </p:txBody>
        </p:sp>
      </p:grpSp>
    </p:spTree>
    <p:extLst>
      <p:ext uri="{BB962C8B-B14F-4D97-AF65-F5344CB8AC3E}">
        <p14:creationId xmlns:p14="http://schemas.microsoft.com/office/powerpoint/2010/main" val="203206757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gray">
          <a:xfrm>
            <a:off x="139700" y="2698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dirty="0" smtClean="0"/>
              <a:t>CLICK TO EDIT TITLE</a:t>
            </a:r>
          </a:p>
        </p:txBody>
      </p:sp>
    </p:spTree>
  </p:cSld>
  <p:clrMap bg1="lt1" tx1="dk1" bg2="lt2" tx2="dk2" accent1="accent1" accent2="accent2" accent3="accent3" accent4="accent4" accent5="accent5" accent6="accent6" hlink="hlink" folHlink="folHlink"/>
  <p:sldLayoutIdLst>
    <p:sldLayoutId id="2147484251" r:id="rId1"/>
    <p:sldLayoutId id="2147484253" r:id="rId2"/>
    <p:sldLayoutId id="2147484262" r:id="rId3"/>
    <p:sldLayoutId id="2147484273" r:id="rId4"/>
    <p:sldLayoutId id="2147484275" r:id="rId5"/>
  </p:sldLayoutIdLst>
  <p:timing>
    <p:tnLst>
      <p:par>
        <p:cTn id="1" dur="indefinite" restart="never" nodeType="tmRoot"/>
      </p:par>
    </p:tnLst>
  </p:timing>
  <p:hf hdr="0" ftr="0" dt="0"/>
  <p:txStyles>
    <p:titleStyle>
      <a:lvl1pPr algn="l" defTabSz="457200" rtl="0" eaLnBrk="1" fontAlgn="base" hangingPunct="1">
        <a:spcBef>
          <a:spcPct val="0"/>
        </a:spcBef>
        <a:spcAft>
          <a:spcPct val="0"/>
        </a:spcAft>
        <a:defRPr sz="4400" b="1" kern="1200">
          <a:solidFill>
            <a:srgbClr val="B42359"/>
          </a:solidFill>
          <a:latin typeface="Arial"/>
          <a:ea typeface="MS PGothic" pitchFamily="34" charset="-128"/>
          <a:cs typeface="Arial"/>
        </a:defRPr>
      </a:lvl1pPr>
      <a:lvl2pPr algn="l" defTabSz="457200" rtl="0" eaLnBrk="1" fontAlgn="base" hangingPunct="1">
        <a:spcBef>
          <a:spcPct val="0"/>
        </a:spcBef>
        <a:spcAft>
          <a:spcPct val="0"/>
        </a:spcAft>
        <a:defRPr sz="4400" b="1">
          <a:solidFill>
            <a:srgbClr val="B42359"/>
          </a:solidFill>
          <a:latin typeface="Arial" charset="0"/>
          <a:ea typeface="MS PGothic" pitchFamily="34" charset="-128"/>
          <a:cs typeface="Arial" charset="0"/>
        </a:defRPr>
      </a:lvl2pPr>
      <a:lvl3pPr algn="l" defTabSz="457200" rtl="0" eaLnBrk="1" fontAlgn="base" hangingPunct="1">
        <a:spcBef>
          <a:spcPct val="0"/>
        </a:spcBef>
        <a:spcAft>
          <a:spcPct val="0"/>
        </a:spcAft>
        <a:defRPr sz="4400" b="1">
          <a:solidFill>
            <a:srgbClr val="B42359"/>
          </a:solidFill>
          <a:latin typeface="Arial" charset="0"/>
          <a:ea typeface="MS PGothic" pitchFamily="34" charset="-128"/>
          <a:cs typeface="Arial" charset="0"/>
        </a:defRPr>
      </a:lvl3pPr>
      <a:lvl4pPr algn="l" defTabSz="457200" rtl="0" eaLnBrk="1" fontAlgn="base" hangingPunct="1">
        <a:spcBef>
          <a:spcPct val="0"/>
        </a:spcBef>
        <a:spcAft>
          <a:spcPct val="0"/>
        </a:spcAft>
        <a:defRPr sz="4400" b="1">
          <a:solidFill>
            <a:srgbClr val="B42359"/>
          </a:solidFill>
          <a:latin typeface="Arial" charset="0"/>
          <a:ea typeface="MS PGothic" pitchFamily="34" charset="-128"/>
          <a:cs typeface="Arial" charset="0"/>
        </a:defRPr>
      </a:lvl4pPr>
      <a:lvl5pPr algn="l" defTabSz="457200" rtl="0" eaLnBrk="1" fontAlgn="base" hangingPunct="1">
        <a:spcBef>
          <a:spcPct val="0"/>
        </a:spcBef>
        <a:spcAft>
          <a:spcPct val="0"/>
        </a:spcAft>
        <a:defRPr sz="4400" b="1">
          <a:solidFill>
            <a:srgbClr val="B42359"/>
          </a:solidFill>
          <a:latin typeface="Arial" charset="0"/>
          <a:ea typeface="MS PGothic" pitchFamily="34" charset="-128"/>
          <a:cs typeface="Arial" charset="0"/>
        </a:defRPr>
      </a:lvl5pPr>
      <a:lvl6pPr marL="457200" algn="l" defTabSz="457200" rtl="0" eaLnBrk="1" fontAlgn="base" hangingPunct="1">
        <a:spcBef>
          <a:spcPct val="0"/>
        </a:spcBef>
        <a:spcAft>
          <a:spcPct val="0"/>
        </a:spcAft>
        <a:defRPr sz="4400">
          <a:solidFill>
            <a:srgbClr val="B42359"/>
          </a:solidFill>
          <a:latin typeface="COUTURE Bold" charset="0"/>
          <a:ea typeface="ＭＳ Ｐゴシック" charset="0"/>
          <a:cs typeface="COUTURE Bold" charset="0"/>
        </a:defRPr>
      </a:lvl6pPr>
      <a:lvl7pPr marL="914400" algn="l" defTabSz="457200" rtl="0" eaLnBrk="1" fontAlgn="base" hangingPunct="1">
        <a:spcBef>
          <a:spcPct val="0"/>
        </a:spcBef>
        <a:spcAft>
          <a:spcPct val="0"/>
        </a:spcAft>
        <a:defRPr sz="4400">
          <a:solidFill>
            <a:srgbClr val="B42359"/>
          </a:solidFill>
          <a:latin typeface="COUTURE Bold" charset="0"/>
          <a:ea typeface="ＭＳ Ｐゴシック" charset="0"/>
          <a:cs typeface="COUTURE Bold" charset="0"/>
        </a:defRPr>
      </a:lvl7pPr>
      <a:lvl8pPr marL="1371600" algn="l" defTabSz="457200" rtl="0" eaLnBrk="1" fontAlgn="base" hangingPunct="1">
        <a:spcBef>
          <a:spcPct val="0"/>
        </a:spcBef>
        <a:spcAft>
          <a:spcPct val="0"/>
        </a:spcAft>
        <a:defRPr sz="4400">
          <a:solidFill>
            <a:srgbClr val="B42359"/>
          </a:solidFill>
          <a:latin typeface="COUTURE Bold" charset="0"/>
          <a:ea typeface="ＭＳ Ｐゴシック" charset="0"/>
          <a:cs typeface="COUTURE Bold" charset="0"/>
        </a:defRPr>
      </a:lvl8pPr>
      <a:lvl9pPr marL="1828800" algn="l" defTabSz="457200" rtl="0" eaLnBrk="1" fontAlgn="base" hangingPunct="1">
        <a:spcBef>
          <a:spcPct val="0"/>
        </a:spcBef>
        <a:spcAft>
          <a:spcPct val="0"/>
        </a:spcAft>
        <a:defRPr sz="4400">
          <a:solidFill>
            <a:srgbClr val="B42359"/>
          </a:solidFill>
          <a:latin typeface="COUTURE Bold" charset="0"/>
          <a:ea typeface="ＭＳ Ｐゴシック" charset="0"/>
          <a:cs typeface="COUTURE Bold" charset="0"/>
        </a:defRPr>
      </a:lvl9pPr>
    </p:titleStyle>
    <p:bodyStyle>
      <a:lvl1pPr marL="342900" indent="-342900" algn="l" defTabSz="457200" rtl="0" eaLnBrk="1" fontAlgn="base" hangingPunct="1">
        <a:spcBef>
          <a:spcPct val="20000"/>
        </a:spcBef>
        <a:spcAft>
          <a:spcPct val="0"/>
        </a:spcAft>
        <a:buFont typeface="Arial" pitchFamily="34" charset="0"/>
        <a:buChar char="•"/>
        <a:defRPr sz="3200" kern="1200">
          <a:solidFill>
            <a:schemeClr val="tx1"/>
          </a:solidFill>
          <a:latin typeface="+mn-lt"/>
          <a:ea typeface="MS PGothic" pitchFamily="34" charset="-128"/>
          <a:cs typeface="MS PGothic" charset="0"/>
        </a:defRPr>
      </a:lvl1pPr>
      <a:lvl2pPr marL="742950" indent="-285750" algn="l" defTabSz="457200" rtl="0" eaLnBrk="1" fontAlgn="base" hangingPunct="1">
        <a:spcBef>
          <a:spcPct val="20000"/>
        </a:spcBef>
        <a:spcAft>
          <a:spcPct val="0"/>
        </a:spcAft>
        <a:buFont typeface="Arial" pitchFamily="34" charset="0"/>
        <a:buChar char="–"/>
        <a:defRPr sz="2800" kern="1200">
          <a:solidFill>
            <a:schemeClr val="tx1"/>
          </a:solidFill>
          <a:latin typeface="+mn-lt"/>
          <a:ea typeface="MS PGothic" pitchFamily="34" charset="-128"/>
          <a:cs typeface="MS PGothic" charset="0"/>
        </a:defRPr>
      </a:lvl2pPr>
      <a:lvl3pPr marL="1143000" indent="-228600" algn="l" defTabSz="457200" rtl="0" eaLnBrk="1" fontAlgn="base" hangingPunct="1">
        <a:spcBef>
          <a:spcPct val="20000"/>
        </a:spcBef>
        <a:spcAft>
          <a:spcPct val="0"/>
        </a:spcAft>
        <a:buFont typeface="Arial" pitchFamily="34" charset="0"/>
        <a:buChar char="•"/>
        <a:defRPr sz="2400" kern="1200">
          <a:solidFill>
            <a:schemeClr val="tx1"/>
          </a:solidFill>
          <a:latin typeface="+mn-lt"/>
          <a:ea typeface="MS PGothic" pitchFamily="34" charset="-128"/>
          <a:cs typeface="MS PGothic" charset="0"/>
        </a:defRPr>
      </a:lvl3pPr>
      <a:lvl4pPr marL="1600200" indent="-228600" algn="l" defTabSz="457200" rtl="0" eaLnBrk="1" fontAlgn="base" hangingPunct="1">
        <a:spcBef>
          <a:spcPct val="20000"/>
        </a:spcBef>
        <a:spcAft>
          <a:spcPct val="0"/>
        </a:spcAft>
        <a:buFont typeface="Arial" pitchFamily="34" charset="0"/>
        <a:buChar char="–"/>
        <a:defRPr sz="2000" kern="1200">
          <a:solidFill>
            <a:schemeClr val="tx1"/>
          </a:solidFill>
          <a:latin typeface="+mn-lt"/>
          <a:ea typeface="MS PGothic" pitchFamily="34" charset="-128"/>
          <a:cs typeface="MS PGothic" charset="0"/>
        </a:defRPr>
      </a:lvl4pPr>
      <a:lvl5pPr marL="2057400" indent="-228600" algn="l" defTabSz="457200" rtl="0" eaLnBrk="1" fontAlgn="base" hangingPunct="1">
        <a:spcBef>
          <a:spcPct val="20000"/>
        </a:spcBef>
        <a:spcAft>
          <a:spcPct val="0"/>
        </a:spcAft>
        <a:buFont typeface="Arial" pitchFamily="34" charset="0"/>
        <a:buChar char="»"/>
        <a:defRPr sz="2000" kern="1200">
          <a:solidFill>
            <a:schemeClr val="tx1"/>
          </a:solidFill>
          <a:latin typeface="+mn-lt"/>
          <a:ea typeface="MS PGothic" pitchFamily="34" charset="-128"/>
          <a:cs typeface="MS PGothic"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vmlDrawing" Target="../drawings/vmlDrawing1.vml"/><Relationship Id="rId6" Type="http://schemas.openxmlformats.org/officeDocument/2006/relationships/image" Target="../media/image3.emf"/><Relationship Id="rId5" Type="http://schemas.openxmlformats.org/officeDocument/2006/relationships/oleObject" Target="../embeddings/oleObject1.bin"/><Relationship Id="rId4"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tags" Target="../tags/tag5.xml"/><Relationship Id="rId2" Type="http://schemas.openxmlformats.org/officeDocument/2006/relationships/tags" Target="../tags/tag4.xml"/><Relationship Id="rId1" Type="http://schemas.openxmlformats.org/officeDocument/2006/relationships/vmlDrawing" Target="../drawings/vmlDrawing2.vml"/><Relationship Id="rId6" Type="http://schemas.openxmlformats.org/officeDocument/2006/relationships/image" Target="../media/image3.emf"/><Relationship Id="rId5" Type="http://schemas.openxmlformats.org/officeDocument/2006/relationships/oleObject" Target="../embeddings/oleObject2.bin"/><Relationship Id="rId4"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vmlDrawing" Target="../drawings/vmlDrawing3.vml"/><Relationship Id="rId6" Type="http://schemas.openxmlformats.org/officeDocument/2006/relationships/image" Target="../media/image3.emf"/><Relationship Id="rId5" Type="http://schemas.openxmlformats.org/officeDocument/2006/relationships/oleObject" Target="../embeddings/oleObject3.bin"/><Relationship Id="rId4"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tags" Target="../tags/tag9.xml"/><Relationship Id="rId2" Type="http://schemas.openxmlformats.org/officeDocument/2006/relationships/tags" Target="../tags/tag8.xml"/><Relationship Id="rId1" Type="http://schemas.openxmlformats.org/officeDocument/2006/relationships/vmlDrawing" Target="../drawings/vmlDrawing4.vml"/><Relationship Id="rId6" Type="http://schemas.openxmlformats.org/officeDocument/2006/relationships/image" Target="../media/image3.emf"/><Relationship Id="rId5" Type="http://schemas.openxmlformats.org/officeDocument/2006/relationships/oleObject" Target="../embeddings/oleObject4.bin"/><Relationship Id="rId4"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14023" y="1952481"/>
            <a:ext cx="3618963" cy="523220"/>
          </a:xfrm>
          <a:prstGeom prst="rect">
            <a:avLst/>
          </a:prstGeom>
          <a:noFill/>
        </p:spPr>
        <p:txBody>
          <a:bodyPr wrap="square" rtlCol="0">
            <a:spAutoFit/>
          </a:bodyPr>
          <a:lstStyle/>
          <a:p>
            <a:r>
              <a:rPr lang="en-US" sz="2800" b="1" dirty="0" smtClean="0">
                <a:solidFill>
                  <a:schemeClr val="bg1"/>
                </a:solidFill>
              </a:rPr>
              <a:t>OUTWARD CLEARING</a:t>
            </a:r>
            <a:endParaRPr lang="en-US" sz="2800" b="1" dirty="0">
              <a:solidFill>
                <a:schemeClr val="bg1"/>
              </a:solidFill>
            </a:endParaRPr>
          </a:p>
        </p:txBody>
      </p:sp>
      <p:sp>
        <p:nvSpPr>
          <p:cNvPr id="3" name="TextBox 2"/>
          <p:cNvSpPr txBox="1"/>
          <p:nvPr/>
        </p:nvSpPr>
        <p:spPr>
          <a:xfrm>
            <a:off x="1149440" y="2847214"/>
            <a:ext cx="2356834" cy="461665"/>
          </a:xfrm>
          <a:prstGeom prst="rect">
            <a:avLst/>
          </a:prstGeom>
          <a:noFill/>
        </p:spPr>
        <p:txBody>
          <a:bodyPr wrap="square" rtlCol="0">
            <a:spAutoFit/>
          </a:bodyPr>
          <a:lstStyle/>
          <a:p>
            <a:r>
              <a:rPr lang="en-US" sz="2400" dirty="0" smtClean="0">
                <a:solidFill>
                  <a:schemeClr val="bg1"/>
                </a:solidFill>
              </a:rPr>
              <a:t>03-June-2019</a:t>
            </a:r>
            <a:endParaRPr lang="en-US" sz="2400" dirty="0">
              <a:solidFill>
                <a:schemeClr val="bg1"/>
              </a:solidFill>
            </a:endParaRPr>
          </a:p>
        </p:txBody>
      </p:sp>
      <p:sp>
        <p:nvSpPr>
          <p:cNvPr id="4" name="TextBox 3"/>
          <p:cNvSpPr txBox="1"/>
          <p:nvPr/>
        </p:nvSpPr>
        <p:spPr>
          <a:xfrm>
            <a:off x="1136561" y="3308879"/>
            <a:ext cx="3744532" cy="461665"/>
          </a:xfrm>
          <a:prstGeom prst="rect">
            <a:avLst/>
          </a:prstGeom>
          <a:noFill/>
        </p:spPr>
        <p:txBody>
          <a:bodyPr wrap="square" rtlCol="0">
            <a:spAutoFit/>
          </a:bodyPr>
          <a:lstStyle/>
          <a:p>
            <a:r>
              <a:rPr lang="en-US" sz="2400" dirty="0" smtClean="0">
                <a:solidFill>
                  <a:schemeClr val="bg1"/>
                </a:solidFill>
              </a:rPr>
              <a:t>Brindha Devi Manoharan</a:t>
            </a:r>
            <a:endParaRPr lang="en-US" sz="2400" dirty="0">
              <a:solidFill>
                <a:schemeClr val="bg1"/>
              </a:solidFill>
            </a:endParaRPr>
          </a:p>
        </p:txBody>
      </p:sp>
    </p:spTree>
    <p:extLst>
      <p:ext uri="{BB962C8B-B14F-4D97-AF65-F5344CB8AC3E}">
        <p14:creationId xmlns:p14="http://schemas.microsoft.com/office/powerpoint/2010/main" val="378367013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146" name="Object 2" hidden="1"/>
          <p:cNvGraphicFramePr>
            <a:graphicFrameLocks noChangeAspect="1"/>
          </p:cNvGraphicFramePr>
          <p:nvPr>
            <p:custDataLst>
              <p:tags r:id="rId2"/>
            </p:custDataLst>
          </p:nvPr>
        </p:nvGraphicFramePr>
        <p:xfrm>
          <a:off x="1524000" y="0"/>
          <a:ext cx="158750" cy="158750"/>
        </p:xfrm>
        <a:graphic>
          <a:graphicData uri="http://schemas.openxmlformats.org/presentationml/2006/ole">
            <mc:AlternateContent xmlns:mc="http://schemas.openxmlformats.org/markup-compatibility/2006">
              <mc:Choice xmlns:v="urn:schemas-microsoft-com:vml" Requires="v">
                <p:oleObj spid="_x0000_s341082" name="think-cell Slide" r:id="rId5" imgW="381" imgH="381" progId="TCLayout.ActiveDocument.1">
                  <p:embed/>
                </p:oleObj>
              </mc:Choice>
              <mc:Fallback>
                <p:oleObj name="think-cell Slide" r:id="rId5" imgW="381" imgH="381" progId="TCLayout.ActiveDocument.1">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24000" y="0"/>
                        <a:ext cx="158750" cy="15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6" name="Rectangle 15" hidden="1"/>
          <p:cNvSpPr/>
          <p:nvPr>
            <p:custDataLst>
              <p:tags r:id="rId3"/>
            </p:custDataLst>
          </p:nvPr>
        </p:nvSpPr>
        <p:spPr bwMode="auto">
          <a:xfrm>
            <a:off x="1524000" y="0"/>
            <a:ext cx="158750" cy="15875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defRPr/>
            </a:pPr>
            <a:endParaRPr lang="en-US" sz="1400">
              <a:sym typeface="Arial"/>
            </a:endParaRPr>
          </a:p>
        </p:txBody>
      </p:sp>
    </p:spTree>
    <p:extLst>
      <p:ext uri="{BB962C8B-B14F-4D97-AF65-F5344CB8AC3E}">
        <p14:creationId xmlns:p14="http://schemas.microsoft.com/office/powerpoint/2010/main" val="310649341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146" name="Object 2" hidden="1"/>
          <p:cNvGraphicFramePr>
            <a:graphicFrameLocks noChangeAspect="1"/>
          </p:cNvGraphicFramePr>
          <p:nvPr>
            <p:custDataLst>
              <p:tags r:id="rId2"/>
            </p:custDataLst>
          </p:nvPr>
        </p:nvGraphicFramePr>
        <p:xfrm>
          <a:off x="1524000" y="0"/>
          <a:ext cx="158750" cy="158750"/>
        </p:xfrm>
        <a:graphic>
          <a:graphicData uri="http://schemas.openxmlformats.org/presentationml/2006/ole">
            <mc:AlternateContent xmlns:mc="http://schemas.openxmlformats.org/markup-compatibility/2006">
              <mc:Choice xmlns:v="urn:schemas-microsoft-com:vml" Requires="v">
                <p:oleObj spid="_x0000_s345116" name="think-cell Slide" r:id="rId5" imgW="381" imgH="381" progId="TCLayout.ActiveDocument.1">
                  <p:embed/>
                </p:oleObj>
              </mc:Choice>
              <mc:Fallback>
                <p:oleObj name="think-cell Slide" r:id="rId5" imgW="381" imgH="381" progId="TCLayout.ActiveDocument.1">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24000" y="0"/>
                        <a:ext cx="158750" cy="15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6" name="Rectangle 15" hidden="1"/>
          <p:cNvSpPr/>
          <p:nvPr>
            <p:custDataLst>
              <p:tags r:id="rId3"/>
            </p:custDataLst>
          </p:nvPr>
        </p:nvSpPr>
        <p:spPr bwMode="auto">
          <a:xfrm>
            <a:off x="1524000" y="0"/>
            <a:ext cx="158750" cy="15875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defRPr/>
            </a:pPr>
            <a:endParaRPr lang="en-US" sz="1400">
              <a:sym typeface="Arial"/>
            </a:endParaRPr>
          </a:p>
        </p:txBody>
      </p:sp>
      <p:sp>
        <p:nvSpPr>
          <p:cNvPr id="6164" name="Rectangle 5"/>
          <p:cNvSpPr>
            <a:spLocks/>
          </p:cNvSpPr>
          <p:nvPr/>
        </p:nvSpPr>
        <p:spPr bwMode="auto">
          <a:xfrm>
            <a:off x="9502944" y="37949"/>
            <a:ext cx="84438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eaLnBrk="0" hangingPunct="0">
              <a:defRPr sz="1300" b="1">
                <a:solidFill>
                  <a:schemeClr val="tx1"/>
                </a:solidFill>
                <a:latin typeface="Arial" panose="020B0604020202020204" pitchFamily="34" charset="0"/>
                <a:cs typeface="Arial" panose="020B0604020202020204" pitchFamily="34" charset="0"/>
              </a:defRPr>
            </a:lvl1pPr>
            <a:lvl2pPr marL="742950" indent="-285750" eaLnBrk="0" hangingPunct="0">
              <a:defRPr sz="1300" b="1">
                <a:solidFill>
                  <a:schemeClr val="tx1"/>
                </a:solidFill>
                <a:latin typeface="Arial" panose="020B0604020202020204" pitchFamily="34" charset="0"/>
                <a:cs typeface="Arial" panose="020B0604020202020204" pitchFamily="34" charset="0"/>
              </a:defRPr>
            </a:lvl2pPr>
            <a:lvl3pPr marL="1143000" indent="-228600" eaLnBrk="0" hangingPunct="0">
              <a:defRPr sz="1300" b="1">
                <a:solidFill>
                  <a:schemeClr val="tx1"/>
                </a:solidFill>
                <a:latin typeface="Arial" panose="020B0604020202020204" pitchFamily="34" charset="0"/>
                <a:cs typeface="Arial" panose="020B0604020202020204" pitchFamily="34" charset="0"/>
              </a:defRPr>
            </a:lvl3pPr>
            <a:lvl4pPr marL="1600200" indent="-228600" eaLnBrk="0" hangingPunct="0">
              <a:defRPr sz="1300" b="1">
                <a:solidFill>
                  <a:schemeClr val="tx1"/>
                </a:solidFill>
                <a:latin typeface="Arial" panose="020B0604020202020204" pitchFamily="34" charset="0"/>
                <a:cs typeface="Arial" panose="020B0604020202020204" pitchFamily="34" charset="0"/>
              </a:defRPr>
            </a:lvl4pPr>
            <a:lvl5pPr marL="2057400" indent="-228600" eaLnBrk="0" hangingPunct="0">
              <a:defRPr sz="1300" b="1">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1300" b="1">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1300" b="1">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1300" b="1">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1300" b="1">
                <a:solidFill>
                  <a:schemeClr val="tx1"/>
                </a:solidFill>
                <a:latin typeface="Arial" panose="020B0604020202020204" pitchFamily="34" charset="0"/>
                <a:cs typeface="Arial" panose="020B0604020202020204" pitchFamily="34" charset="0"/>
              </a:defRPr>
            </a:lvl9pPr>
          </a:lstStyle>
          <a:p>
            <a:pPr algn="r" eaLnBrk="1" hangingPunct="1">
              <a:buSzPct val="75000"/>
            </a:pPr>
            <a:r>
              <a:rPr lang="en-IN" sz="1200">
                <a:solidFill>
                  <a:schemeClr val="bg1"/>
                </a:solidFill>
                <a:latin typeface="+mj-lt"/>
              </a:rPr>
              <a:t>PRELIMINARY</a:t>
            </a:r>
          </a:p>
        </p:txBody>
      </p:sp>
    </p:spTree>
    <p:extLst>
      <p:ext uri="{BB962C8B-B14F-4D97-AF65-F5344CB8AC3E}">
        <p14:creationId xmlns:p14="http://schemas.microsoft.com/office/powerpoint/2010/main" val="145644664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146" name="Object 2" hidden="1"/>
          <p:cNvGraphicFramePr>
            <a:graphicFrameLocks noChangeAspect="1"/>
          </p:cNvGraphicFramePr>
          <p:nvPr>
            <p:custDataLst>
              <p:tags r:id="rId2"/>
            </p:custDataLst>
          </p:nvPr>
        </p:nvGraphicFramePr>
        <p:xfrm>
          <a:off x="1524000" y="0"/>
          <a:ext cx="158750" cy="158750"/>
        </p:xfrm>
        <a:graphic>
          <a:graphicData uri="http://schemas.openxmlformats.org/presentationml/2006/ole">
            <mc:AlternateContent xmlns:mc="http://schemas.openxmlformats.org/markup-compatibility/2006">
              <mc:Choice xmlns:v="urn:schemas-microsoft-com:vml" Requires="v">
                <p:oleObj spid="_x0000_s346134" name="think-cell Slide" r:id="rId5" imgW="381" imgH="381" progId="TCLayout.ActiveDocument.1">
                  <p:embed/>
                </p:oleObj>
              </mc:Choice>
              <mc:Fallback>
                <p:oleObj name="think-cell Slide" r:id="rId5" imgW="381" imgH="381" progId="TCLayout.ActiveDocument.1">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24000" y="0"/>
                        <a:ext cx="158750" cy="15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6" name="Rectangle 15" hidden="1"/>
          <p:cNvSpPr/>
          <p:nvPr>
            <p:custDataLst>
              <p:tags r:id="rId3"/>
            </p:custDataLst>
          </p:nvPr>
        </p:nvSpPr>
        <p:spPr bwMode="auto">
          <a:xfrm>
            <a:off x="1524000" y="0"/>
            <a:ext cx="158750" cy="15875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defRPr/>
            </a:pPr>
            <a:endParaRPr lang="en-US" sz="1400">
              <a:sym typeface="Arial"/>
            </a:endParaRPr>
          </a:p>
        </p:txBody>
      </p:sp>
    </p:spTree>
    <p:extLst>
      <p:ext uri="{BB962C8B-B14F-4D97-AF65-F5344CB8AC3E}">
        <p14:creationId xmlns:p14="http://schemas.microsoft.com/office/powerpoint/2010/main" val="256608152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146" name="Object 2" hidden="1"/>
          <p:cNvGraphicFramePr>
            <a:graphicFrameLocks noChangeAspect="1"/>
          </p:cNvGraphicFramePr>
          <p:nvPr>
            <p:custDataLst>
              <p:tags r:id="rId2"/>
            </p:custDataLst>
          </p:nvPr>
        </p:nvGraphicFramePr>
        <p:xfrm>
          <a:off x="1524000" y="0"/>
          <a:ext cx="158750" cy="158750"/>
        </p:xfrm>
        <a:graphic>
          <a:graphicData uri="http://schemas.openxmlformats.org/presentationml/2006/ole">
            <mc:AlternateContent xmlns:mc="http://schemas.openxmlformats.org/markup-compatibility/2006">
              <mc:Choice xmlns:v="urn:schemas-microsoft-com:vml" Requires="v">
                <p:oleObj spid="_x0000_s347152" name="think-cell Slide" r:id="rId5" imgW="381" imgH="381" progId="TCLayout.ActiveDocument.1">
                  <p:embed/>
                </p:oleObj>
              </mc:Choice>
              <mc:Fallback>
                <p:oleObj name="think-cell Slide" r:id="rId5" imgW="381" imgH="381" progId="TCLayout.ActiveDocument.1">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24000" y="0"/>
                        <a:ext cx="158750" cy="15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6" name="Rectangle 15" hidden="1"/>
          <p:cNvSpPr/>
          <p:nvPr>
            <p:custDataLst>
              <p:tags r:id="rId3"/>
            </p:custDataLst>
          </p:nvPr>
        </p:nvSpPr>
        <p:spPr bwMode="auto">
          <a:xfrm>
            <a:off x="1524000" y="0"/>
            <a:ext cx="158750" cy="15875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defRPr/>
            </a:pPr>
            <a:endParaRPr lang="en-US" sz="1400">
              <a:sym typeface="Arial"/>
            </a:endParaRPr>
          </a:p>
        </p:txBody>
      </p:sp>
    </p:spTree>
    <p:extLst>
      <p:ext uri="{BB962C8B-B14F-4D97-AF65-F5344CB8AC3E}">
        <p14:creationId xmlns:p14="http://schemas.microsoft.com/office/powerpoint/2010/main" val="316317437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899148536"/>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0uMFbMEU3kqrJbckp.RoRA"/>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yuih8QiyC0KaLgA4ohgDLA"/>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yuih8QiyC0KaLgA4ohgDLA"/>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yuih8QiyC0KaLgA4ohgDL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yuih8QiyC0KaLgA4ohgDLA"/>
</p:tagLst>
</file>

<file path=ppt/theme/theme1.xml><?xml version="1.0" encoding="utf-8"?>
<a:theme xmlns:a="http://schemas.openxmlformats.org/drawingml/2006/main" name="Maveric Template">
  <a:themeElements>
    <a:clrScheme name="Maveric Colors Updated">
      <a:dk1>
        <a:sysClr val="windowText" lastClr="000000"/>
      </a:dk1>
      <a:lt1>
        <a:sysClr val="window" lastClr="FFFFFF"/>
      </a:lt1>
      <a:dk2>
        <a:srgbClr val="234E8F"/>
      </a:dk2>
      <a:lt2>
        <a:srgbClr val="EEECE1"/>
      </a:lt2>
      <a:accent1>
        <a:srgbClr val="6C99D6"/>
      </a:accent1>
      <a:accent2>
        <a:srgbClr val="234E8F"/>
      </a:accent2>
      <a:accent3>
        <a:srgbClr val="D0247B"/>
      </a:accent3>
      <a:accent4>
        <a:srgbClr val="5E5E5E"/>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9525">
          <a:solidFill>
            <a:schemeClr val="tx1"/>
          </a:solidFill>
        </a:ln>
        <a:effectLst/>
      </a:spPr>
      <a:bodyPr rtlCol="0" anchor="ctr"/>
      <a:lstStyle>
        <a:defPPr algn="ctr">
          <a:defRPr dirty="0">
            <a:solidFill>
              <a:schemeClr val="bg1"/>
            </a:solidFill>
            <a:latin typeface="Arial" panose="020B0604020202020204" pitchFamily="34" charset="0"/>
            <a:cs typeface="Arial" panose="020B0604020202020204" pitchFamily="34" charset="0"/>
          </a:defRPr>
        </a:defPPr>
      </a:lstStyle>
      <a:style>
        <a:lnRef idx="1">
          <a:schemeClr val="accent1"/>
        </a:lnRef>
        <a:fillRef idx="3">
          <a:schemeClr val="accent1"/>
        </a:fillRef>
        <a:effectRef idx="2">
          <a:schemeClr val="accent1"/>
        </a:effectRef>
        <a:fontRef idx="minor">
          <a:schemeClr val="lt1"/>
        </a:fontRef>
      </a:style>
    </a:spDef>
    <a:lnDef>
      <a:spPr>
        <a:ln w="9525">
          <a:solidFill>
            <a:schemeClr val="tx1"/>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Maveric Template Widescreen 16 9" id="{5D6BACB7-A1F9-4A53-9C52-F7DC68D55356}" vid="{46A634AC-EE18-45BF-87B0-CFBFC7496A2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Version=16.0.0.0, Culture=neutral, PublicKeyToken=71e9bce111e9429c</Assembly>
    <Class>Microsoft.Office.DocumentManagement.Internal.DocIdHandler</Class>
    <Data/>
    <Filter/>
  </Receiver>
</spe:Receiver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dlc_DocId xmlns="e4010ae8-6447-435f-8c8f-0e870cd56630">RC6KM3FKPSWQ-1-1473</_dlc_DocId>
    <_dlc_DocIdUrl xmlns="e4010ae8-6447-435f-8c8f-0e870cd56630">
      <Url>https://mavericsystems.sharepoint.com/sites/PMT/_layouts/15/DocIdRedir.aspx?ID=RC6KM3FKPSWQ-1-1473</Url>
      <Description>RC6KM3FKPSWQ-1-1473</Description>
    </_dlc_DocIdUrl>
  </documentManagement>
</p:properties>
</file>

<file path=customXml/item4.xml><?xml version="1.0" encoding="utf-8"?>
<ct:contentTypeSchema xmlns:ct="http://schemas.microsoft.com/office/2006/metadata/contentType" xmlns:ma="http://schemas.microsoft.com/office/2006/metadata/properties/metaAttributes" ct:_="" ma:_="" ma:contentTypeName="Document" ma:contentTypeID="0x0101007062A02897A2B747A52F2EF4138EEEEC" ma:contentTypeVersion="5" ma:contentTypeDescription="Create a new document." ma:contentTypeScope="" ma:versionID="a8c092ec13725a2691b62f307121236d">
  <xsd:schema xmlns:xsd="http://www.w3.org/2001/XMLSchema" xmlns:xs="http://www.w3.org/2001/XMLSchema" xmlns:p="http://schemas.microsoft.com/office/2006/metadata/properties" xmlns:ns2="e4010ae8-6447-435f-8c8f-0e870cd56630" xmlns:ns3="1531ec8f-320a-4b0f-81fa-7f3aca33073d" targetNamespace="http://schemas.microsoft.com/office/2006/metadata/properties" ma:root="true" ma:fieldsID="e9d0684154624334bd180809a52dc30e" ns2:_="" ns3:_="">
    <xsd:import namespace="e4010ae8-6447-435f-8c8f-0e870cd56630"/>
    <xsd:import namespace="1531ec8f-320a-4b0f-81fa-7f3aca33073d"/>
    <xsd:element name="properties">
      <xsd:complexType>
        <xsd:sequence>
          <xsd:element name="documentManagement">
            <xsd:complexType>
              <xsd:all>
                <xsd:element ref="ns2:_dlc_DocId" minOccurs="0"/>
                <xsd:element ref="ns2:_dlc_DocIdUrl" minOccurs="0"/>
                <xsd:element ref="ns2:_dlc_DocIdPersistId" minOccurs="0"/>
                <xsd:element ref="ns2:SharedWithUsers" minOccurs="0"/>
                <xsd:element ref="ns2:SharedWithDetails" minOccurs="0"/>
                <xsd:element ref="ns3:MediaServiceMetadata" minOccurs="0"/>
                <xsd:element ref="ns3:MediaServiceFastMetadata" minOccurs="0"/>
                <xsd:element ref="ns3:MediaServiceAuto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4010ae8-6447-435f-8c8f-0e870cd56630"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element name="SharedWithUsers" ma:index="11"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1531ec8f-320a-4b0f-81fa-7f3aca33073d" elementFormDefault="qualified">
    <xsd:import namespace="http://schemas.microsoft.com/office/2006/documentManagement/types"/>
    <xsd:import namespace="http://schemas.microsoft.com/office/infopath/2007/PartnerControls"/>
    <xsd:element name="MediaServiceMetadata" ma:index="13" nillable="true" ma:displayName="MediaServiceMetadata" ma:description="" ma:hidden="true" ma:internalName="MediaServiceMetadata" ma:readOnly="true">
      <xsd:simpleType>
        <xsd:restriction base="dms:Note"/>
      </xsd:simpleType>
    </xsd:element>
    <xsd:element name="MediaServiceFastMetadata" ma:index="14" nillable="true" ma:displayName="MediaServiceFastMetadata" ma:description="" ma:hidden="true" ma:internalName="MediaServiceFastMetadata" ma:readOnly="true">
      <xsd:simpleType>
        <xsd:restriction base="dms:Note"/>
      </xsd:simpleType>
    </xsd:element>
    <xsd:element name="MediaServiceAutoTags" ma:index="15" nillable="true" ma:displayName="MediaServiceAutoTags" ma:description="" ma:internalName="MediaServiceAutoTag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587A084-4092-40BE-8517-F95589CF2A33}">
  <ds:schemaRefs>
    <ds:schemaRef ds:uri="http://schemas.microsoft.com/sharepoint/events"/>
  </ds:schemaRefs>
</ds:datastoreItem>
</file>

<file path=customXml/itemProps2.xml><?xml version="1.0" encoding="utf-8"?>
<ds:datastoreItem xmlns:ds="http://schemas.openxmlformats.org/officeDocument/2006/customXml" ds:itemID="{5A3996E1-C6B0-430C-94A8-1B940FE9BCD5}">
  <ds:schemaRefs>
    <ds:schemaRef ds:uri="http://schemas.microsoft.com/sharepoint/v3/contenttype/forms"/>
  </ds:schemaRefs>
</ds:datastoreItem>
</file>

<file path=customXml/itemProps3.xml><?xml version="1.0" encoding="utf-8"?>
<ds:datastoreItem xmlns:ds="http://schemas.openxmlformats.org/officeDocument/2006/customXml" ds:itemID="{BF981718-F57F-485B-9C29-8D6FC21FEB8D}">
  <ds:schemaRefs>
    <ds:schemaRef ds:uri="e4010ae8-6447-435f-8c8f-0e870cd56630"/>
    <ds:schemaRef ds:uri="http://purl.org/dc/elements/1.1/"/>
    <ds:schemaRef ds:uri="http://purl.org/dc/terms/"/>
    <ds:schemaRef ds:uri="http://schemas.microsoft.com/office/2006/documentManagement/types"/>
    <ds:schemaRef ds:uri="http://purl.org/dc/dcmitype/"/>
    <ds:schemaRef ds:uri="http://schemas.microsoft.com/office/2006/metadata/properties"/>
    <ds:schemaRef ds:uri="1531ec8f-320a-4b0f-81fa-7f3aca33073d"/>
    <ds:schemaRef ds:uri="http://schemas.microsoft.com/office/infopath/2007/PartnerControls"/>
    <ds:schemaRef ds:uri="http://schemas.openxmlformats.org/package/2006/metadata/core-properties"/>
    <ds:schemaRef ds:uri="http://www.w3.org/XML/1998/namespace"/>
  </ds:schemaRefs>
</ds:datastoreItem>
</file>

<file path=customXml/itemProps4.xml><?xml version="1.0" encoding="utf-8"?>
<ds:datastoreItem xmlns:ds="http://schemas.openxmlformats.org/officeDocument/2006/customXml" ds:itemID="{0E62A40D-F387-44A2-B611-D92B9DF6387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4010ae8-6447-435f-8c8f-0e870cd56630"/>
    <ds:schemaRef ds:uri="1531ec8f-320a-4b0f-81fa-7f3aca33073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Maveric Template Widescreen 16 9</Template>
  <TotalTime>205</TotalTime>
  <Words>7</Words>
  <Application>Microsoft Office PowerPoint</Application>
  <PresentationFormat>Widescreen</PresentationFormat>
  <Paragraphs>4</Paragraphs>
  <Slides>6</Slides>
  <Notes>0</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6</vt:i4>
      </vt:variant>
    </vt:vector>
  </HeadingPairs>
  <TitlesOfParts>
    <vt:vector size="17" baseType="lpstr">
      <vt:lpstr>ＭＳ Ｐゴシック</vt:lpstr>
      <vt:lpstr>ＭＳ Ｐゴシック</vt:lpstr>
      <vt:lpstr>Arial</vt:lpstr>
      <vt:lpstr>Calibri</vt:lpstr>
      <vt:lpstr>Century Gothic</vt:lpstr>
      <vt:lpstr>COUTURE Bold</vt:lpstr>
      <vt:lpstr>Lucida Grande</vt:lpstr>
      <vt:lpstr>Symbol</vt:lpstr>
      <vt:lpstr>Wingdings</vt:lpstr>
      <vt:lpstr>Maveric Template</vt:lpstr>
      <vt:lpstr>think-cell Slide</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Cipiga Karunakaran</dc:creator>
  <cp:lastModifiedBy>brindhadevi m.</cp:lastModifiedBy>
  <cp:revision>41</cp:revision>
  <dcterms:created xsi:type="dcterms:W3CDTF">2017-08-28T09:11:10Z</dcterms:created>
  <dcterms:modified xsi:type="dcterms:W3CDTF">2019-05-31T07:06:42Z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0x0101007062A02897A2B747A52F2EF4138EEEEC</vt:lpwstr>
  </property>
  <property fmtid="{D5CDD505-2E9C-101B-9397-08002B2CF9AE}" pid="3" name="_dlc_DocIdItemGuid">
    <vt:lpwstr>d0bf2500-fa8f-41af-8d85-9c70e9d9e2c8</vt:lpwstr>
  </property>
</Properties>
</file>