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a64aff06-2178-44af-85db-447a1467cfd2/com.whatsapp.provider.media/brindha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[jalandra.xlsx]Sheet2!PivotTable1</c:name>
    <c:fmtId val="0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18398314014752"/>
          <c:y val="0.396296293316064"/>
          <c:w val="0.501412012644889"/>
          <c:h val="0.2570370400172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Sheet2!$B$6:$B$8</c:f>
              <c:strCache>
                <c:ptCount val="3"/>
                <c:pt idx="0">
                  <c:v>Performance Score</c:v>
                </c:pt>
                <c:pt idx="1">
                  <c:v>Exceeds</c:v>
                </c:pt>
                <c:pt idx="2">
                  <c:v>Count of Performance level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Sheet2!$A$9:$A$19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Sheet2!$B$9:$B$19</c:f>
              <c:numCache>
                <c:formatCode>General</c:formatCode>
                <c:ptCount val="11"/>
                <c:pt idx="0">
                  <c:v>24.0</c:v>
                </c:pt>
                <c:pt idx="1">
                  <c:v>21.0</c:v>
                </c:pt>
                <c:pt idx="2">
                  <c:v>18.0</c:v>
                </c:pt>
                <c:pt idx="3">
                  <c:v>19.0</c:v>
                </c:pt>
                <c:pt idx="4">
                  <c:v>15.0</c:v>
                </c:pt>
                <c:pt idx="5">
                  <c:v>13.0</c:v>
                </c:pt>
                <c:pt idx="6">
                  <c:v>19.0</c:v>
                </c:pt>
                <c:pt idx="7">
                  <c:v>33.0</c:v>
                </c:pt>
                <c:pt idx="8">
                  <c:v>16.0</c:v>
                </c:pt>
                <c:pt idx="9">
                  <c:v>13.0</c:v>
                </c:pt>
                <c:pt idx="10">
                  <c:v>191.0</c:v>
                </c:pt>
              </c:numCache>
            </c:numRef>
          </c:val>
        </c:ser>
        <c:ser>
          <c:idx val="1"/>
          <c:order val="1"/>
          <c:tx>
            <c:strRef>
              <c:f>Sheet2!$C$6:$C$8</c:f>
              <c:strCache>
                <c:ptCount val="3"/>
                <c:pt idx="0">
                  <c:v>Values</c:v>
                </c:pt>
                <c:pt idx="2">
                  <c:v>Count of Performance Score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Sheet2!$A$9:$A$19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Sheet2!$C$9:$C$19</c:f>
              <c:numCache>
                <c:formatCode>General</c:formatCode>
                <c:ptCount val="11"/>
                <c:pt idx="0">
                  <c:v>24.0</c:v>
                </c:pt>
                <c:pt idx="1">
                  <c:v>21.0</c:v>
                </c:pt>
                <c:pt idx="2">
                  <c:v>18.0</c:v>
                </c:pt>
                <c:pt idx="3">
                  <c:v>19.0</c:v>
                </c:pt>
                <c:pt idx="4">
                  <c:v>15.0</c:v>
                </c:pt>
                <c:pt idx="5">
                  <c:v>13.0</c:v>
                </c:pt>
                <c:pt idx="6">
                  <c:v>19.0</c:v>
                </c:pt>
                <c:pt idx="7">
                  <c:v>33.0</c:v>
                </c:pt>
                <c:pt idx="8">
                  <c:v>16.0</c:v>
                </c:pt>
                <c:pt idx="9">
                  <c:v>13.0</c:v>
                </c:pt>
                <c:pt idx="10">
                  <c:v>191.0</c:v>
                </c:pt>
              </c:numCache>
            </c:numRef>
          </c:val>
        </c:ser>
        <c:ser>
          <c:idx val="2"/>
          <c:order val="2"/>
          <c:tx>
            <c:strRef>
              <c:f>Sheet2!$D$6:$D$8</c:f>
              <c:strCache>
                <c:ptCount val="3"/>
                <c:pt idx="0">
                  <c:v>Values</c:v>
                </c:pt>
                <c:pt idx="1">
                  <c:v>Fully Meets</c:v>
                </c:pt>
                <c:pt idx="2">
                  <c:v>Count of Performance level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Sheet2!$A$9:$A$19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Sheet2!$D$9:$D$19</c:f>
              <c:numCache>
                <c:formatCode>General</c:formatCode>
                <c:ptCount val="11"/>
                <c:pt idx="0">
                  <c:v>109.0</c:v>
                </c:pt>
                <c:pt idx="1">
                  <c:v>113.0</c:v>
                </c:pt>
                <c:pt idx="2">
                  <c:v>124.0</c:v>
                </c:pt>
                <c:pt idx="3">
                  <c:v>117.0</c:v>
                </c:pt>
                <c:pt idx="4">
                  <c:v>129.0</c:v>
                </c:pt>
                <c:pt idx="5">
                  <c:v>115.0</c:v>
                </c:pt>
                <c:pt idx="6">
                  <c:v>123.0</c:v>
                </c:pt>
                <c:pt idx="7">
                  <c:v>116.0</c:v>
                </c:pt>
                <c:pt idx="8">
                  <c:v>122.0</c:v>
                </c:pt>
                <c:pt idx="9">
                  <c:v>134.0</c:v>
                </c:pt>
                <c:pt idx="10">
                  <c:v>1202.0</c:v>
                </c:pt>
              </c:numCache>
            </c:numRef>
          </c:val>
        </c:ser>
        <c:ser>
          <c:idx val="3"/>
          <c:order val="3"/>
          <c:tx>
            <c:strRef>
              <c:f>Sheet2!$E$6:$E$8</c:f>
              <c:strCache>
                <c:ptCount val="3"/>
                <c:pt idx="0">
                  <c:v>Values</c:v>
                </c:pt>
                <c:pt idx="1">
                  <c:v>Fully Meets</c:v>
                </c:pt>
                <c:pt idx="2">
                  <c:v>Count of Performance Score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Sheet2!$A$9:$A$19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Sheet2!$E$9:$E$19</c:f>
              <c:numCache>
                <c:formatCode>General</c:formatCode>
                <c:ptCount val="11"/>
                <c:pt idx="0">
                  <c:v>109.0</c:v>
                </c:pt>
                <c:pt idx="1">
                  <c:v>113.0</c:v>
                </c:pt>
                <c:pt idx="2">
                  <c:v>124.0</c:v>
                </c:pt>
                <c:pt idx="3">
                  <c:v>117.0</c:v>
                </c:pt>
                <c:pt idx="4">
                  <c:v>129.0</c:v>
                </c:pt>
                <c:pt idx="5">
                  <c:v>115.0</c:v>
                </c:pt>
                <c:pt idx="6">
                  <c:v>123.0</c:v>
                </c:pt>
                <c:pt idx="7">
                  <c:v>116.0</c:v>
                </c:pt>
                <c:pt idx="8">
                  <c:v>122.0</c:v>
                </c:pt>
                <c:pt idx="9">
                  <c:v>134.0</c:v>
                </c:pt>
                <c:pt idx="10">
                  <c:v>1202.0</c:v>
                </c:pt>
              </c:numCache>
            </c:numRef>
          </c:val>
        </c:ser>
        <c:ser>
          <c:idx val="4"/>
          <c:order val="4"/>
          <c:tx>
            <c:strRef>
              <c:f>Sheet2!$F$6:$F$8</c:f>
              <c:strCache>
                <c:ptCount val="3"/>
                <c:pt idx="0">
                  <c:v>Values</c:v>
                </c:pt>
                <c:pt idx="1">
                  <c:v>Needs Improvement</c:v>
                </c:pt>
                <c:pt idx="2">
                  <c:v>Count of Performance level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90000">
                  <a:schemeClr val="accent5"/>
                </a:gs>
              </a:gsLst>
              <a:lin ang="5400000" scaled="0"/>
            </a:gradFill>
            <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5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Sheet2!$A$9:$A$19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Sheet2!$F$9:$F$19</c:f>
              <c:numCache>
                <c:formatCode>General</c:formatCode>
                <c:ptCount val="11"/>
                <c:pt idx="0">
                  <c:v>12.0</c:v>
                </c:pt>
                <c:pt idx="1">
                  <c:v>9.0</c:v>
                </c:pt>
                <c:pt idx="2">
                  <c:v>8.0</c:v>
                </c:pt>
                <c:pt idx="3">
                  <c:v>14.0</c:v>
                </c:pt>
                <c:pt idx="4">
                  <c:v>4.0</c:v>
                </c:pt>
                <c:pt idx="5">
                  <c:v>8.0</c:v>
                </c:pt>
                <c:pt idx="6">
                  <c:v>8.0</c:v>
                </c:pt>
                <c:pt idx="7">
                  <c:v>14.0</c:v>
                </c:pt>
                <c:pt idx="8">
                  <c:v>9.0</c:v>
                </c:pt>
                <c:pt idx="9">
                  <c:v>5.0</c:v>
                </c:pt>
                <c:pt idx="10">
                  <c:v>91.0</c:v>
                </c:pt>
              </c:numCache>
            </c:numRef>
          </c:val>
        </c:ser>
        <c:ser>
          <c:idx val="5"/>
          <c:order val="5"/>
          <c:tx>
            <c:strRef>
              <c:f>Sheet2!$G$6:$G$8</c:f>
              <c:strCache>
                <c:ptCount val="3"/>
                <c:pt idx="0">
                  <c:v>Values</c:v>
                </c:pt>
                <c:pt idx="1">
                  <c:v>Needs Improvement</c:v>
                </c:pt>
                <c:pt idx="2">
                  <c:v>Count of Performance Score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90000">
                  <a:schemeClr val="accent6"/>
                </a:gs>
              </a:gsLst>
              <a:lin ang="5400000" scaled="0"/>
            </a:gradFill>
            <a:ln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6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Sheet2!$A$9:$A$19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Sheet2!$G$9:$G$19</c:f>
              <c:numCache>
                <c:formatCode>General</c:formatCode>
                <c:ptCount val="11"/>
                <c:pt idx="0">
                  <c:v>12.0</c:v>
                </c:pt>
                <c:pt idx="1">
                  <c:v>9.0</c:v>
                </c:pt>
                <c:pt idx="2">
                  <c:v>8.0</c:v>
                </c:pt>
                <c:pt idx="3">
                  <c:v>14.0</c:v>
                </c:pt>
                <c:pt idx="4">
                  <c:v>4.0</c:v>
                </c:pt>
                <c:pt idx="5">
                  <c:v>8.0</c:v>
                </c:pt>
                <c:pt idx="6">
                  <c:v>8.0</c:v>
                </c:pt>
                <c:pt idx="7">
                  <c:v>14.0</c:v>
                </c:pt>
                <c:pt idx="8">
                  <c:v>9.0</c:v>
                </c:pt>
                <c:pt idx="9">
                  <c:v>5.0</c:v>
                </c:pt>
                <c:pt idx="10">
                  <c:v>91.0</c:v>
                </c:pt>
              </c:numCache>
            </c:numRef>
          </c:val>
        </c:ser>
        <c:ser>
          <c:idx val="6"/>
          <c:order val="6"/>
          <c:tx>
            <c:strRef>
              <c:f>Sheet2!$H$6:$H$8</c:f>
              <c:strCache>
                <c:ptCount val="3"/>
                <c:pt idx="0">
                  <c:v>Values</c:v>
                </c:pt>
                <c:pt idx="1">
                  <c:v>PIP</c:v>
                </c:pt>
                <c:pt idx="2">
                  <c:v>Count of Performance level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Mod val="40000"/>
                    <a:lumOff val="60000"/>
                  </a:schemeClr>
                </a:gs>
                <a:gs pos="90000">
                  <a:schemeClr val="accent1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Sheet2!$A$9:$A$19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Sheet2!$H$9:$H$19</c:f>
              <c:numCache>
                <c:formatCode>General</c:formatCode>
                <c:ptCount val="11"/>
                <c:pt idx="0">
                  <c:v>5.0</c:v>
                </c:pt>
                <c:pt idx="1">
                  <c:v>2.0</c:v>
                </c:pt>
                <c:pt idx="2">
                  <c:v>4.0</c:v>
                </c:pt>
                <c:pt idx="3">
                  <c:v>7.0</c:v>
                </c:pt>
                <c:pt idx="4">
                  <c:v>6.0</c:v>
                </c:pt>
                <c:pt idx="5">
                  <c:v>7.0</c:v>
                </c:pt>
                <c:pt idx="6">
                  <c:v>7.0</c:v>
                </c:pt>
                <c:pt idx="7">
                  <c:v>4.0</c:v>
                </c:pt>
                <c:pt idx="8">
                  <c:v>3.0</c:v>
                </c:pt>
                <c:pt idx="9">
                  <c:v>4.0</c:v>
                </c:pt>
                <c:pt idx="10">
                  <c:v>49.0</c:v>
                </c:pt>
              </c:numCache>
            </c:numRef>
          </c:val>
        </c:ser>
        <c:ser>
          <c:idx val="7"/>
          <c:order val="7"/>
          <c:tx>
            <c:strRef>
              <c:f>Sheet2!$I$6:$I$8</c:f>
              <c:strCache>
                <c:ptCount val="3"/>
                <c:pt idx="0">
                  <c:v>Values</c:v>
                </c:pt>
                <c:pt idx="1">
                  <c:v>PIP</c:v>
                </c:pt>
                <c:pt idx="2">
                  <c:v>Count of Performance Score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  <a:lumMod val="40000"/>
                    <a:lumOff val="60000"/>
                  </a:schemeClr>
                </a:gs>
                <a:gs pos="9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Sheet2!$A$9:$A$19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Sheet2!$I$9:$I$19</c:f>
              <c:numCache>
                <c:formatCode>General</c:formatCode>
                <c:ptCount val="11"/>
                <c:pt idx="0">
                  <c:v>5.0</c:v>
                </c:pt>
                <c:pt idx="1">
                  <c:v>2.0</c:v>
                </c:pt>
                <c:pt idx="2">
                  <c:v>4.0</c:v>
                </c:pt>
                <c:pt idx="3">
                  <c:v>7.0</c:v>
                </c:pt>
                <c:pt idx="4">
                  <c:v>6.0</c:v>
                </c:pt>
                <c:pt idx="5">
                  <c:v>7.0</c:v>
                </c:pt>
                <c:pt idx="6">
                  <c:v>7.0</c:v>
                </c:pt>
                <c:pt idx="7">
                  <c:v>4.0</c:v>
                </c:pt>
                <c:pt idx="8">
                  <c:v>3.0</c:v>
                </c:pt>
                <c:pt idx="9">
                  <c:v>4.0</c:v>
                </c:pt>
                <c:pt idx="10">
                  <c:v>49.0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828358862"/>
        <c:axId val="869466072"/>
      </c:barChart>
      <c:catAx>
        <c:axId val="82835886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9466072"/>
        <c:crosses val="autoZero"/>
        <c:auto val="1"/>
        <c:lblAlgn val="ctr"/>
        <c:lblOffset val="100"/>
        <c:noMultiLvlLbl val="0"/>
      </c:catAx>
      <c:valAx>
        <c:axId val="86946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83588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1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B</a:t>
            </a:r>
            <a:r>
              <a:rPr altLang="en-US" sz="2400" lang="en-US"/>
              <a:t>RINDHA </a:t>
            </a:r>
            <a:r>
              <a:rPr altLang="en-US" sz="2400" lang="en-US"/>
              <a:t>N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</a:t>
            </a:r>
            <a:r>
              <a:rPr altLang="en-US" dirty="0" sz="2400" lang="en-US"/>
              <a:t>7</a:t>
            </a:r>
            <a:r>
              <a:rPr altLang="en-US" dirty="0" sz="2400" lang="en-US"/>
              <a:t>7</a:t>
            </a:r>
            <a:r>
              <a:rPr altLang="en-US" dirty="0" sz="2400" lang="en-US"/>
              <a:t>3</a:t>
            </a:r>
            <a:r>
              <a:rPr altLang="en-US" dirty="0" sz="2400" lang="en-IN"/>
              <a:t>  [unm14</a:t>
            </a:r>
            <a:r>
              <a:rPr altLang="en-US" dirty="0" sz="2400" lang="en-US"/>
              <a:t>5</a:t>
            </a:r>
            <a:r>
              <a:rPr altLang="en-US" dirty="0" sz="2400" lang="en-US"/>
              <a:t>1</a:t>
            </a:r>
            <a:r>
              <a:rPr altLang="en-US" dirty="0" sz="2400" lang="en-US"/>
              <a:t>2</a:t>
            </a:r>
            <a:r>
              <a:rPr altLang="en-US" dirty="0" sz="2400" lang="en-US"/>
              <a:t>0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g</a:t>
            </a:r>
            <a:r>
              <a:rPr altLang="en-US" dirty="0" sz="2400" lang="en-US"/>
              <a:t>2</a:t>
            </a:r>
            <a:r>
              <a:rPr altLang="en-US" dirty="0" sz="2400" lang="en-US"/>
              <a:t>4</a:t>
            </a:r>
            <a:r>
              <a:rPr altLang="en-US" dirty="0" sz="2400" lang="en-US"/>
              <a:t>)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971433" y="2060196"/>
          <a:ext cx="8794403" cy="451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4bfda2e415de456fadb3fd17799262e2</vt:lpwstr>
  </property>
  <property fmtid="{D5CDD505-2E9C-101B-9397-08002B2CF9AE}" pid="5" name="KSOProductBuildVer">
    <vt:lpwstr>1033-12.2.0.18165</vt:lpwstr>
  </property>
</Properties>
</file>