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59" autoAdjust="0"/>
    <p:restoredTop sz="86477" autoAdjust="0"/>
  </p:normalViewPr>
  <p:slideViewPr>
    <p:cSldViewPr>
      <p:cViewPr varScale="1">
        <p:scale>
          <a:sx n="74" d="100"/>
          <a:sy n="74" d="100"/>
        </p:scale>
        <p:origin x="-195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9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49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97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02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09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48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69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1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89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81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73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4C0B6-127C-47DA-A2A3-E8973063D71A}" type="datetimeFigureOut">
              <a:rPr lang="en-IN" smtClean="0"/>
              <a:t>17-03-2016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99E44-65BE-46CC-A5C7-954967960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31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846">
            <a:off x="3809023" y="548680"/>
            <a:ext cx="3081788" cy="5040560"/>
          </a:xfrm>
          <a:prstGeom prst="rect">
            <a:avLst/>
          </a:prstGeo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5264" flipH="1">
            <a:off x="2267349" y="548680"/>
            <a:ext cx="2983735" cy="5040560"/>
          </a:xfrm>
          <a:prstGeom prst="rect">
            <a:avLst/>
          </a:prstGeom>
          <a:ln>
            <a:noFill/>
          </a:ln>
        </p:spPr>
      </p:pic>
      <p:sp>
        <p:nvSpPr>
          <p:cNvPr id="14" name="Rectangle 13"/>
          <p:cNvSpPr/>
          <p:nvPr/>
        </p:nvSpPr>
        <p:spPr>
          <a:xfrm>
            <a:off x="3750536" y="3645024"/>
            <a:ext cx="1596271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1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  <a:t>KCHC</a:t>
            </a:r>
            <a:endParaRPr lang="en-IN" sz="1200" b="1" cap="none" spc="0" dirty="0" smtClean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ritannic Bold" panose="020B0903060703020204" pitchFamily="34" charset="0"/>
            </a:endParaRPr>
          </a:p>
          <a:p>
            <a:r>
              <a:rPr lang="en-IN" sz="1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ritannic Bold" panose="020B0903060703020204" pitchFamily="34" charset="0"/>
              </a:rPr>
              <a:t>HEALING LITTLE HEARTS</a:t>
            </a:r>
            <a:endParaRPr lang="en-IN" sz="1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62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Devaprasath</dc:creator>
  <cp:lastModifiedBy>Devaprasath</cp:lastModifiedBy>
  <cp:revision>5</cp:revision>
  <dcterms:created xsi:type="dcterms:W3CDTF">2016-03-01T13:21:00Z</dcterms:created>
  <dcterms:modified xsi:type="dcterms:W3CDTF">2016-03-17T14:27:41Z</dcterms:modified>
</cp:coreProperties>
</file>