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12192000" cy="6858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8" roundtripDataSignature="AMtx7miQvfyYjPQDrqqLY3urc6dO/Qp9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bel-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6" name="Google Shape;186;p5: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0"/>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0"/>
          <p:cNvSpPr txBox="1"/>
          <p:nvPr>
            <p:ph idx="1" type="body"/>
          </p:nvPr>
        </p:nvSpPr>
        <p:spPr>
          <a:xfrm>
            <a:off x="1219200" y="1783560"/>
            <a:ext cx="103632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20"/>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9"/>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9"/>
          <p:cNvSpPr txBox="1"/>
          <p:nvPr>
            <p:ph idx="1" type="body"/>
          </p:nvPr>
        </p:nvSpPr>
        <p:spPr>
          <a:xfrm rot="5400000">
            <a:off x="4114800" y="-1112040"/>
            <a:ext cx="4572000" cy="103632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8" name="Google Shape;138;p29"/>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0"/>
          <p:cNvSpPr txBox="1"/>
          <p:nvPr>
            <p:ph type="title"/>
          </p:nvPr>
        </p:nvSpPr>
        <p:spPr>
          <a:xfrm rot="5400000">
            <a:off x="7234238" y="1879603"/>
            <a:ext cx="5851525" cy="264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0"/>
          <p:cNvSpPr txBox="1"/>
          <p:nvPr>
            <p:ph idx="1" type="body"/>
          </p:nvPr>
        </p:nvSpPr>
        <p:spPr>
          <a:xfrm rot="5400000">
            <a:off x="1798638" y="-711197"/>
            <a:ext cx="5851525" cy="78232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4" name="Google Shape;144;p30"/>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 name="Shape 30"/>
        <p:cNvGrpSpPr/>
        <p:nvPr/>
      </p:nvGrpSpPr>
      <p:grpSpPr>
        <a:xfrm>
          <a:off x="0" y="0"/>
          <a:ext cx="0" cy="0"/>
          <a:chOff x="0" y="0"/>
          <a:chExt cx="0" cy="0"/>
        </a:xfrm>
      </p:grpSpPr>
      <p:sp>
        <p:nvSpPr>
          <p:cNvPr id="31" name="Google Shape;31;p21"/>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4" name="Shape 34"/>
        <p:cNvGrpSpPr/>
        <p:nvPr/>
      </p:nvGrpSpPr>
      <p:grpSpPr>
        <a:xfrm>
          <a:off x="0" y="0"/>
          <a:ext cx="0" cy="0"/>
          <a:chOff x="0" y="0"/>
          <a:chExt cx="0" cy="0"/>
        </a:xfrm>
      </p:grpSpPr>
      <p:sp>
        <p:nvSpPr>
          <p:cNvPr id="35" name="Google Shape;35;p22"/>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
        <p:nvSpPr>
          <p:cNvPr id="38" name="Google Shape;38;p22"/>
          <p:cNvSpPr/>
          <p:nvPr/>
        </p:nvSpPr>
        <p:spPr>
          <a:xfrm>
            <a:off x="0" y="-1"/>
            <a:ext cx="48768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9" name="Google Shape;39;p22"/>
          <p:cNvSpPr/>
          <p:nvPr/>
        </p:nvSpPr>
        <p:spPr>
          <a:xfrm>
            <a:off x="412744" y="680477"/>
            <a:ext cx="6096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0" name="Google Shape;40;p22"/>
          <p:cNvSpPr/>
          <p:nvPr/>
        </p:nvSpPr>
        <p:spPr>
          <a:xfrm>
            <a:off x="358764"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1" name="Google Shape;41;p22"/>
          <p:cNvSpPr/>
          <p:nvPr/>
        </p:nvSpPr>
        <p:spPr>
          <a:xfrm>
            <a:off x="333360"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2" name="Google Shape;42;p22"/>
          <p:cNvSpPr/>
          <p:nvPr/>
        </p:nvSpPr>
        <p:spPr>
          <a:xfrm>
            <a:off x="295691"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3" name="Google Shape;43;p22"/>
          <p:cNvSpPr txBox="1"/>
          <p:nvPr>
            <p:ph type="ctrTitle"/>
          </p:nvPr>
        </p:nvSpPr>
        <p:spPr>
          <a:xfrm>
            <a:off x="1219200" y="4343400"/>
            <a:ext cx="103632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subTitle"/>
          </p:nvPr>
        </p:nvSpPr>
        <p:spPr>
          <a:xfrm>
            <a:off x="1219200" y="2834640"/>
            <a:ext cx="103632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22"/>
          <p:cNvSpPr/>
          <p:nvPr/>
        </p:nvSpPr>
        <p:spPr>
          <a:xfrm>
            <a:off x="340388" y="5047394"/>
            <a:ext cx="97536"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22"/>
          <p:cNvSpPr/>
          <p:nvPr/>
        </p:nvSpPr>
        <p:spPr>
          <a:xfrm>
            <a:off x="340388" y="4796819"/>
            <a:ext cx="97536"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22"/>
          <p:cNvSpPr/>
          <p:nvPr/>
        </p:nvSpPr>
        <p:spPr>
          <a:xfrm>
            <a:off x="340388" y="4637685"/>
            <a:ext cx="97536"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22"/>
          <p:cNvSpPr/>
          <p:nvPr/>
        </p:nvSpPr>
        <p:spPr>
          <a:xfrm>
            <a:off x="340388" y="4542559"/>
            <a:ext cx="97536"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3"/>
          <p:cNvSpPr/>
          <p:nvPr/>
        </p:nvSpPr>
        <p:spPr>
          <a:xfrm>
            <a:off x="6438603" y="1073888"/>
            <a:ext cx="5762848"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23"/>
          <p:cNvSpPr/>
          <p:nvPr/>
        </p:nvSpPr>
        <p:spPr>
          <a:xfrm>
            <a:off x="498621" y="0"/>
            <a:ext cx="7352715"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23"/>
          <p:cNvSpPr/>
          <p:nvPr/>
        </p:nvSpPr>
        <p:spPr>
          <a:xfrm rot="5236414">
            <a:off x="6635304" y="1285480"/>
            <a:ext cx="4114800" cy="158496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23"/>
          <p:cNvSpPr/>
          <p:nvPr/>
        </p:nvSpPr>
        <p:spPr>
          <a:xfrm>
            <a:off x="7924800" y="0"/>
            <a:ext cx="36576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23"/>
          <p:cNvSpPr/>
          <p:nvPr/>
        </p:nvSpPr>
        <p:spPr>
          <a:xfrm>
            <a:off x="7924800" y="4267200"/>
            <a:ext cx="42672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23"/>
          <p:cNvSpPr/>
          <p:nvPr/>
        </p:nvSpPr>
        <p:spPr>
          <a:xfrm>
            <a:off x="7924800" y="0"/>
            <a:ext cx="18288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23"/>
          <p:cNvSpPr/>
          <p:nvPr/>
        </p:nvSpPr>
        <p:spPr>
          <a:xfrm>
            <a:off x="7931152" y="4246564"/>
            <a:ext cx="2787649"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23"/>
          <p:cNvSpPr/>
          <p:nvPr/>
        </p:nvSpPr>
        <p:spPr>
          <a:xfrm>
            <a:off x="7924800" y="4267200"/>
            <a:ext cx="21336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23"/>
          <p:cNvSpPr/>
          <p:nvPr/>
        </p:nvSpPr>
        <p:spPr>
          <a:xfrm>
            <a:off x="7924800" y="1371600"/>
            <a:ext cx="42672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23"/>
          <p:cNvSpPr/>
          <p:nvPr/>
        </p:nvSpPr>
        <p:spPr>
          <a:xfrm>
            <a:off x="7924800" y="1752600"/>
            <a:ext cx="42672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23"/>
          <p:cNvSpPr/>
          <p:nvPr/>
        </p:nvSpPr>
        <p:spPr>
          <a:xfrm>
            <a:off x="1320800" y="4267200"/>
            <a:ext cx="6604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23"/>
          <p:cNvSpPr/>
          <p:nvPr/>
        </p:nvSpPr>
        <p:spPr>
          <a:xfrm>
            <a:off x="711200" y="4267200"/>
            <a:ext cx="7112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23"/>
          <p:cNvSpPr/>
          <p:nvPr/>
        </p:nvSpPr>
        <p:spPr>
          <a:xfrm>
            <a:off x="489099" y="2438400"/>
            <a:ext cx="75184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3" name="Google Shape;63;p23"/>
          <p:cNvSpPr/>
          <p:nvPr/>
        </p:nvSpPr>
        <p:spPr>
          <a:xfrm>
            <a:off x="489099" y="2133600"/>
            <a:ext cx="75184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23"/>
          <p:cNvSpPr/>
          <p:nvPr/>
        </p:nvSpPr>
        <p:spPr>
          <a:xfrm>
            <a:off x="6096000" y="4267200"/>
            <a:ext cx="18288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23"/>
          <p:cNvSpPr txBox="1"/>
          <p:nvPr>
            <p:ph idx="1" type="body"/>
          </p:nvPr>
        </p:nvSpPr>
        <p:spPr>
          <a:xfrm>
            <a:off x="942536" y="1351672"/>
            <a:ext cx="7624064"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23"/>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
        <p:nvSpPr>
          <p:cNvPr id="69" name="Google Shape;69;p23"/>
          <p:cNvSpPr/>
          <p:nvPr/>
        </p:nvSpPr>
        <p:spPr>
          <a:xfrm>
            <a:off x="484213" y="402265"/>
            <a:ext cx="1133856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23"/>
          <p:cNvSpPr txBox="1"/>
          <p:nvPr>
            <p:ph type="title"/>
          </p:nvPr>
        </p:nvSpPr>
        <p:spPr>
          <a:xfrm>
            <a:off x="942536" y="512064"/>
            <a:ext cx="10875264"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3"/>
          <p:cNvSpPr/>
          <p:nvPr/>
        </p:nvSpPr>
        <p:spPr>
          <a:xfrm flipH="1">
            <a:off x="495384"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2" name="Google Shape;72;p23"/>
          <p:cNvSpPr/>
          <p:nvPr/>
        </p:nvSpPr>
        <p:spPr>
          <a:xfrm flipH="1">
            <a:off x="548145"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3" name="Google Shape;73;p23"/>
          <p:cNvSpPr/>
          <p:nvPr/>
        </p:nvSpPr>
        <p:spPr>
          <a:xfrm flipH="1">
            <a:off x="597933"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4" name="Google Shape;74;p23"/>
          <p:cNvSpPr/>
          <p:nvPr/>
        </p:nvSpPr>
        <p:spPr>
          <a:xfrm flipH="1">
            <a:off x="635603"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5" name="Google Shape;75;p23"/>
          <p:cNvSpPr/>
          <p:nvPr/>
        </p:nvSpPr>
        <p:spPr>
          <a:xfrm>
            <a:off x="667304" y="680477"/>
            <a:ext cx="48768"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6" name="Shape 76"/>
        <p:cNvGrpSpPr/>
        <p:nvPr/>
      </p:nvGrpSpPr>
      <p:grpSpPr>
        <a:xfrm>
          <a:off x="0" y="0"/>
          <a:ext cx="0" cy="0"/>
          <a:chOff x="0" y="0"/>
          <a:chExt cx="0" cy="0"/>
        </a:xfrm>
      </p:grpSpPr>
      <p:sp>
        <p:nvSpPr>
          <p:cNvPr id="77" name="Google Shape;77;p24"/>
          <p:cNvSpPr txBox="1"/>
          <p:nvPr>
            <p:ph type="title"/>
          </p:nvPr>
        </p:nvSpPr>
        <p:spPr>
          <a:xfrm>
            <a:off x="609600" y="512064"/>
            <a:ext cx="109728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a:off x="619125" y="1770502"/>
            <a:ext cx="53848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24"/>
          <p:cNvSpPr txBox="1"/>
          <p:nvPr>
            <p:ph idx="2" type="body"/>
          </p:nvPr>
        </p:nvSpPr>
        <p:spPr>
          <a:xfrm>
            <a:off x="6207125" y="1770502"/>
            <a:ext cx="53848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4"/>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3" name="Shape 83"/>
        <p:cNvGrpSpPr/>
        <p:nvPr/>
      </p:nvGrpSpPr>
      <p:grpSpPr>
        <a:xfrm>
          <a:off x="0" y="0"/>
          <a:ext cx="0" cy="0"/>
          <a:chOff x="0" y="0"/>
          <a:chExt cx="0" cy="0"/>
        </a:xfrm>
      </p:grpSpPr>
      <p:sp>
        <p:nvSpPr>
          <p:cNvPr id="84" name="Google Shape;84;p25"/>
          <p:cNvSpPr/>
          <p:nvPr/>
        </p:nvSpPr>
        <p:spPr>
          <a:xfrm>
            <a:off x="0" y="402266"/>
            <a:ext cx="11822773"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5" name="Google Shape;85;p25"/>
          <p:cNvSpPr txBox="1"/>
          <p:nvPr>
            <p:ph type="title"/>
          </p:nvPr>
        </p:nvSpPr>
        <p:spPr>
          <a:xfrm>
            <a:off x="673099"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5"/>
          <p:cNvSpPr txBox="1"/>
          <p:nvPr>
            <p:ph idx="1" type="body"/>
          </p:nvPr>
        </p:nvSpPr>
        <p:spPr>
          <a:xfrm>
            <a:off x="609600" y="1809750"/>
            <a:ext cx="5386917"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25"/>
          <p:cNvSpPr txBox="1"/>
          <p:nvPr>
            <p:ph idx="2" type="body"/>
          </p:nvPr>
        </p:nvSpPr>
        <p:spPr>
          <a:xfrm>
            <a:off x="6193368" y="1809750"/>
            <a:ext cx="5389033"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25"/>
          <p:cNvSpPr txBox="1"/>
          <p:nvPr>
            <p:ph idx="3" type="body"/>
          </p:nvPr>
        </p:nvSpPr>
        <p:spPr>
          <a:xfrm>
            <a:off x="609600" y="2459037"/>
            <a:ext cx="5386917"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25"/>
          <p:cNvSpPr txBox="1"/>
          <p:nvPr>
            <p:ph idx="4" type="body"/>
          </p:nvPr>
        </p:nvSpPr>
        <p:spPr>
          <a:xfrm>
            <a:off x="6193368" y="2459037"/>
            <a:ext cx="5389033"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25"/>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
        <p:nvSpPr>
          <p:cNvPr id="93" name="Google Shape;93;p25"/>
          <p:cNvSpPr/>
          <p:nvPr/>
        </p:nvSpPr>
        <p:spPr>
          <a:xfrm>
            <a:off x="117053" y="680477"/>
            <a:ext cx="6096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25"/>
          <p:cNvSpPr/>
          <p:nvPr/>
        </p:nvSpPr>
        <p:spPr>
          <a:xfrm>
            <a:off x="63073"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25"/>
          <p:cNvSpPr/>
          <p:nvPr/>
        </p:nvSpPr>
        <p:spPr>
          <a:xfrm>
            <a:off x="37669"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25"/>
          <p:cNvSpPr/>
          <p:nvPr/>
        </p:nvSpPr>
        <p:spPr>
          <a:xfrm>
            <a:off x="0"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25"/>
          <p:cNvSpPr/>
          <p:nvPr/>
        </p:nvSpPr>
        <p:spPr>
          <a:xfrm flipH="1">
            <a:off x="199693"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8" name="Google Shape;98;p25"/>
          <p:cNvSpPr/>
          <p:nvPr/>
        </p:nvSpPr>
        <p:spPr>
          <a:xfrm flipH="1">
            <a:off x="252455"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9" name="Google Shape;99;p25"/>
          <p:cNvSpPr/>
          <p:nvPr/>
        </p:nvSpPr>
        <p:spPr>
          <a:xfrm flipH="1">
            <a:off x="302243"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0" name="Google Shape;100;p25"/>
          <p:cNvSpPr/>
          <p:nvPr/>
        </p:nvSpPr>
        <p:spPr>
          <a:xfrm flipH="1">
            <a:off x="339912"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1" name="Google Shape;101;p25"/>
          <p:cNvSpPr/>
          <p:nvPr/>
        </p:nvSpPr>
        <p:spPr>
          <a:xfrm>
            <a:off x="371613" y="680477"/>
            <a:ext cx="48768"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6"/>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7"/>
          <p:cNvSpPr txBox="1"/>
          <p:nvPr>
            <p:ph type="title"/>
          </p:nvPr>
        </p:nvSpPr>
        <p:spPr>
          <a:xfrm>
            <a:off x="914400" y="273050"/>
            <a:ext cx="109728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7"/>
          <p:cNvSpPr txBox="1"/>
          <p:nvPr>
            <p:ph idx="1" type="body"/>
          </p:nvPr>
        </p:nvSpPr>
        <p:spPr>
          <a:xfrm>
            <a:off x="914400" y="1435100"/>
            <a:ext cx="33528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0" name="Google Shape;110;p27"/>
          <p:cNvSpPr txBox="1"/>
          <p:nvPr>
            <p:ph idx="2" type="body"/>
          </p:nvPr>
        </p:nvSpPr>
        <p:spPr>
          <a:xfrm>
            <a:off x="4572000" y="1435100"/>
            <a:ext cx="73152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1" name="Google Shape;111;p27"/>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8"/>
          <p:cNvSpPr/>
          <p:nvPr/>
        </p:nvSpPr>
        <p:spPr>
          <a:xfrm>
            <a:off x="490709" y="0"/>
            <a:ext cx="1170432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6" name="Google Shape;116;p28"/>
          <p:cNvCxnSpPr/>
          <p:nvPr/>
        </p:nvCxnSpPr>
        <p:spPr>
          <a:xfrm>
            <a:off x="484260" y="1885028"/>
            <a:ext cx="11710163" cy="0"/>
          </a:xfrm>
          <a:prstGeom prst="straightConnector1">
            <a:avLst/>
          </a:prstGeom>
          <a:noFill/>
          <a:ln cap="flat" cmpd="sng" w="19050">
            <a:solidFill>
              <a:srgbClr val="FFFFFF"/>
            </a:solidFill>
            <a:prstDash val="solid"/>
            <a:miter lim="800000"/>
            <a:headEnd len="sm" w="sm" type="none"/>
            <a:tailEnd len="sm" w="sm" type="none"/>
          </a:ln>
        </p:spPr>
      </p:cxnSp>
      <p:grpSp>
        <p:nvGrpSpPr>
          <p:cNvPr id="117" name="Google Shape;117;p28"/>
          <p:cNvGrpSpPr/>
          <p:nvPr/>
        </p:nvGrpSpPr>
        <p:grpSpPr>
          <a:xfrm rot="5400000">
            <a:off x="11374903" y="1197789"/>
            <a:ext cx="132763" cy="171288"/>
            <a:chOff x="6668087" y="1297746"/>
            <a:chExt cx="161840" cy="156602"/>
          </a:xfrm>
        </p:grpSpPr>
        <p:cxnSp>
          <p:nvCxnSpPr>
            <p:cNvPr id="118" name="Google Shape;118;p28"/>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9" name="Google Shape;119;p28"/>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0" name="Google Shape;120;p28"/>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1" name="Google Shape;121;p28"/>
          <p:cNvSpPr txBox="1"/>
          <p:nvPr>
            <p:ph type="title"/>
          </p:nvPr>
        </p:nvSpPr>
        <p:spPr>
          <a:xfrm>
            <a:off x="1219200" y="441252"/>
            <a:ext cx="9144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8"/>
          <p:cNvSpPr/>
          <p:nvPr>
            <p:ph idx="2" type="pic"/>
          </p:nvPr>
        </p:nvSpPr>
        <p:spPr>
          <a:xfrm>
            <a:off x="490709" y="1893781"/>
            <a:ext cx="11704320" cy="4960144"/>
          </a:xfrm>
          <a:prstGeom prst="rect">
            <a:avLst/>
          </a:prstGeom>
          <a:solidFill>
            <a:schemeClr val="dk2"/>
          </a:solidFill>
          <a:ln>
            <a:noFill/>
          </a:ln>
        </p:spPr>
      </p:sp>
      <p:sp>
        <p:nvSpPr>
          <p:cNvPr id="123" name="Google Shape;123;p28"/>
          <p:cNvSpPr txBox="1"/>
          <p:nvPr>
            <p:ph idx="1" type="body"/>
          </p:nvPr>
        </p:nvSpPr>
        <p:spPr>
          <a:xfrm>
            <a:off x="1219200" y="1150144"/>
            <a:ext cx="9144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4" name="Google Shape;124;p28"/>
          <p:cNvGrpSpPr/>
          <p:nvPr/>
        </p:nvGrpSpPr>
        <p:grpSpPr>
          <a:xfrm rot="5400000">
            <a:off x="11578103" y="1350189"/>
            <a:ext cx="132763" cy="171288"/>
            <a:chOff x="6668087" y="1297746"/>
            <a:chExt cx="161840" cy="156602"/>
          </a:xfrm>
        </p:grpSpPr>
        <p:cxnSp>
          <p:nvCxnSpPr>
            <p:cNvPr id="125" name="Google Shape;125;p28"/>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28"/>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28"/>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8" name="Google Shape;128;p28"/>
          <p:cNvGrpSpPr/>
          <p:nvPr/>
        </p:nvGrpSpPr>
        <p:grpSpPr>
          <a:xfrm rot="5400000">
            <a:off x="11115579" y="1453352"/>
            <a:ext cx="132763" cy="171288"/>
            <a:chOff x="6668087" y="1297746"/>
            <a:chExt cx="161840" cy="156602"/>
          </a:xfrm>
        </p:grpSpPr>
        <p:cxnSp>
          <p:nvCxnSpPr>
            <p:cNvPr id="129" name="Google Shape;129;p28"/>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30" name="Google Shape;130;p28"/>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31" name="Google Shape;131;p28"/>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32" name="Google Shape;132;p28"/>
          <p:cNvSpPr txBox="1"/>
          <p:nvPr>
            <p:ph idx="10" type="dt"/>
          </p:nvPr>
        </p:nvSpPr>
        <p:spPr>
          <a:xfrm>
            <a:off x="8636000" y="55499"/>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1" type="ftr"/>
          </p:nvPr>
        </p:nvSpPr>
        <p:spPr>
          <a:xfrm>
            <a:off x="1219200" y="55499"/>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2" type="sldNum"/>
          </p:nvPr>
        </p:nvSpPr>
        <p:spPr>
          <a:xfrm>
            <a:off x="11480800" y="55499"/>
            <a:ext cx="609600" cy="365125"/>
          </a:xfrm>
          <a:prstGeom prst="rect">
            <a:avLst/>
          </a:prstGeom>
          <a:noFill/>
          <a:ln>
            <a:noFill/>
          </a:ln>
        </p:spPr>
        <p:txBody>
          <a:bodyPr anchorCtr="0" anchor="b" bIns="45700" lIns="91425" spcFirstLastPara="1" rIns="91425" wrap="square" tIns="45700">
            <a:noAutofit/>
          </a:bodyPr>
          <a:lstStyle>
            <a:lvl1pPr indent="0" lvl="0" marL="38100" algn="l">
              <a:lnSpc>
                <a:spcPct val="111666"/>
              </a:lnSpc>
              <a:spcBef>
                <a:spcPts val="0"/>
              </a:spcBef>
              <a:buNone/>
              <a:defRPr/>
            </a:lvl1pPr>
            <a:lvl2pPr indent="0" lvl="1" marL="38100" algn="l">
              <a:lnSpc>
                <a:spcPct val="111666"/>
              </a:lnSpc>
              <a:spcBef>
                <a:spcPts val="0"/>
              </a:spcBef>
              <a:buNone/>
              <a:defRPr/>
            </a:lvl2pPr>
            <a:lvl3pPr indent="0" lvl="2" marL="38100" algn="l">
              <a:lnSpc>
                <a:spcPct val="111666"/>
              </a:lnSpc>
              <a:spcBef>
                <a:spcPts val="0"/>
              </a:spcBef>
              <a:buNone/>
              <a:defRPr/>
            </a:lvl3pPr>
            <a:lvl4pPr indent="0" lvl="3" marL="38100" algn="l">
              <a:lnSpc>
                <a:spcPct val="111666"/>
              </a:lnSpc>
              <a:spcBef>
                <a:spcPts val="0"/>
              </a:spcBef>
              <a:buNone/>
              <a:defRPr/>
            </a:lvl4pPr>
            <a:lvl5pPr indent="0" lvl="4" marL="38100" algn="l">
              <a:lnSpc>
                <a:spcPct val="111666"/>
              </a:lnSpc>
              <a:spcBef>
                <a:spcPts val="0"/>
              </a:spcBef>
              <a:buNone/>
              <a:defRPr/>
            </a:lvl5pPr>
            <a:lvl6pPr indent="0" lvl="5" marL="38100" algn="l">
              <a:lnSpc>
                <a:spcPct val="111666"/>
              </a:lnSpc>
              <a:spcBef>
                <a:spcPts val="0"/>
              </a:spcBef>
              <a:buNone/>
              <a:defRPr/>
            </a:lvl6pPr>
            <a:lvl7pPr indent="0" lvl="6" marL="38100" algn="l">
              <a:lnSpc>
                <a:spcPct val="111666"/>
              </a:lnSpc>
              <a:spcBef>
                <a:spcPts val="0"/>
              </a:spcBef>
              <a:buNone/>
              <a:defRPr/>
            </a:lvl7pPr>
            <a:lvl8pPr indent="0" lvl="7" marL="38100" algn="l">
              <a:lnSpc>
                <a:spcPct val="111666"/>
              </a:lnSpc>
              <a:spcBef>
                <a:spcPts val="0"/>
              </a:spcBef>
              <a:buNone/>
              <a:defRPr/>
            </a:lvl8pPr>
            <a:lvl9pPr indent="0" lvl="8" marL="38100" algn="l">
              <a:lnSpc>
                <a:spcPct val="111666"/>
              </a:lnSpc>
              <a:spcBef>
                <a:spcPts val="0"/>
              </a:spcBef>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9" name="Shape 9"/>
        <p:cNvGrpSpPr/>
        <p:nvPr/>
      </p:nvGrpSpPr>
      <p:grpSpPr>
        <a:xfrm>
          <a:off x="0" y="0"/>
          <a:ext cx="0" cy="0"/>
          <a:chOff x="0" y="0"/>
          <a:chExt cx="0" cy="0"/>
        </a:xfrm>
      </p:grpSpPr>
      <p:sp>
        <p:nvSpPr>
          <p:cNvPr id="10" name="Google Shape;10;p19"/>
          <p:cNvSpPr/>
          <p:nvPr/>
        </p:nvSpPr>
        <p:spPr>
          <a:xfrm>
            <a:off x="0" y="-1"/>
            <a:ext cx="48768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9"/>
          <p:cNvSpPr/>
          <p:nvPr/>
        </p:nvSpPr>
        <p:spPr>
          <a:xfrm>
            <a:off x="340388" y="5047394"/>
            <a:ext cx="97536"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9"/>
          <p:cNvSpPr/>
          <p:nvPr/>
        </p:nvSpPr>
        <p:spPr>
          <a:xfrm>
            <a:off x="340388" y="4796819"/>
            <a:ext cx="97536"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19"/>
          <p:cNvSpPr/>
          <p:nvPr/>
        </p:nvSpPr>
        <p:spPr>
          <a:xfrm>
            <a:off x="340388" y="4637685"/>
            <a:ext cx="97536"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19"/>
          <p:cNvSpPr/>
          <p:nvPr/>
        </p:nvSpPr>
        <p:spPr>
          <a:xfrm>
            <a:off x="340388" y="4542559"/>
            <a:ext cx="97536"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19"/>
          <p:cNvSpPr/>
          <p:nvPr/>
        </p:nvSpPr>
        <p:spPr>
          <a:xfrm>
            <a:off x="412744" y="680477"/>
            <a:ext cx="6096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 name="Google Shape;16;p19"/>
          <p:cNvSpPr/>
          <p:nvPr/>
        </p:nvSpPr>
        <p:spPr>
          <a:xfrm>
            <a:off x="358764"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 name="Google Shape;17;p19"/>
          <p:cNvSpPr/>
          <p:nvPr/>
        </p:nvSpPr>
        <p:spPr>
          <a:xfrm>
            <a:off x="333360"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 name="Google Shape;18;p19"/>
          <p:cNvSpPr/>
          <p:nvPr/>
        </p:nvSpPr>
        <p:spPr>
          <a:xfrm>
            <a:off x="295691"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19"/>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9"/>
          <p:cNvSpPr txBox="1"/>
          <p:nvPr>
            <p:ph idx="1" type="body"/>
          </p:nvPr>
        </p:nvSpPr>
        <p:spPr>
          <a:xfrm>
            <a:off x="1219200" y="1783560"/>
            <a:ext cx="103632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 name="Google Shape;21;p19"/>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2" name="Google Shape;22;p19"/>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3" name="Google Shape;23;p19"/>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38100" marR="0" rtl="0" algn="l">
              <a:lnSpc>
                <a:spcPct val="111666"/>
              </a:lnSpc>
              <a:spcBef>
                <a:spcPts val="0"/>
              </a:spcBef>
              <a:buNone/>
              <a:defRPr b="0" i="0" sz="1200" u="none" cap="none" strike="noStrike">
                <a:solidFill>
                  <a:schemeClr val="lt2"/>
                </a:solidFill>
                <a:latin typeface="Corbel"/>
                <a:ea typeface="Corbel"/>
                <a:cs typeface="Corbel"/>
                <a:sym typeface="Corbel"/>
              </a:defRPr>
            </a:lvl1pPr>
            <a:lvl2pPr indent="0" lvl="1" marL="38100" marR="0" rtl="0" algn="l">
              <a:lnSpc>
                <a:spcPct val="111666"/>
              </a:lnSpc>
              <a:spcBef>
                <a:spcPts val="0"/>
              </a:spcBef>
              <a:buNone/>
              <a:defRPr b="0" i="0" sz="1200" u="none" cap="none" strike="noStrike">
                <a:solidFill>
                  <a:schemeClr val="lt2"/>
                </a:solidFill>
                <a:latin typeface="Corbel"/>
                <a:ea typeface="Corbel"/>
                <a:cs typeface="Corbel"/>
                <a:sym typeface="Corbel"/>
              </a:defRPr>
            </a:lvl2pPr>
            <a:lvl3pPr indent="0" lvl="2" marL="38100" marR="0" rtl="0" algn="l">
              <a:lnSpc>
                <a:spcPct val="111666"/>
              </a:lnSpc>
              <a:spcBef>
                <a:spcPts val="0"/>
              </a:spcBef>
              <a:buNone/>
              <a:defRPr b="0" i="0" sz="1200" u="none" cap="none" strike="noStrike">
                <a:solidFill>
                  <a:schemeClr val="lt2"/>
                </a:solidFill>
                <a:latin typeface="Corbel"/>
                <a:ea typeface="Corbel"/>
                <a:cs typeface="Corbel"/>
                <a:sym typeface="Corbel"/>
              </a:defRPr>
            </a:lvl3pPr>
            <a:lvl4pPr indent="0" lvl="3" marL="38100" marR="0" rtl="0" algn="l">
              <a:lnSpc>
                <a:spcPct val="111666"/>
              </a:lnSpc>
              <a:spcBef>
                <a:spcPts val="0"/>
              </a:spcBef>
              <a:buNone/>
              <a:defRPr b="0" i="0" sz="1200" u="none" cap="none" strike="noStrike">
                <a:solidFill>
                  <a:schemeClr val="lt2"/>
                </a:solidFill>
                <a:latin typeface="Corbel"/>
                <a:ea typeface="Corbel"/>
                <a:cs typeface="Corbel"/>
                <a:sym typeface="Corbel"/>
              </a:defRPr>
            </a:lvl4pPr>
            <a:lvl5pPr indent="0" lvl="4" marL="38100" marR="0" rtl="0" algn="l">
              <a:lnSpc>
                <a:spcPct val="111666"/>
              </a:lnSpc>
              <a:spcBef>
                <a:spcPts val="0"/>
              </a:spcBef>
              <a:buNone/>
              <a:defRPr b="0" i="0" sz="1200" u="none" cap="none" strike="noStrike">
                <a:solidFill>
                  <a:schemeClr val="lt2"/>
                </a:solidFill>
                <a:latin typeface="Corbel"/>
                <a:ea typeface="Corbel"/>
                <a:cs typeface="Corbel"/>
                <a:sym typeface="Corbel"/>
              </a:defRPr>
            </a:lvl5pPr>
            <a:lvl6pPr indent="0" lvl="5" marL="38100" marR="0" rtl="0" algn="l">
              <a:lnSpc>
                <a:spcPct val="111666"/>
              </a:lnSpc>
              <a:spcBef>
                <a:spcPts val="0"/>
              </a:spcBef>
              <a:buNone/>
              <a:defRPr b="0" i="0" sz="1200" u="none" cap="none" strike="noStrike">
                <a:solidFill>
                  <a:schemeClr val="lt2"/>
                </a:solidFill>
                <a:latin typeface="Corbel"/>
                <a:ea typeface="Corbel"/>
                <a:cs typeface="Corbel"/>
                <a:sym typeface="Corbel"/>
              </a:defRPr>
            </a:lvl6pPr>
            <a:lvl7pPr indent="0" lvl="6" marL="38100" marR="0" rtl="0" algn="l">
              <a:lnSpc>
                <a:spcPct val="111666"/>
              </a:lnSpc>
              <a:spcBef>
                <a:spcPts val="0"/>
              </a:spcBef>
              <a:buNone/>
              <a:defRPr b="0" i="0" sz="1200" u="none" cap="none" strike="noStrike">
                <a:solidFill>
                  <a:schemeClr val="lt2"/>
                </a:solidFill>
                <a:latin typeface="Corbel"/>
                <a:ea typeface="Corbel"/>
                <a:cs typeface="Corbel"/>
                <a:sym typeface="Corbel"/>
              </a:defRPr>
            </a:lvl7pPr>
            <a:lvl8pPr indent="0" lvl="7" marL="38100" marR="0" rtl="0" algn="l">
              <a:lnSpc>
                <a:spcPct val="111666"/>
              </a:lnSpc>
              <a:spcBef>
                <a:spcPts val="0"/>
              </a:spcBef>
              <a:buNone/>
              <a:defRPr b="0" i="0" sz="1200" u="none" cap="none" strike="noStrike">
                <a:solidFill>
                  <a:schemeClr val="lt2"/>
                </a:solidFill>
                <a:latin typeface="Corbel"/>
                <a:ea typeface="Corbel"/>
                <a:cs typeface="Corbel"/>
                <a:sym typeface="Corbel"/>
              </a:defRPr>
            </a:lvl8pPr>
            <a:lvl9pPr indent="0" lvl="8" marL="38100" marR="0" rtl="0" algn="l">
              <a:lnSpc>
                <a:spcPct val="111666"/>
              </a:lnSpc>
              <a:spcBef>
                <a:spcPts val="0"/>
              </a:spcBef>
              <a:buNone/>
              <a:defRPr b="0" i="0" sz="1200" u="none" cap="none" strike="noStrike">
                <a:solidFill>
                  <a:schemeClr val="lt2"/>
                </a:solidFill>
                <a:latin typeface="Corbel"/>
                <a:ea typeface="Corbel"/>
                <a:cs typeface="Corbel"/>
                <a:sym typeface="Corbel"/>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ww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3A44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id="152" name="Google Shape;152;p1"/>
          <p:cNvPicPr preferRelativeResize="0"/>
          <p:nvPr/>
        </p:nvPicPr>
        <p:blipFill rotWithShape="1">
          <a:blip r:embed="rId3">
            <a:alphaModFix/>
          </a:blip>
          <a:srcRect b="0" l="0" r="0" t="0"/>
          <a:stretch/>
        </p:blipFill>
        <p:spPr>
          <a:xfrm>
            <a:off x="365759" y="237743"/>
            <a:ext cx="1208430" cy="789431"/>
          </a:xfrm>
          <a:prstGeom prst="rect">
            <a:avLst/>
          </a:prstGeom>
          <a:noFill/>
          <a:ln>
            <a:noFill/>
          </a:ln>
        </p:spPr>
      </p:pic>
      <p:sp>
        <p:nvSpPr>
          <p:cNvPr id="153" name="Google Shape;153;p1"/>
          <p:cNvSpPr txBox="1"/>
          <p:nvPr>
            <p:ph type="title"/>
          </p:nvPr>
        </p:nvSpPr>
        <p:spPr>
          <a:xfrm>
            <a:off x="353669" y="1702130"/>
            <a:ext cx="12219331" cy="813043"/>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FFE29C"/>
              </a:buClr>
              <a:buSzPts val="5200"/>
              <a:buFont typeface="Times New Roman"/>
              <a:buNone/>
            </a:pPr>
            <a:r>
              <a:rPr b="1" lang="en-US" sz="5200" u="none">
                <a:solidFill>
                  <a:srgbClr val="FFE29C"/>
                </a:solidFill>
                <a:latin typeface="Times New Roman"/>
                <a:ea typeface="Times New Roman"/>
                <a:cs typeface="Times New Roman"/>
                <a:sym typeface="Times New Roman"/>
              </a:rPr>
              <a:t>WIPRO</a:t>
            </a:r>
            <a:r>
              <a:rPr b="1" lang="en-US" sz="5200" u="none">
                <a:solidFill>
                  <a:srgbClr val="FFFFFF"/>
                </a:solidFill>
                <a:latin typeface="Times New Roman"/>
                <a:ea typeface="Times New Roman"/>
                <a:cs typeface="Times New Roman"/>
                <a:sym typeface="Times New Roman"/>
              </a:rPr>
              <a:t> </a:t>
            </a:r>
            <a:r>
              <a:rPr b="1" lang="en-US" sz="5200" u="none">
                <a:solidFill>
                  <a:srgbClr val="FFE29C"/>
                </a:solidFill>
                <a:latin typeface="Times New Roman"/>
                <a:ea typeface="Times New Roman"/>
                <a:cs typeface="Times New Roman"/>
                <a:sym typeface="Times New Roman"/>
              </a:rPr>
              <a:t>NGA Program – C++ LSP Batch</a:t>
            </a:r>
            <a:endParaRPr b="1" sz="5200">
              <a:solidFill>
                <a:srgbClr val="FFE29C"/>
              </a:solidFill>
              <a:latin typeface="Times New Roman"/>
              <a:ea typeface="Times New Roman"/>
              <a:cs typeface="Times New Roman"/>
              <a:sym typeface="Times New Roman"/>
            </a:endParaRPr>
          </a:p>
        </p:txBody>
      </p:sp>
      <p:sp>
        <p:nvSpPr>
          <p:cNvPr id="154" name="Google Shape;154;p1"/>
          <p:cNvSpPr txBox="1"/>
          <p:nvPr/>
        </p:nvSpPr>
        <p:spPr>
          <a:xfrm>
            <a:off x="353669" y="6139383"/>
            <a:ext cx="1954530" cy="21993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350" u="sng">
                <a:solidFill>
                  <a:srgbClr val="0070C0"/>
                </a:solidFill>
                <a:latin typeface="Arial"/>
                <a:ea typeface="Arial"/>
                <a:cs typeface="Arial"/>
                <a:sym typeface="Arial"/>
                <a:hlinkClick r:id="rId4">
                  <a:extLst>
                    <a:ext uri="{A12FA001-AC4F-418D-AE19-62706E023703}">
                      <ahyp:hlinkClr val="tx"/>
                    </a:ext>
                  </a:extLst>
                </a:hlinkClick>
              </a:rPr>
              <a:t>www. </a:t>
            </a:r>
            <a:r>
              <a:rPr lang="en-US" sz="1350">
                <a:solidFill>
                  <a:srgbClr val="0070C0"/>
                </a:solidFill>
                <a:latin typeface="Arial"/>
                <a:ea typeface="Arial"/>
                <a:cs typeface="Arial"/>
                <a:sym typeface="Arial"/>
              </a:rPr>
              <a:t>rpsconsulting. in </a:t>
            </a:r>
            <a:endParaRPr sz="1350">
              <a:solidFill>
                <a:srgbClr val="0070C0"/>
              </a:solidFill>
              <a:latin typeface="Arial"/>
              <a:ea typeface="Arial"/>
              <a:cs typeface="Arial"/>
              <a:sym typeface="Arial"/>
            </a:endParaRPr>
          </a:p>
        </p:txBody>
      </p:sp>
      <p:sp>
        <p:nvSpPr>
          <p:cNvPr id="155" name="Google Shape;155;p1"/>
          <p:cNvSpPr txBox="1"/>
          <p:nvPr/>
        </p:nvSpPr>
        <p:spPr>
          <a:xfrm>
            <a:off x="353669" y="3169665"/>
            <a:ext cx="10085700" cy="2370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F2CC"/>
                </a:solidFill>
                <a:latin typeface="Times New Roman"/>
                <a:ea typeface="Times New Roman"/>
                <a:cs typeface="Times New Roman"/>
                <a:sym typeface="Times New Roman"/>
              </a:rPr>
              <a:t>Capstone Project Presentation – 12 August 2024</a:t>
            </a:r>
            <a:endParaRPr sz="2400">
              <a:solidFill>
                <a:srgbClr val="FFF2CC"/>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2850">
              <a:solidFill>
                <a:srgbClr val="FFF2CC"/>
              </a:solidFill>
              <a:latin typeface="Times New Roman"/>
              <a:ea typeface="Times New Roman"/>
              <a:cs typeface="Times New Roman"/>
              <a:sym typeface="Times New Roman"/>
            </a:endParaRPr>
          </a:p>
          <a:p>
            <a:pPr indent="0" lvl="0" marL="12700" marR="0" rtl="0" algn="l">
              <a:lnSpc>
                <a:spcPct val="106041"/>
              </a:lnSpc>
              <a:spcBef>
                <a:spcPts val="0"/>
              </a:spcBef>
              <a:spcAft>
                <a:spcPts val="0"/>
              </a:spcAft>
              <a:buNone/>
            </a:pPr>
            <a:r>
              <a:rPr lang="en-US" sz="2400">
                <a:solidFill>
                  <a:srgbClr val="FFF2CC"/>
                </a:solidFill>
                <a:latin typeface="Times New Roman"/>
                <a:ea typeface="Times New Roman"/>
                <a:cs typeface="Times New Roman"/>
                <a:sym typeface="Times New Roman"/>
              </a:rPr>
              <a:t>Project	Title	Here	-	Online Voting System Using Client-Server Architecture</a:t>
            </a:r>
            <a:endParaRPr>
              <a:solidFill>
                <a:srgbClr val="FFF2CC"/>
              </a:solidFill>
            </a:endParaRPr>
          </a:p>
          <a:p>
            <a:pPr indent="0" lvl="0" marL="12700" marR="0" rtl="0" algn="l">
              <a:lnSpc>
                <a:spcPct val="106041"/>
              </a:lnSpc>
              <a:spcBef>
                <a:spcPts val="0"/>
              </a:spcBef>
              <a:spcAft>
                <a:spcPts val="0"/>
              </a:spcAft>
              <a:buNone/>
            </a:pPr>
            <a:r>
              <a:t/>
            </a:r>
            <a:endParaRPr sz="2400">
              <a:solidFill>
                <a:srgbClr val="FFF2CC"/>
              </a:solidFill>
              <a:latin typeface="Times New Roman"/>
              <a:ea typeface="Times New Roman"/>
              <a:cs typeface="Times New Roman"/>
              <a:sym typeface="Times New Roman"/>
            </a:endParaRPr>
          </a:p>
          <a:p>
            <a:pPr indent="0" lvl="0" marL="12700" marR="0" rtl="0" algn="l">
              <a:lnSpc>
                <a:spcPct val="106041"/>
              </a:lnSpc>
              <a:spcBef>
                <a:spcPts val="0"/>
              </a:spcBef>
              <a:spcAft>
                <a:spcPts val="0"/>
              </a:spcAft>
              <a:buNone/>
            </a:pPr>
            <a:r>
              <a:t/>
            </a:r>
            <a:endParaRPr sz="2400">
              <a:solidFill>
                <a:srgbClr val="FFF2CC"/>
              </a:solidFill>
              <a:latin typeface="Times New Roman"/>
              <a:ea typeface="Times New Roman"/>
              <a:cs typeface="Times New Roman"/>
              <a:sym typeface="Times New Roman"/>
            </a:endParaRPr>
          </a:p>
          <a:p>
            <a:pPr indent="0" lvl="0" marL="12700" marR="0" rtl="0" algn="l">
              <a:lnSpc>
                <a:spcPct val="106041"/>
              </a:lnSpc>
              <a:spcBef>
                <a:spcPts val="0"/>
              </a:spcBef>
              <a:spcAft>
                <a:spcPts val="0"/>
              </a:spcAft>
              <a:buNone/>
            </a:pPr>
            <a:r>
              <a:rPr lang="en-US" sz="2400">
                <a:solidFill>
                  <a:srgbClr val="FFF2CC"/>
                </a:solidFill>
                <a:latin typeface="Times New Roman"/>
                <a:ea typeface="Times New Roman"/>
                <a:cs typeface="Times New Roman"/>
                <a:sym typeface="Times New Roman"/>
              </a:rPr>
              <a:t>Presented by – Brindha Selvaraj</a:t>
            </a:r>
            <a:endParaRPr sz="2400">
              <a:solidFill>
                <a:srgbClr val="FFF2C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sp>
        <p:nvSpPr>
          <p:cNvPr id="235" name="Google Shape;235;p10"/>
          <p:cNvSpPr txBox="1"/>
          <p:nvPr>
            <p:ph type="title"/>
          </p:nvPr>
        </p:nvSpPr>
        <p:spPr>
          <a:xfrm>
            <a:off x="2667001" y="304800"/>
            <a:ext cx="8077200" cy="62709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Clr>
                <a:schemeClr val="accent2"/>
              </a:buClr>
              <a:buSzPts val="4000"/>
              <a:buFont typeface="Consolas"/>
              <a:buNone/>
            </a:pPr>
            <a:r>
              <a:rPr b="1" lang="en-US" u="none">
                <a:solidFill>
                  <a:schemeClr val="accent2"/>
                </a:solidFill>
              </a:rPr>
              <a:t>The List Of Functions  Used </a:t>
            </a:r>
            <a:endParaRPr b="1" u="none">
              <a:solidFill>
                <a:schemeClr val="accent2"/>
              </a:solidFill>
            </a:endParaRPr>
          </a:p>
        </p:txBody>
      </p:sp>
      <p:sp>
        <p:nvSpPr>
          <p:cNvPr id="236" name="Google Shape;236;p10"/>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37" name="Google Shape;237;p10"/>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
        <p:nvSpPr>
          <p:cNvPr id="238" name="Google Shape;238;p10"/>
          <p:cNvSpPr txBox="1"/>
          <p:nvPr/>
        </p:nvSpPr>
        <p:spPr>
          <a:xfrm>
            <a:off x="260400" y="1096401"/>
            <a:ext cx="10063480" cy="5903539"/>
          </a:xfrm>
          <a:prstGeom prst="rect">
            <a:avLst/>
          </a:prstGeom>
          <a:noFill/>
          <a:ln>
            <a:noFill/>
          </a:ln>
        </p:spPr>
        <p:txBody>
          <a:bodyPr anchorCtr="0" anchor="t" bIns="0" lIns="432000" spcFirstLastPara="1" rIns="0" wrap="square" tIns="146675">
            <a:spAutoFit/>
          </a:bodyPr>
          <a:lstStyle/>
          <a:p>
            <a:pPr indent="0" lvl="0" marL="12700" marR="0" rtl="0" algn="l">
              <a:lnSpc>
                <a:spcPct val="100000"/>
              </a:lnSpc>
              <a:spcBef>
                <a:spcPts val="0"/>
              </a:spcBef>
              <a:spcAft>
                <a:spcPts val="0"/>
              </a:spcAft>
              <a:buNone/>
            </a:pPr>
            <a:r>
              <a:rPr b="1" lang="en-US" sz="2800">
                <a:solidFill>
                  <a:schemeClr val="lt2"/>
                </a:solidFill>
                <a:latin typeface="Times New Roman"/>
                <a:ea typeface="Times New Roman"/>
                <a:cs typeface="Times New Roman"/>
                <a:sym typeface="Times New Roman"/>
              </a:rPr>
              <a:t>Server Functions:-</a:t>
            </a:r>
            <a:endParaRPr b="1" sz="2800">
              <a:solidFill>
                <a:schemeClr val="lt2"/>
              </a:solidFill>
              <a:latin typeface="Times New Roman"/>
              <a:ea typeface="Times New Roman"/>
              <a:cs typeface="Times New Roman"/>
              <a:sym typeface="Times New Roman"/>
            </a:endParaRPr>
          </a:p>
          <a:p>
            <a:pPr indent="-177800" lvl="1" marL="45720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handle_client(int client_socket): Handles a client connection, receives data from the client, processes it, and sends a response back to the client.</a:t>
            </a:r>
            <a:endParaRPr/>
          </a:p>
          <a:p>
            <a:pPr indent="-177800" lvl="1" marL="45720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display_results(): Displays the election results.</a:t>
            </a:r>
            <a:endParaRPr/>
          </a:p>
          <a:p>
            <a:pPr indent="-177800" lvl="1" marL="45720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main(): The entry point of the server program. It sets up the server, listens for client connections, and spawns threads to handle client requests.</a:t>
            </a:r>
            <a:endParaRPr/>
          </a:p>
          <a:p>
            <a:pPr indent="-177800" lvl="1" marL="45720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socket(AF_INET, SOCK_STREAM, 0): Creates a socket.</a:t>
            </a:r>
            <a:endParaRPr/>
          </a:p>
          <a:p>
            <a:pPr indent="-177800" lvl="1" marL="45720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bind(server_socket, (struct sockaddr *)&amp;server_addr, sizeof(server_addr)): Binds the socket to a specific address and port.</a:t>
            </a:r>
            <a:endParaRPr/>
          </a:p>
          <a:p>
            <a:pPr indent="0" lvl="0" marL="12700" marR="0" rtl="0" algn="l">
              <a:lnSpc>
                <a:spcPct val="100000"/>
              </a:lnSpc>
              <a:spcBef>
                <a:spcPts val="1155"/>
              </a:spcBef>
              <a:spcAft>
                <a:spcPts val="0"/>
              </a:spcAft>
              <a:buClr>
                <a:schemeClr val="lt1"/>
              </a:buClr>
              <a:buSzPts val="2800"/>
              <a:buFont typeface="Courier New"/>
              <a:buNone/>
            </a:pPr>
            <a:r>
              <a:t/>
            </a:r>
            <a:endParaRPr sz="2800">
              <a:solidFill>
                <a:schemeClr val="lt1"/>
              </a:solidFill>
              <a:latin typeface="Times New Roman"/>
              <a:ea typeface="Times New Roman"/>
              <a:cs typeface="Times New Roman"/>
              <a:sym typeface="Times New Roman"/>
            </a:endParaRPr>
          </a:p>
        </p:txBody>
      </p:sp>
      <p:pic>
        <p:nvPicPr>
          <p:cNvPr id="239" name="Google Shape;239;p10"/>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11"/>
          <p:cNvSpPr txBox="1"/>
          <p:nvPr/>
        </p:nvSpPr>
        <p:spPr>
          <a:xfrm>
            <a:off x="260400" y="381000"/>
            <a:ext cx="11398200" cy="7257756"/>
          </a:xfrm>
          <a:prstGeom prst="rect">
            <a:avLst/>
          </a:prstGeom>
          <a:noFill/>
          <a:ln>
            <a:noFill/>
          </a:ln>
        </p:spPr>
        <p:txBody>
          <a:bodyPr anchorCtr="0" anchor="ctr" bIns="0" lIns="0" spcFirstLastPara="1" rIns="0" wrap="square" tIns="146675">
            <a:spAutoFit/>
          </a:bodyPr>
          <a:lstStyle/>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listen(server_socket, 3): Listens for incoming client connections.</a:t>
            </a:r>
            <a:endParaRPr/>
          </a:p>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accept(server_socket, (struct sockaddr *)&amp;client_addr, &amp;client_len): Accepts an incoming client connection.</a:t>
            </a:r>
            <a:endParaRPr/>
          </a:p>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recv(client_socket, buffer, 1024, 0): Receives data from a client.</a:t>
            </a:r>
            <a:endParaRPr/>
          </a:p>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send(client_socket, response.c_str(), response.size(), 0): Sends data to a client.</a:t>
            </a:r>
            <a:endParaRPr/>
          </a:p>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close(client_socket): Closes a client socket.</a:t>
            </a:r>
            <a:endParaRPr/>
          </a:p>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std::thread t(handle_client, client_socket): Creates a new thread to handle a client request.</a:t>
            </a:r>
            <a:endParaRPr/>
          </a:p>
          <a:p>
            <a:pPr indent="-177800" lvl="2" marL="914400" marR="0" rtl="0" algn="l">
              <a:lnSpc>
                <a:spcPct val="150000"/>
              </a:lnSpc>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threads.push_back(std::move(t)): Adds a thread to a vector of threads.</a:t>
            </a:r>
            <a:endParaRPr/>
          </a:p>
          <a:p>
            <a:pPr indent="0" lvl="2" marL="914400" marR="0" rtl="0" algn="l">
              <a:lnSpc>
                <a:spcPct val="150000"/>
              </a:lnSpc>
              <a:spcBef>
                <a:spcPts val="0"/>
              </a:spcBef>
              <a:spcAft>
                <a:spcPts val="0"/>
              </a:spcAft>
              <a:buNone/>
            </a:pPr>
            <a:r>
              <a:t/>
            </a:r>
            <a:endParaRPr b="0" i="0" sz="2800" u="none" cap="none" strike="noStrike">
              <a:solidFill>
                <a:schemeClr val="lt1"/>
              </a:solidFill>
              <a:latin typeface="Times New Roman"/>
              <a:ea typeface="Times New Roman"/>
              <a:cs typeface="Times New Roman"/>
              <a:sym typeface="Times New Roman"/>
            </a:endParaRPr>
          </a:p>
        </p:txBody>
      </p:sp>
      <p:pic>
        <p:nvPicPr>
          <p:cNvPr id="245" name="Google Shape;245;p11"/>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246" name="Google Shape;246;p11"/>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47" name="Google Shape;247;p11"/>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2"/>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53" name="Google Shape;253;p12"/>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
        <p:nvSpPr>
          <p:cNvPr id="254" name="Google Shape;254;p12"/>
          <p:cNvSpPr txBox="1"/>
          <p:nvPr/>
        </p:nvSpPr>
        <p:spPr>
          <a:xfrm>
            <a:off x="260400" y="228600"/>
            <a:ext cx="11322000" cy="5534162"/>
          </a:xfrm>
          <a:prstGeom prst="rect">
            <a:avLst/>
          </a:prstGeom>
          <a:noFill/>
          <a:ln>
            <a:noFill/>
          </a:ln>
        </p:spPr>
        <p:txBody>
          <a:bodyPr anchorCtr="0" anchor="t" bIns="0" lIns="360000" spcFirstLastPara="1" rIns="0" wrap="square" tIns="360000">
            <a:spAutoFit/>
          </a:bodyPr>
          <a:lstStyle/>
          <a:p>
            <a:pPr indent="0" lvl="0" marL="0" marR="0" rtl="0" algn="l">
              <a:spcBef>
                <a:spcPts val="0"/>
              </a:spcBef>
              <a:spcAft>
                <a:spcPts val="0"/>
              </a:spcAft>
              <a:buNone/>
            </a:pPr>
            <a:r>
              <a:rPr b="1" lang="en-US" sz="2800" u="sng">
                <a:solidFill>
                  <a:schemeClr val="accent1"/>
                </a:solidFill>
                <a:latin typeface="Times New Roman"/>
                <a:ea typeface="Times New Roman"/>
                <a:cs typeface="Times New Roman"/>
                <a:sym typeface="Times New Roman"/>
              </a:rPr>
              <a:t>Client Functions</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cast_vote(std::string candidate): Casts a vote for a candidate. It sends a request to the server to cast the vote.</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main(): The entry point of the client program. It prompts the user to enter their voter ID and candidate, and then calls the cast_vote function.</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socket(AF_INET, SOCK_STREAM, 0): Creates a socket.</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connect(client_socket, (struct sockaddr *)&amp;server_addr, sizeof(server_addr)): Connects to a server.</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send(client_socket, candidate.c_str(), candidate.size(), 0): Sends a vote to the server.</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close(client_socket): Closes a client socket.</a:t>
            </a:r>
            <a:endParaRPr/>
          </a:p>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 </a:t>
            </a:r>
            <a:endParaRPr/>
          </a:p>
        </p:txBody>
      </p:sp>
      <p:pic>
        <p:nvPicPr>
          <p:cNvPr id="255" name="Google Shape;255;p12"/>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13"/>
          <p:cNvSpPr txBox="1"/>
          <p:nvPr/>
        </p:nvSpPr>
        <p:spPr>
          <a:xfrm>
            <a:off x="260400" y="381000"/>
            <a:ext cx="11550600" cy="5965049"/>
          </a:xfrm>
          <a:prstGeom prst="rect">
            <a:avLst/>
          </a:prstGeom>
          <a:noFill/>
          <a:ln>
            <a:noFill/>
          </a:ln>
        </p:spPr>
        <p:txBody>
          <a:bodyPr anchorCtr="0" anchor="t" bIns="0" lIns="360000" spcFirstLastPara="1" rIns="0" wrap="square" tIns="360000">
            <a:spAutoFit/>
          </a:bodyPr>
          <a:lstStyle/>
          <a:p>
            <a:pPr indent="0" lvl="0" marL="0" marR="0" rtl="0" algn="l">
              <a:spcBef>
                <a:spcPts val="0"/>
              </a:spcBef>
              <a:spcAft>
                <a:spcPts val="0"/>
              </a:spcAft>
              <a:buNone/>
            </a:pPr>
            <a:r>
              <a:rPr b="1" lang="en-US" sz="2800" u="sng">
                <a:solidFill>
                  <a:schemeClr val="accent1"/>
                </a:solidFill>
                <a:latin typeface="Times New Roman"/>
                <a:ea typeface="Times New Roman"/>
                <a:cs typeface="Times New Roman"/>
                <a:sym typeface="Times New Roman"/>
              </a:rPr>
              <a:t>Client Functions</a:t>
            </a:r>
            <a:endParaRPr/>
          </a:p>
          <a:p>
            <a:pPr indent="0" lvl="0" marL="0" marR="0" rtl="0" algn="l">
              <a:spcBef>
                <a:spcPts val="0"/>
              </a:spcBef>
              <a:spcAft>
                <a:spcPts val="0"/>
              </a:spcAft>
              <a:buNone/>
            </a:pPr>
            <a:r>
              <a:t/>
            </a:r>
            <a:endParaRPr b="1" sz="2800" u="sng">
              <a:solidFill>
                <a:schemeClr val="lt1"/>
              </a:solidFill>
              <a:latin typeface="Times New Roman"/>
              <a:ea typeface="Times New Roman"/>
              <a:cs typeface="Times New Roman"/>
              <a:sym typeface="Times New Roman"/>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cast_vote(std::string candidate): Casts a vote for a candidate. It sends a request to the server to cast the vote.</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main(): The entry point of the client program. It prompts the user to enter their voter ID and candidate, and then calls the cast_vote function.</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socket(AF_INET, SOCK_STREAM, 0): Creates a socket.</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connect(client_socket, (struct sockaddr *)&amp;server_addr, sizeof(server_addr)): Connects to a server.</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send(client_socket, candidate.c_str(), candidate.size(), 0): Sends a vote to the server.</a:t>
            </a:r>
            <a:endParaRPr/>
          </a:p>
          <a:p>
            <a:pPr indent="-177800" lvl="0" marL="0" marR="0" rtl="0" algn="l">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close(client_socket): Closes a client socket.</a:t>
            </a:r>
            <a:endParaRPr/>
          </a:p>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 </a:t>
            </a:r>
            <a:endParaRPr/>
          </a:p>
        </p:txBody>
      </p:sp>
      <p:pic>
        <p:nvPicPr>
          <p:cNvPr id="261" name="Google Shape;261;p13"/>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262" name="Google Shape;262;p13"/>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63" name="Google Shape;263;p13"/>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14"/>
          <p:cNvSpPr txBox="1"/>
          <p:nvPr>
            <p:ph type="title"/>
          </p:nvPr>
        </p:nvSpPr>
        <p:spPr>
          <a:xfrm>
            <a:off x="228600" y="304800"/>
            <a:ext cx="533400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Consolas"/>
              <a:buNone/>
            </a:pPr>
            <a:r>
              <a:rPr lang="en-US" sz="2800">
                <a:solidFill>
                  <a:schemeClr val="accent1"/>
                </a:solidFill>
              </a:rPr>
              <a:t>Result Client Functions:-</a:t>
            </a:r>
            <a:endParaRPr sz="2800">
              <a:solidFill>
                <a:schemeClr val="accent1"/>
              </a:solidFill>
            </a:endParaRPr>
          </a:p>
        </p:txBody>
      </p:sp>
      <p:sp>
        <p:nvSpPr>
          <p:cNvPr id="269" name="Google Shape;269;p14"/>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70" name="Google Shape;270;p14"/>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
        <p:nvSpPr>
          <p:cNvPr id="271" name="Google Shape;271;p14"/>
          <p:cNvSpPr txBox="1"/>
          <p:nvPr/>
        </p:nvSpPr>
        <p:spPr>
          <a:xfrm>
            <a:off x="533400" y="914400"/>
            <a:ext cx="10845215" cy="6056157"/>
          </a:xfrm>
          <a:prstGeom prst="rect">
            <a:avLst/>
          </a:prstGeom>
          <a:noFill/>
          <a:ln>
            <a:noFill/>
          </a:ln>
        </p:spPr>
        <p:txBody>
          <a:bodyPr anchorCtr="0" anchor="t" bIns="0" lIns="360000" spcFirstLastPara="1" rIns="0" wrap="square" tIns="216000">
            <a:spAutoFit/>
          </a:bodyPr>
          <a:lstStyle/>
          <a:p>
            <a:pPr indent="-152400" lvl="0" marL="0" marR="0" rtl="0" algn="l">
              <a:lnSpc>
                <a:spcPct val="150000"/>
              </a:lnSpc>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display_results(): Displays the election results. It sends a request to the server to get the results, receives the results, and prints them to the console.</a:t>
            </a:r>
            <a:endParaRPr/>
          </a:p>
          <a:p>
            <a:pPr indent="-152400" lvl="0" marL="0" marR="0" rtl="0" algn="l">
              <a:lnSpc>
                <a:spcPct val="150000"/>
              </a:lnSpc>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main(): The entry point of the result program. It calls the display_results function to display the election results.</a:t>
            </a:r>
            <a:endParaRPr/>
          </a:p>
          <a:p>
            <a:pPr indent="-152400" lvl="0" marL="0" marR="0" rtl="0" algn="l">
              <a:lnSpc>
                <a:spcPct val="150000"/>
              </a:lnSpc>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socket(AF_INET, SOCK_STREAM, 0): Creates a socket.</a:t>
            </a:r>
            <a:endParaRPr/>
          </a:p>
          <a:p>
            <a:pPr indent="-152400" lvl="0" marL="0" marR="0" rtl="0" algn="l">
              <a:lnSpc>
                <a:spcPct val="150000"/>
              </a:lnSpc>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std::istringstream iss(response): Creates a string stream to parse the response from the server.</a:t>
            </a:r>
            <a:endParaRPr/>
          </a:p>
          <a:p>
            <a:pPr indent="-152400" lvl="0" marL="0" marR="0" rtl="0" algn="l">
              <a:lnSpc>
                <a:spcPct val="150000"/>
              </a:lnSpc>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iss &gt;&gt; candidate &gt;&gt; votes: Parses the response from the server using a string stream.</a:t>
            </a:r>
            <a:endParaRPr/>
          </a:p>
          <a:p>
            <a:pPr indent="-152400" lvl="0" marL="0" marR="0" rtl="0" algn="l">
              <a:lnSpc>
                <a:spcPct val="150000"/>
              </a:lnSpc>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std::cout: Prints output to the console.</a:t>
            </a:r>
            <a:endParaRPr/>
          </a:p>
          <a:p>
            <a:pPr indent="-204469" lvl="0" marL="368935" marR="0" rtl="0" algn="l">
              <a:lnSpc>
                <a:spcPct val="150000"/>
              </a:lnSpc>
              <a:spcBef>
                <a:spcPts val="1360"/>
              </a:spcBef>
              <a:spcAft>
                <a:spcPts val="0"/>
              </a:spcAft>
              <a:buClr>
                <a:schemeClr val="lt1"/>
              </a:buClr>
              <a:buSzPts val="2400"/>
              <a:buFont typeface="Arial"/>
              <a:buNone/>
            </a:pPr>
            <a:r>
              <a:t/>
            </a:r>
            <a:endParaRPr sz="2400">
              <a:solidFill>
                <a:schemeClr val="lt1"/>
              </a:solidFill>
              <a:latin typeface="Times New Roman"/>
              <a:ea typeface="Times New Roman"/>
              <a:cs typeface="Times New Roman"/>
              <a:sym typeface="Times New Roman"/>
            </a:endParaRPr>
          </a:p>
        </p:txBody>
      </p:sp>
      <p:pic>
        <p:nvPicPr>
          <p:cNvPr id="272" name="Google Shape;272;p14"/>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6" name="Shape 276"/>
        <p:cNvGrpSpPr/>
        <p:nvPr/>
      </p:nvGrpSpPr>
      <p:grpSpPr>
        <a:xfrm>
          <a:off x="0" y="0"/>
          <a:ext cx="0" cy="0"/>
          <a:chOff x="0" y="0"/>
          <a:chExt cx="0" cy="0"/>
        </a:xfrm>
      </p:grpSpPr>
      <p:sp>
        <p:nvSpPr>
          <p:cNvPr id="277" name="Google Shape;277;p15"/>
          <p:cNvSpPr txBox="1"/>
          <p:nvPr>
            <p:ph type="title"/>
          </p:nvPr>
        </p:nvSpPr>
        <p:spPr>
          <a:xfrm>
            <a:off x="304800" y="457200"/>
            <a:ext cx="4845000" cy="87524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2"/>
              </a:buClr>
              <a:buSzPts val="2800"/>
              <a:buFont typeface="Consolas"/>
              <a:buNone/>
            </a:pPr>
            <a:r>
              <a:rPr b="1" lang="en-US" sz="2800">
                <a:solidFill>
                  <a:schemeClr val="accent2"/>
                </a:solidFill>
              </a:rPr>
              <a:t>OUTPUT</a:t>
            </a:r>
            <a:br>
              <a:rPr b="1" lang="en-US" sz="2800">
                <a:solidFill>
                  <a:schemeClr val="accent2"/>
                </a:solidFill>
              </a:rPr>
            </a:br>
            <a:r>
              <a:rPr b="1" lang="en-US" sz="2800">
                <a:solidFill>
                  <a:schemeClr val="accent2"/>
                </a:solidFill>
              </a:rPr>
              <a:t>Server side</a:t>
            </a:r>
            <a:endParaRPr b="1" sz="2800">
              <a:solidFill>
                <a:schemeClr val="accent2"/>
              </a:solidFill>
            </a:endParaRPr>
          </a:p>
        </p:txBody>
      </p:sp>
      <p:sp>
        <p:nvSpPr>
          <p:cNvPr id="278" name="Google Shape;278;p15"/>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79" name="Google Shape;279;p15"/>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280" name="Google Shape;280;p15"/>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pic>
        <p:nvPicPr>
          <p:cNvPr descr="Screenshot (478).png" id="281" name="Google Shape;281;p15"/>
          <p:cNvPicPr preferRelativeResize="0"/>
          <p:nvPr/>
        </p:nvPicPr>
        <p:blipFill rotWithShape="1">
          <a:blip r:embed="rId4">
            <a:alphaModFix/>
          </a:blip>
          <a:srcRect b="24638" l="16788" r="39416" t="23431"/>
          <a:stretch/>
        </p:blipFill>
        <p:spPr>
          <a:xfrm>
            <a:off x="3276600" y="1447800"/>
            <a:ext cx="6400800" cy="480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16"/>
          <p:cNvSpPr txBox="1"/>
          <p:nvPr>
            <p:ph type="title"/>
          </p:nvPr>
        </p:nvSpPr>
        <p:spPr>
          <a:xfrm>
            <a:off x="381000" y="381000"/>
            <a:ext cx="4220845" cy="87524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2"/>
              </a:buClr>
              <a:buSzPts val="2800"/>
              <a:buFont typeface="Consolas"/>
              <a:buNone/>
            </a:pPr>
            <a:r>
              <a:rPr b="1" lang="en-US" sz="2800">
                <a:solidFill>
                  <a:schemeClr val="accent2"/>
                </a:solidFill>
              </a:rPr>
              <a:t>OUTPUT</a:t>
            </a:r>
            <a:br>
              <a:rPr b="1" lang="en-US" sz="2800">
                <a:solidFill>
                  <a:schemeClr val="accent2"/>
                </a:solidFill>
              </a:rPr>
            </a:br>
            <a:r>
              <a:rPr b="1" lang="en-US" sz="2800">
                <a:solidFill>
                  <a:schemeClr val="accent2"/>
                </a:solidFill>
              </a:rPr>
              <a:t>Client side</a:t>
            </a:r>
            <a:endParaRPr b="1" sz="2800">
              <a:solidFill>
                <a:schemeClr val="accent2"/>
              </a:solidFill>
            </a:endParaRPr>
          </a:p>
        </p:txBody>
      </p:sp>
      <p:sp>
        <p:nvSpPr>
          <p:cNvPr id="287" name="Google Shape;287;p16"/>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88" name="Google Shape;288;p16"/>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289" name="Google Shape;289;p16"/>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pic>
        <p:nvPicPr>
          <p:cNvPr descr="Screenshot (479).png" id="290" name="Google Shape;290;p16"/>
          <p:cNvPicPr preferRelativeResize="0"/>
          <p:nvPr/>
        </p:nvPicPr>
        <p:blipFill rotWithShape="1">
          <a:blip r:embed="rId4">
            <a:alphaModFix/>
          </a:blip>
          <a:srcRect b="23320" l="20625" r="36874" t="28878"/>
          <a:stretch/>
        </p:blipFill>
        <p:spPr>
          <a:xfrm>
            <a:off x="3124200" y="1752600"/>
            <a:ext cx="6553200"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17"/>
          <p:cNvSpPr txBox="1"/>
          <p:nvPr>
            <p:ph type="title"/>
          </p:nvPr>
        </p:nvSpPr>
        <p:spPr>
          <a:xfrm>
            <a:off x="260400" y="9524"/>
            <a:ext cx="4220845" cy="87524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2"/>
              </a:buClr>
              <a:buSzPts val="2800"/>
              <a:buFont typeface="Consolas"/>
              <a:buNone/>
            </a:pPr>
            <a:r>
              <a:rPr b="1" lang="en-US" sz="2800">
                <a:solidFill>
                  <a:schemeClr val="accent2"/>
                </a:solidFill>
              </a:rPr>
              <a:t>OUTPUT</a:t>
            </a:r>
            <a:br>
              <a:rPr b="1" lang="en-US" sz="2800">
                <a:solidFill>
                  <a:schemeClr val="accent2"/>
                </a:solidFill>
              </a:rPr>
            </a:br>
            <a:r>
              <a:rPr b="1" lang="en-US" sz="2800">
                <a:solidFill>
                  <a:schemeClr val="accent2"/>
                </a:solidFill>
              </a:rPr>
              <a:t>Result side</a:t>
            </a:r>
            <a:endParaRPr b="1" sz="2800">
              <a:solidFill>
                <a:schemeClr val="accent2"/>
              </a:solidFill>
            </a:endParaRPr>
          </a:p>
        </p:txBody>
      </p:sp>
      <p:sp>
        <p:nvSpPr>
          <p:cNvPr id="296" name="Google Shape;296;p17"/>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97" name="Google Shape;297;p17"/>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298" name="Google Shape;298;p17"/>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pic>
        <p:nvPicPr>
          <p:cNvPr id="299" name="Google Shape;299;p17"/>
          <p:cNvPicPr preferRelativeResize="0"/>
          <p:nvPr/>
        </p:nvPicPr>
        <p:blipFill rotWithShape="1">
          <a:blip r:embed="rId4">
            <a:alphaModFix/>
          </a:blip>
          <a:srcRect b="17708" l="14641" r="15666" t="15625"/>
          <a:stretch/>
        </p:blipFill>
        <p:spPr>
          <a:xfrm>
            <a:off x="1905000" y="1143000"/>
            <a:ext cx="9067800" cy="487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p18"/>
          <p:cNvSpPr txBox="1"/>
          <p:nvPr>
            <p:ph type="title"/>
          </p:nvPr>
        </p:nvSpPr>
        <p:spPr>
          <a:xfrm>
            <a:off x="304800" y="381000"/>
            <a:ext cx="12039600" cy="1858201"/>
          </a:xfrm>
          <a:prstGeom prst="rect">
            <a:avLst/>
          </a:prstGeom>
          <a:noFill/>
          <a:ln>
            <a:noFill/>
          </a:ln>
        </p:spPr>
        <p:txBody>
          <a:bodyPr anchorCtr="0" anchor="t" bIns="0" lIns="0" spcFirstLastPara="1" rIns="0" wrap="square" tIns="11425">
            <a:spAutoFit/>
          </a:bodyPr>
          <a:lstStyle/>
          <a:p>
            <a:pPr indent="0" lvl="0" marL="0" rtl="0" algn="ctr">
              <a:spcBef>
                <a:spcPts val="0"/>
              </a:spcBef>
              <a:spcAft>
                <a:spcPts val="0"/>
              </a:spcAft>
              <a:buClr>
                <a:schemeClr val="accent2"/>
              </a:buClr>
              <a:buSzPts val="4000"/>
              <a:buFont typeface="Consolas"/>
              <a:buNone/>
            </a:pPr>
            <a:r>
              <a:rPr b="1" lang="en-US" u="none">
                <a:solidFill>
                  <a:schemeClr val="accent2"/>
                </a:solidFill>
              </a:rPr>
              <a:t>FUTURE ENHANCEMENTS</a:t>
            </a:r>
            <a:br>
              <a:rPr b="1" lang="en-US">
                <a:solidFill>
                  <a:schemeClr val="accent2"/>
                </a:solidFill>
              </a:rPr>
            </a:br>
            <a:br>
              <a:rPr b="1" lang="en-US">
                <a:solidFill>
                  <a:schemeClr val="accent2"/>
                </a:solidFill>
              </a:rPr>
            </a:br>
            <a:endParaRPr b="1">
              <a:solidFill>
                <a:schemeClr val="accent2"/>
              </a:solidFill>
            </a:endParaRPr>
          </a:p>
        </p:txBody>
      </p:sp>
      <p:sp>
        <p:nvSpPr>
          <p:cNvPr id="305" name="Google Shape;305;p18"/>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306" name="Google Shape;306;p18"/>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
        <p:nvSpPr>
          <p:cNvPr id="307" name="Google Shape;307;p18"/>
          <p:cNvSpPr txBox="1"/>
          <p:nvPr/>
        </p:nvSpPr>
        <p:spPr>
          <a:xfrm>
            <a:off x="379095" y="990600"/>
            <a:ext cx="11431905" cy="5155899"/>
          </a:xfrm>
          <a:prstGeom prst="rect">
            <a:avLst/>
          </a:prstGeom>
          <a:noFill/>
          <a:ln>
            <a:noFill/>
          </a:ln>
        </p:spPr>
        <p:txBody>
          <a:bodyPr anchorCtr="0" anchor="t" bIns="0" lIns="0" spcFirstLastPara="1" rIns="0" wrap="square" tIns="168275">
            <a:spAutoFit/>
          </a:bodyPr>
          <a:lstStyle/>
          <a:p>
            <a:pPr indent="-356869" lvl="0" marL="368935" marR="0" rtl="0" algn="just">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			The election system can be further enhanced to handle increased load through asynchronous processing and batch data handling, providing extended metrics such as network statistics and application-specific metrics, and customizable metrics for users. Additionally, security enhancements like encryption and access controls can be implemented to ensure data integrity and confidentiality. The system can also be improved with a user-friendly interface, integrating with other systems like voter registration databases, and applying machine learning and predictive analytics to identify trends and patterns, ultimately providing a more comprehensive and efficient election management system.</a:t>
            </a:r>
            <a:endParaRPr sz="2400">
              <a:solidFill>
                <a:schemeClr val="lt1"/>
              </a:solidFill>
              <a:latin typeface="Times New Roman"/>
              <a:ea typeface="Times New Roman"/>
              <a:cs typeface="Times New Roman"/>
              <a:sym typeface="Times New Roman"/>
            </a:endParaRPr>
          </a:p>
        </p:txBody>
      </p:sp>
      <p:pic>
        <p:nvPicPr>
          <p:cNvPr id="308" name="Google Shape;308;p18"/>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2"/>
          <p:cNvSpPr txBox="1"/>
          <p:nvPr>
            <p:ph type="title"/>
          </p:nvPr>
        </p:nvSpPr>
        <p:spPr>
          <a:xfrm>
            <a:off x="228600" y="762000"/>
            <a:ext cx="11582400" cy="627095"/>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Clr>
                <a:schemeClr val="accent2"/>
              </a:buClr>
              <a:buSzPts val="4000"/>
              <a:buFont typeface="Consolas"/>
              <a:buNone/>
            </a:pPr>
            <a:r>
              <a:rPr b="1" lang="en-US">
                <a:solidFill>
                  <a:schemeClr val="accent2"/>
                </a:solidFill>
              </a:rPr>
              <a:t>PROJECT </a:t>
            </a:r>
            <a:r>
              <a:rPr b="1" lang="en-US" u="none">
                <a:solidFill>
                  <a:schemeClr val="accent2"/>
                </a:solidFill>
                <a:latin typeface="Times New Roman"/>
                <a:ea typeface="Times New Roman"/>
                <a:cs typeface="Times New Roman"/>
                <a:sym typeface="Times New Roman"/>
              </a:rPr>
              <a:t>OVERVIEW</a:t>
            </a:r>
            <a:endParaRPr b="1" u="none">
              <a:solidFill>
                <a:schemeClr val="accent2"/>
              </a:solidFill>
              <a:latin typeface="Times New Roman"/>
              <a:ea typeface="Times New Roman"/>
              <a:cs typeface="Times New Roman"/>
              <a:sym typeface="Times New Roman"/>
            </a:endParaRPr>
          </a:p>
        </p:txBody>
      </p:sp>
      <p:sp>
        <p:nvSpPr>
          <p:cNvPr id="161" name="Google Shape;161;p2"/>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162" name="Google Shape;162;p2"/>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163" name="Google Shape;163;p2"/>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164" name="Google Shape;164;p2"/>
          <p:cNvSpPr txBox="1"/>
          <p:nvPr/>
        </p:nvSpPr>
        <p:spPr>
          <a:xfrm>
            <a:off x="914400" y="1219200"/>
            <a:ext cx="10803305" cy="4655121"/>
          </a:xfrm>
          <a:prstGeom prst="rect">
            <a:avLst/>
          </a:prstGeom>
          <a:noFill/>
          <a:ln>
            <a:noFill/>
          </a:ln>
        </p:spPr>
        <p:txBody>
          <a:bodyPr anchorCtr="0" anchor="ctr" bIns="0" lIns="0" spcFirstLastPara="1" rIns="0" wrap="square" tIns="12700">
            <a:spAutoFit/>
          </a:bodyPr>
          <a:lstStyle/>
          <a:p>
            <a:pPr indent="0" lvl="0" marL="12700" marR="5715"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5715" rtl="0" algn="just">
              <a:spcBef>
                <a:spcPts val="10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5715" rtl="0" algn="just">
              <a:spcBef>
                <a:spcPts val="100"/>
              </a:spcBef>
              <a:spcAft>
                <a:spcPts val="0"/>
              </a:spcAft>
              <a:buNone/>
            </a:pPr>
            <a:r>
              <a:rPr lang="en-US" sz="2800">
                <a:solidFill>
                  <a:schemeClr val="lt1"/>
                </a:solidFill>
                <a:latin typeface="Times New Roman"/>
                <a:ea typeface="Times New Roman"/>
                <a:cs typeface="Times New Roman"/>
                <a:sym typeface="Times New Roman"/>
              </a:rPr>
              <a:t>	This project is a concurrent voting system implemented in C++ that utilizes sockets for inter-process communication. The system comprises a voting server, voter clients, and results clients, which work together to facilitate a voting process. The voting server accepts votes from clients, updates election results, and provides them to results clients upon request. The system employs multi-threading and synchronization primitives to ensure thread safety and efficient communication between components.</a:t>
            </a:r>
            <a:endParaRPr sz="3100">
              <a:solidFill>
                <a:schemeClr val="lt1"/>
              </a:solidFill>
              <a:latin typeface="Times New Roman"/>
              <a:ea typeface="Times New Roman"/>
              <a:cs typeface="Times New Roman"/>
              <a:sym typeface="Times New Roman"/>
            </a:endParaRPr>
          </a:p>
          <a:p>
            <a:pPr indent="0" lvl="0" marL="12700" marR="0" rtl="0" algn="l">
              <a:spcBef>
                <a:spcPts val="2350"/>
              </a:spcBef>
              <a:spcAft>
                <a:spcPts val="0"/>
              </a:spcAft>
              <a:buNone/>
            </a:pPr>
            <a:r>
              <a:rPr lang="en-US" sz="2800">
                <a:solidFill>
                  <a:schemeClr val="lt1"/>
                </a:solidFill>
                <a:latin typeface="Times New Roman"/>
                <a:ea typeface="Times New Roman"/>
                <a:cs typeface="Times New Roman"/>
                <a:sym typeface="Times New Roman"/>
              </a:rPr>
              <a:t>.</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3"/>
          <p:cNvSpPr txBox="1"/>
          <p:nvPr>
            <p:ph type="title"/>
          </p:nvPr>
        </p:nvSpPr>
        <p:spPr>
          <a:xfrm>
            <a:off x="228600" y="609600"/>
            <a:ext cx="11963400" cy="627095"/>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Clr>
                <a:schemeClr val="accent2"/>
              </a:buClr>
              <a:buSzPts val="4000"/>
              <a:buFont typeface="Consolas"/>
              <a:buNone/>
            </a:pPr>
            <a:r>
              <a:rPr b="1" lang="en-US" u="none">
                <a:solidFill>
                  <a:schemeClr val="accent2"/>
                </a:solidFill>
              </a:rPr>
              <a:t>INTRODUCTION</a:t>
            </a:r>
            <a:endParaRPr u="none">
              <a:solidFill>
                <a:schemeClr val="accent2"/>
              </a:solidFill>
            </a:endParaRPr>
          </a:p>
        </p:txBody>
      </p:sp>
      <p:sp>
        <p:nvSpPr>
          <p:cNvPr id="170" name="Google Shape;170;p3"/>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171" name="Google Shape;171;p3"/>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172" name="Google Shape;172;p3"/>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173" name="Google Shape;173;p3"/>
          <p:cNvSpPr txBox="1"/>
          <p:nvPr/>
        </p:nvSpPr>
        <p:spPr>
          <a:xfrm>
            <a:off x="685800" y="1066800"/>
            <a:ext cx="10727105" cy="6008055"/>
          </a:xfrm>
          <a:prstGeom prst="rect">
            <a:avLst/>
          </a:prstGeom>
          <a:noFill/>
          <a:ln>
            <a:noFill/>
          </a:ln>
        </p:spPr>
        <p:txBody>
          <a:bodyPr anchorCtr="0" anchor="ctr" bIns="0" lIns="0" spcFirstLastPara="1" rIns="0" wrap="square" tIns="12700">
            <a:spAutoFit/>
          </a:bodyPr>
          <a:lstStyle/>
          <a:p>
            <a:pPr indent="0" lvl="0" marL="12700" marR="5715" rtl="0" algn="just">
              <a:lnSpc>
                <a:spcPct val="107200"/>
              </a:lnSpc>
              <a:spcBef>
                <a:spcPts val="0"/>
              </a:spcBef>
              <a:spcAft>
                <a:spcPts val="0"/>
              </a:spcAft>
              <a:buNone/>
            </a:pPr>
            <a:r>
              <a:rPr lang="en-US" sz="2800">
                <a:solidFill>
                  <a:schemeClr val="lt1"/>
                </a:solidFill>
                <a:latin typeface="Times New Roman"/>
                <a:ea typeface="Times New Roman"/>
                <a:cs typeface="Times New Roman"/>
                <a:sym typeface="Times New Roman"/>
              </a:rPr>
              <a:t>	</a:t>
            </a:r>
            <a:endParaRPr/>
          </a:p>
          <a:p>
            <a:pPr indent="0" lvl="0" marL="12700" marR="5715" rtl="0" algn="just">
              <a:lnSpc>
                <a:spcPct val="107200"/>
              </a:lnSpc>
              <a:spcBef>
                <a:spcPts val="100"/>
              </a:spcBef>
              <a:spcAft>
                <a:spcPts val="0"/>
              </a:spcAft>
              <a:buNone/>
            </a:pPr>
            <a:r>
              <a:rPr lang="en-US" sz="2800">
                <a:solidFill>
                  <a:schemeClr val="lt1"/>
                </a:solidFill>
                <a:latin typeface="Times New Roman"/>
                <a:ea typeface="Times New Roman"/>
                <a:cs typeface="Times New Roman"/>
                <a:sym typeface="Times New Roman"/>
              </a:rPr>
              <a:t>	</a:t>
            </a:r>
            <a:r>
              <a:rPr lang="en-US" sz="2800">
                <a:solidFill>
                  <a:schemeClr val="lt1"/>
                </a:solidFill>
                <a:latin typeface="Corbel"/>
                <a:ea typeface="Corbel"/>
                <a:cs typeface="Corbel"/>
                <a:sym typeface="Corbel"/>
              </a:rPr>
              <a:t> </a:t>
            </a:r>
            <a:r>
              <a:rPr lang="en-US" sz="2800">
                <a:solidFill>
                  <a:schemeClr val="lt1"/>
                </a:solidFill>
                <a:latin typeface="Times New Roman"/>
                <a:ea typeface="Times New Roman"/>
                <a:cs typeface="Times New Roman"/>
                <a:sym typeface="Times New Roman"/>
              </a:rPr>
              <a:t>In today's digital age, electronic voting systems have become an essential tool for facilitating democratic processes. This project delves into the development of a concurrent voting system, leveraging C++ and socket programming to create a robust and efficient platform. By designing a voting server, voter clients, and results clients, we explore the intricacies of multi-threading, synchronization, and inter-process communication. This project offers a comprehensive understanding of the technical aspects involved in building a secure and reliable voting system, providing a valuable learning experience for developers and researchers alike.</a:t>
            </a:r>
            <a:endParaRPr sz="3100">
              <a:solidFill>
                <a:schemeClr val="lt1"/>
              </a:solidFill>
              <a:latin typeface="Times New Roman"/>
              <a:ea typeface="Times New Roman"/>
              <a:cs typeface="Times New Roman"/>
              <a:sym typeface="Times New Roman"/>
            </a:endParaRPr>
          </a:p>
          <a:p>
            <a:pPr indent="0" lvl="0" marL="12700" marR="0" rtl="0" algn="l">
              <a:lnSpc>
                <a:spcPct val="100000"/>
              </a:lnSpc>
              <a:spcBef>
                <a:spcPts val="2350"/>
              </a:spcBef>
              <a:spcAft>
                <a:spcPts val="0"/>
              </a:spcAft>
              <a:buNone/>
            </a:pPr>
            <a:r>
              <a:t/>
            </a:r>
            <a:endParaRPr sz="3200">
              <a:solidFill>
                <a:schemeClr val="lt1"/>
              </a:solidFill>
              <a:latin typeface="Times New Roman"/>
              <a:ea typeface="Times New Roman"/>
              <a:cs typeface="Times New Roman"/>
              <a:sym typeface="Times New Roman"/>
            </a:endParaRPr>
          </a:p>
          <a:p>
            <a:pPr indent="0" lvl="0" marL="12700" marR="5080" rtl="0" algn="just">
              <a:lnSpc>
                <a:spcPct val="100000"/>
              </a:lnSpc>
              <a:spcBef>
                <a:spcPts val="1100"/>
              </a:spcBef>
              <a:spcAft>
                <a:spcPts val="0"/>
              </a:spcAft>
              <a:buNone/>
            </a:pPr>
            <a:r>
              <a:rPr lang="en-US" sz="2800">
                <a:solidFill>
                  <a:schemeClr val="lt1"/>
                </a:solidFill>
                <a:latin typeface="Times New Roman"/>
                <a:ea typeface="Times New Roman"/>
                <a:cs typeface="Times New Roman"/>
                <a:sym typeface="Times New Roman"/>
              </a:rPr>
              <a:t>.</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4"/>
          <p:cNvSpPr txBox="1"/>
          <p:nvPr>
            <p:ph type="title"/>
          </p:nvPr>
        </p:nvSpPr>
        <p:spPr>
          <a:xfrm>
            <a:off x="0" y="457200"/>
            <a:ext cx="12192000" cy="627095"/>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Clr>
                <a:schemeClr val="accent2"/>
              </a:buClr>
              <a:buSzPts val="4000"/>
              <a:buFont typeface="Consolas"/>
              <a:buNone/>
            </a:pPr>
            <a:r>
              <a:rPr b="1" lang="en-US" u="none">
                <a:solidFill>
                  <a:schemeClr val="accent2"/>
                </a:solidFill>
              </a:rPr>
              <a:t>MOTIVATION</a:t>
            </a:r>
            <a:endParaRPr/>
          </a:p>
        </p:txBody>
      </p:sp>
      <p:sp>
        <p:nvSpPr>
          <p:cNvPr id="179" name="Google Shape;179;p4"/>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180" name="Google Shape;180;p4"/>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181" name="Google Shape;181;p4"/>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182" name="Google Shape;182;p4"/>
          <p:cNvSpPr txBox="1"/>
          <p:nvPr/>
        </p:nvSpPr>
        <p:spPr>
          <a:xfrm>
            <a:off x="990600" y="1447800"/>
            <a:ext cx="10576610" cy="3460563"/>
          </a:xfrm>
          <a:prstGeom prst="rect">
            <a:avLst/>
          </a:prstGeom>
          <a:noFill/>
          <a:ln>
            <a:noFill/>
          </a:ln>
        </p:spPr>
        <p:txBody>
          <a:bodyPr anchorCtr="0" anchor="ctr" bIns="0" lIns="0" spcFirstLastPara="1" rIns="0" wrap="square" tIns="13325">
            <a:spAutoFit/>
          </a:bodyPr>
          <a:lstStyle/>
          <a:p>
            <a:pPr indent="0" lvl="0" marL="12700" marR="5080" rtl="0" algn="just">
              <a:lnSpc>
                <a:spcPct val="100000"/>
              </a:lnSpc>
              <a:spcBef>
                <a:spcPts val="0"/>
              </a:spcBef>
              <a:spcAft>
                <a:spcPts val="0"/>
              </a:spcAft>
              <a:buNone/>
            </a:pPr>
            <a:r>
              <a:rPr lang="en-US" sz="2800">
                <a:solidFill>
                  <a:schemeClr val="lt1"/>
                </a:solidFill>
                <a:latin typeface="Times New Roman"/>
                <a:ea typeface="Times New Roman"/>
                <a:cs typeface="Times New Roman"/>
                <a:sym typeface="Times New Roman"/>
              </a:rPr>
              <a:t>	The need for a secure and efficient electronic voting system has never been more pressing. Traditional paper-based voting systems are often plagued by issues such as voter fraud, miscounting, and logistical complexities. In contrast, electronic voting systems offer a promising solution, providing a convenient, accurate, and transparent means of casting votes. However, the development of such systems poses significant technical challenges, including ensuring the integrity of votes, managing concurrent access, and maintaining system scalability.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5"/>
          <p:cNvSpPr txBox="1"/>
          <p:nvPr>
            <p:ph type="title"/>
          </p:nvPr>
        </p:nvSpPr>
        <p:spPr>
          <a:xfrm>
            <a:off x="0" y="533400"/>
            <a:ext cx="12192000" cy="1242648"/>
          </a:xfrm>
          <a:prstGeom prst="rect">
            <a:avLst/>
          </a:prstGeom>
          <a:noFill/>
          <a:ln>
            <a:noFill/>
          </a:ln>
        </p:spPr>
        <p:txBody>
          <a:bodyPr anchorCtr="0" anchor="t" bIns="0" lIns="0" spcFirstLastPara="1" rIns="0" wrap="square" tIns="11425">
            <a:spAutoFit/>
          </a:bodyPr>
          <a:lstStyle/>
          <a:p>
            <a:pPr indent="0" lvl="0" marL="12700" rtl="0" algn="ctr">
              <a:spcBef>
                <a:spcPts val="0"/>
              </a:spcBef>
              <a:spcAft>
                <a:spcPts val="0"/>
              </a:spcAft>
              <a:buClr>
                <a:schemeClr val="accent2"/>
              </a:buClr>
              <a:buSzPts val="4000"/>
              <a:buFont typeface="Consolas"/>
              <a:buNone/>
            </a:pPr>
            <a:r>
              <a:rPr b="1" lang="en-US" u="none">
                <a:solidFill>
                  <a:schemeClr val="accent2"/>
                </a:solidFill>
              </a:rPr>
              <a:t>PROJECT</a:t>
            </a:r>
            <a:r>
              <a:rPr b="1" lang="en-US">
                <a:solidFill>
                  <a:schemeClr val="accent2"/>
                </a:solidFill>
              </a:rPr>
              <a:t> </a:t>
            </a:r>
            <a:r>
              <a:rPr b="1" lang="en-US" u="none">
                <a:solidFill>
                  <a:schemeClr val="accent2"/>
                </a:solidFill>
              </a:rPr>
              <a:t>SCOPE</a:t>
            </a:r>
            <a:br>
              <a:rPr b="1" lang="en-US" u="none">
                <a:solidFill>
                  <a:schemeClr val="accent2"/>
                </a:solidFill>
              </a:rPr>
            </a:br>
            <a:endParaRPr b="1" u="none">
              <a:solidFill>
                <a:schemeClr val="accent2"/>
              </a:solidFill>
            </a:endParaRPr>
          </a:p>
        </p:txBody>
      </p:sp>
      <p:sp>
        <p:nvSpPr>
          <p:cNvPr id="189" name="Google Shape;189;p5"/>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190" name="Google Shape;190;p5"/>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191" name="Google Shape;191;p5"/>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192" name="Google Shape;192;p5"/>
          <p:cNvSpPr txBox="1"/>
          <p:nvPr/>
        </p:nvSpPr>
        <p:spPr>
          <a:xfrm>
            <a:off x="990600" y="1600200"/>
            <a:ext cx="10424210" cy="3906839"/>
          </a:xfrm>
          <a:prstGeom prst="rect">
            <a:avLst/>
          </a:prstGeom>
          <a:noFill/>
          <a:ln>
            <a:noFill/>
          </a:ln>
        </p:spPr>
        <p:txBody>
          <a:bodyPr anchorCtr="0" anchor="ctr" bIns="0" lIns="396000" spcFirstLastPara="1" rIns="0" wrap="square" tIns="13325">
            <a:spAutoFit/>
          </a:bodyPr>
          <a:lstStyle/>
          <a:p>
            <a:pPr indent="0" lvl="0" marL="0" marR="0" rtl="0" algn="l">
              <a:lnSpc>
                <a:spcPct val="100000"/>
              </a:lnSpc>
              <a:spcBef>
                <a:spcPts val="0"/>
              </a:spcBef>
              <a:spcAft>
                <a:spcPts val="0"/>
              </a:spcAft>
              <a:buClr>
                <a:schemeClr val="lt1"/>
              </a:buClr>
              <a:buSzPts val="2900"/>
              <a:buFont typeface="Noto Sans Symbols"/>
              <a:buNone/>
            </a:pPr>
            <a:r>
              <a:t/>
            </a:r>
            <a:endParaRPr sz="2900">
              <a:solidFill>
                <a:schemeClr val="lt1"/>
              </a:solidFill>
              <a:latin typeface="Times New Roman"/>
              <a:ea typeface="Times New Roman"/>
              <a:cs typeface="Times New Roman"/>
              <a:sym typeface="Times New Roman"/>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To develop a secure and reliable voting system that ensures the integrity of the voting process.</a:t>
            </a:r>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To provide a user-friendly interface for voters to cast their votes electronically.</a:t>
            </a:r>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To ensure the secrecy of the voting process and protect voter privacy.</a:t>
            </a:r>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To provide a convenient and accessible way for voters to participate in elections.</a:t>
            </a:r>
            <a:endParaRPr/>
          </a:p>
          <a:p>
            <a:pPr indent="-573405" lvl="0" marL="585470" marR="0" rtl="0" algn="l">
              <a:lnSpc>
                <a:spcPct val="100000"/>
              </a:lnSpc>
              <a:spcBef>
                <a:spcPts val="0"/>
              </a:spcBef>
              <a:spcAft>
                <a:spcPts val="0"/>
              </a:spcAft>
              <a:buNone/>
            </a:pPr>
            <a:r>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6"/>
          <p:cNvSpPr txBox="1"/>
          <p:nvPr>
            <p:ph type="title"/>
          </p:nvPr>
        </p:nvSpPr>
        <p:spPr>
          <a:xfrm>
            <a:off x="228600" y="228600"/>
            <a:ext cx="11963400" cy="62709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Clr>
                <a:schemeClr val="accent2"/>
              </a:buClr>
              <a:buSzPts val="4000"/>
              <a:buFont typeface="Consolas"/>
              <a:buNone/>
            </a:pPr>
            <a:r>
              <a:rPr b="1" lang="en-US" u="none">
                <a:solidFill>
                  <a:schemeClr val="accent2"/>
                </a:solidFill>
              </a:rPr>
              <a:t>Various Application Tools Used In </a:t>
            </a:r>
            <a:r>
              <a:rPr b="1" lang="en-US">
                <a:solidFill>
                  <a:schemeClr val="accent2"/>
                </a:solidFill>
              </a:rPr>
              <a:t>pr</a:t>
            </a:r>
            <a:r>
              <a:rPr b="1" lang="en-US" u="none">
                <a:solidFill>
                  <a:schemeClr val="accent2"/>
                </a:solidFill>
              </a:rPr>
              <a:t>oject</a:t>
            </a:r>
            <a:endParaRPr b="1" u="none">
              <a:solidFill>
                <a:schemeClr val="accent2"/>
              </a:solidFill>
            </a:endParaRPr>
          </a:p>
        </p:txBody>
      </p:sp>
      <p:sp>
        <p:nvSpPr>
          <p:cNvPr id="198" name="Google Shape;198;p6"/>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199" name="Google Shape;199;p6"/>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200" name="Google Shape;200;p6"/>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201" name="Google Shape;201;p6"/>
          <p:cNvSpPr txBox="1"/>
          <p:nvPr/>
        </p:nvSpPr>
        <p:spPr>
          <a:xfrm>
            <a:off x="351840" y="1295400"/>
            <a:ext cx="8334960" cy="5691943"/>
          </a:xfrm>
          <a:prstGeom prst="rect">
            <a:avLst/>
          </a:prstGeom>
          <a:noFill/>
          <a:ln>
            <a:noFill/>
          </a:ln>
        </p:spPr>
        <p:txBody>
          <a:bodyPr anchorCtr="0" anchor="t" bIns="0" lIns="972000" spcFirstLastPara="1" rIns="0" wrap="square" tIns="13325">
            <a:spAutoFit/>
          </a:bodyPr>
          <a:lstStyle/>
          <a:p>
            <a:pPr indent="-515619" lvl="0" marL="527685" marR="0" rtl="0" algn="l">
              <a:lnSpc>
                <a:spcPct val="100000"/>
              </a:lnSpc>
              <a:spcBef>
                <a:spcPts val="0"/>
              </a:spcBef>
              <a:spcAft>
                <a:spcPts val="0"/>
              </a:spcAft>
              <a:buClr>
                <a:schemeClr val="lt1"/>
              </a:buClr>
              <a:buSzPts val="2800"/>
              <a:buFont typeface="Times New Roman"/>
              <a:buAutoNum type="arabicPeriod"/>
            </a:pPr>
            <a:r>
              <a:rPr lang="en-US" sz="2800">
                <a:solidFill>
                  <a:schemeClr val="lt1"/>
                </a:solidFill>
                <a:latin typeface="Times New Roman"/>
                <a:ea typeface="Times New Roman"/>
                <a:cs typeface="Times New Roman"/>
                <a:sym typeface="Times New Roman"/>
              </a:rPr>
              <a:t>Kernel Development Tools:</a:t>
            </a:r>
            <a:endParaRPr sz="2800">
              <a:solidFill>
                <a:schemeClr val="lt1"/>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GCC(GNU Compiler Collection)</a:t>
            </a:r>
            <a:endParaRPr b="0" i="0" sz="2800" u="none" cap="none" strike="noStrike">
              <a:solidFill>
                <a:schemeClr val="lt1"/>
              </a:solidFill>
              <a:latin typeface="Times New Roman"/>
              <a:ea typeface="Times New Roman"/>
              <a:cs typeface="Times New Roman"/>
              <a:sym typeface="Times New Roman"/>
            </a:endParaRPr>
          </a:p>
          <a:p>
            <a:pPr indent="-280034" lvl="1" marL="927100" marR="0" rtl="0" algn="l">
              <a:lnSpc>
                <a:spcPct val="100000"/>
              </a:lnSpc>
              <a:spcBef>
                <a:spcPts val="0"/>
              </a:spcBef>
              <a:spcAft>
                <a:spcPts val="0"/>
              </a:spcAft>
              <a:buClr>
                <a:schemeClr val="lt1"/>
              </a:buClr>
              <a:buSzPts val="2800"/>
              <a:buFont typeface="Arial"/>
              <a:buNone/>
            </a:pPr>
            <a:r>
              <a:t/>
            </a:r>
            <a:endParaRPr b="0" i="0" sz="2800" u="none" cap="none" strike="noStrike">
              <a:solidFill>
                <a:schemeClr val="lt1"/>
              </a:solidFill>
              <a:latin typeface="Times New Roman"/>
              <a:ea typeface="Times New Roman"/>
              <a:cs typeface="Times New Roman"/>
              <a:sym typeface="Times New Roman"/>
            </a:endParaRPr>
          </a:p>
          <a:p>
            <a:pPr indent="-356869" lvl="0" marL="368935" marR="0" rtl="0" algn="l">
              <a:lnSpc>
                <a:spcPct val="100000"/>
              </a:lnSpc>
              <a:spcBef>
                <a:spcPts val="105"/>
              </a:spcBef>
              <a:spcAft>
                <a:spcPts val="0"/>
              </a:spcAft>
              <a:buNone/>
            </a:pPr>
            <a:r>
              <a:rPr lang="en-US" sz="2800">
                <a:solidFill>
                  <a:schemeClr val="lt1"/>
                </a:solidFill>
                <a:latin typeface="Times New Roman"/>
                <a:ea typeface="Times New Roman"/>
                <a:cs typeface="Times New Roman"/>
                <a:sym typeface="Times New Roman"/>
              </a:rPr>
              <a:t>2.System Monitoring Tools:</a:t>
            </a:r>
            <a:endParaRPr/>
          </a:p>
          <a:p>
            <a:pPr indent="-356870" lvl="1" marL="826135" marR="0" rtl="0" algn="l">
              <a:spcBef>
                <a:spcPts val="105"/>
              </a:spcBef>
              <a:spcAft>
                <a:spcPts val="0"/>
              </a:spcAft>
              <a:buClr>
                <a:srgbClr val="000000"/>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Netstat</a:t>
            </a:r>
            <a:endParaRPr b="0" i="0" sz="2800" u="none" cap="none" strike="noStrike">
              <a:solidFill>
                <a:schemeClr val="lt1"/>
              </a:solidFill>
              <a:latin typeface="Times New Roman"/>
              <a:ea typeface="Times New Roman"/>
              <a:cs typeface="Times New Roman"/>
              <a:sym typeface="Times New Roman"/>
            </a:endParaRPr>
          </a:p>
          <a:p>
            <a:pPr indent="-356870" lvl="1" marL="826135" marR="0" rtl="0" algn="l">
              <a:spcBef>
                <a:spcPts val="105"/>
              </a:spcBef>
              <a:spcAft>
                <a:spcPts val="0"/>
              </a:spcAft>
              <a:buClr>
                <a:srgbClr val="000000"/>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Ss</a:t>
            </a:r>
            <a:endParaRPr/>
          </a:p>
          <a:p>
            <a:pPr indent="-356870" lvl="1" marL="826135" marR="0" rtl="0" algn="l">
              <a:spcBef>
                <a:spcPts val="105"/>
              </a:spcBef>
              <a:spcAft>
                <a:spcPts val="0"/>
              </a:spcAft>
              <a:buClr>
                <a:srgbClr val="000000"/>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Lsof</a:t>
            </a:r>
            <a:endParaRPr b="0" i="0" sz="2800" u="none" cap="none" strike="noStrike">
              <a:solidFill>
                <a:schemeClr val="lt1"/>
              </a:solidFill>
              <a:latin typeface="Times New Roman"/>
              <a:ea typeface="Times New Roman"/>
              <a:cs typeface="Times New Roman"/>
              <a:sym typeface="Times New Roman"/>
            </a:endParaRPr>
          </a:p>
          <a:p>
            <a:pPr indent="-356869" lvl="0" marL="368935" marR="0" rtl="0" algn="l">
              <a:lnSpc>
                <a:spcPct val="100000"/>
              </a:lnSpc>
              <a:spcBef>
                <a:spcPts val="105"/>
              </a:spcBef>
              <a:spcAft>
                <a:spcPts val="0"/>
              </a:spcAft>
              <a:buNone/>
            </a:pPr>
            <a:r>
              <a:rPr lang="en-US" sz="2800">
                <a:solidFill>
                  <a:schemeClr val="lt1"/>
                </a:solidFill>
                <a:latin typeface="Times New Roman"/>
                <a:ea typeface="Times New Roman"/>
                <a:cs typeface="Times New Roman"/>
                <a:sym typeface="Times New Roman"/>
              </a:rPr>
              <a:t>3.Debugging and Testing Tools:</a:t>
            </a:r>
            <a:endParaRPr/>
          </a:p>
          <a:p>
            <a:pPr indent="-356869" lvl="0" marL="368935" marR="0" rtl="0" algn="l">
              <a:lnSpc>
                <a:spcPct val="100000"/>
              </a:lnSpc>
              <a:spcBef>
                <a:spcPts val="105"/>
              </a:spcBef>
              <a:spcAft>
                <a:spcPts val="0"/>
              </a:spcAft>
              <a:buNone/>
            </a:pPr>
            <a:r>
              <a:t/>
            </a:r>
            <a:endParaRPr sz="2800">
              <a:solidFill>
                <a:schemeClr val="lt1"/>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GDB</a:t>
            </a:r>
            <a:endParaRPr/>
          </a:p>
          <a:p>
            <a:pPr indent="-457834" lvl="1" marL="9271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Valgrind</a:t>
            </a:r>
            <a:endParaRPr b="0" i="0" sz="2800" u="none" cap="none" strike="noStrike">
              <a:solidFill>
                <a:schemeClr val="lt1"/>
              </a:solidFill>
              <a:latin typeface="Times New Roman"/>
              <a:ea typeface="Times New Roman"/>
              <a:cs typeface="Times New Roman"/>
              <a:sym typeface="Times New Roman"/>
            </a:endParaRPr>
          </a:p>
          <a:p>
            <a:pPr indent="-457834" lvl="1" marL="927100" marR="0" rtl="0" algn="l">
              <a:lnSpc>
                <a:spcPct val="100000"/>
              </a:lnSpc>
              <a:spcBef>
                <a:spcPts val="5"/>
              </a:spcBef>
              <a:spcAft>
                <a:spcPts val="0"/>
              </a:spcAft>
              <a:buClr>
                <a:schemeClr val="lt1"/>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Shell Scripts</a:t>
            </a:r>
            <a:endParaRPr b="0" i="0" sz="2800" u="none" cap="none" strike="noStrike">
              <a:solidFill>
                <a:schemeClr val="lt1"/>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None/>
            </a:pPr>
            <a:r>
              <a:t/>
            </a:r>
            <a:endParaRPr b="0" i="0" sz="2800" u="none" cap="none" strike="noStrike">
              <a:solidFill>
                <a:schemeClr val="lt1"/>
              </a:solidFill>
              <a:latin typeface="Times New Roman"/>
              <a:ea typeface="Times New Roman"/>
              <a:cs typeface="Times New Roman"/>
              <a:sym typeface="Times New Roman"/>
            </a:endParaRPr>
          </a:p>
        </p:txBody>
      </p:sp>
      <p:sp>
        <p:nvSpPr>
          <p:cNvPr id="202" name="Google Shape;202;p6"/>
          <p:cNvSpPr txBox="1"/>
          <p:nvPr/>
        </p:nvSpPr>
        <p:spPr>
          <a:xfrm>
            <a:off x="990600" y="2590800"/>
            <a:ext cx="4334510" cy="1776127"/>
          </a:xfrm>
          <a:prstGeom prst="rect">
            <a:avLst/>
          </a:prstGeom>
          <a:noFill/>
          <a:ln>
            <a:noFill/>
          </a:ln>
        </p:spPr>
        <p:txBody>
          <a:bodyPr anchorCtr="0" anchor="t" bIns="0" lIns="0" spcFirstLastPara="1" rIns="0" wrap="square" tIns="13950">
            <a:spAutoFit/>
          </a:bodyPr>
          <a:lstStyle/>
          <a:p>
            <a:pPr indent="0" lvl="0" marL="12700" marR="1945639" rtl="0" algn="l">
              <a:lnSpc>
                <a:spcPct val="100000"/>
              </a:lnSpc>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1945639" rtl="0" algn="l">
              <a:lnSpc>
                <a:spcPct val="100000"/>
              </a:lnSpc>
              <a:spcBef>
                <a:spcPts val="11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1945639" rtl="0" algn="l">
              <a:lnSpc>
                <a:spcPct val="100000"/>
              </a:lnSpc>
              <a:spcBef>
                <a:spcPts val="11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1945639" rtl="0" algn="l">
              <a:lnSpc>
                <a:spcPct val="100000"/>
              </a:lnSpc>
              <a:spcBef>
                <a:spcPts val="110"/>
              </a:spcBef>
              <a:spcAft>
                <a:spcPts val="0"/>
              </a:spcAft>
              <a:buNone/>
            </a:pPr>
            <a:r>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7"/>
          <p:cNvSpPr txBox="1"/>
          <p:nvPr>
            <p:ph type="title"/>
          </p:nvPr>
        </p:nvSpPr>
        <p:spPr>
          <a:xfrm>
            <a:off x="3810000" y="228600"/>
            <a:ext cx="4038600" cy="62709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Clr>
                <a:schemeClr val="accent2"/>
              </a:buClr>
              <a:buSzPts val="4000"/>
              <a:buFont typeface="Consolas"/>
              <a:buNone/>
            </a:pPr>
            <a:r>
              <a:rPr b="1" lang="en-US" u="none">
                <a:solidFill>
                  <a:schemeClr val="accent2"/>
                </a:solidFill>
              </a:rPr>
              <a:t>SYSTEM FLOW</a:t>
            </a:r>
            <a:endParaRPr b="1" u="none">
              <a:solidFill>
                <a:schemeClr val="accent2"/>
              </a:solidFill>
            </a:endParaRPr>
          </a:p>
        </p:txBody>
      </p:sp>
      <p:sp>
        <p:nvSpPr>
          <p:cNvPr id="208" name="Google Shape;208;p7"/>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09" name="Google Shape;209;p7"/>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pic>
        <p:nvPicPr>
          <p:cNvPr id="210" name="Google Shape;210;p7"/>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211" name="Google Shape;211;p7"/>
          <p:cNvSpPr txBox="1"/>
          <p:nvPr/>
        </p:nvSpPr>
        <p:spPr>
          <a:xfrm>
            <a:off x="1066800" y="933704"/>
            <a:ext cx="7620000" cy="444352"/>
          </a:xfrm>
          <a:prstGeom prst="rect">
            <a:avLst/>
          </a:prstGeom>
          <a:noFill/>
          <a:ln>
            <a:noFill/>
          </a:ln>
        </p:spPr>
        <p:txBody>
          <a:bodyPr anchorCtr="0" anchor="t" bIns="0" lIns="0" spcFirstLastPara="1" rIns="0" wrap="square" tIns="13325">
            <a:spAutoFit/>
          </a:bodyPr>
          <a:lstStyle/>
          <a:p>
            <a:pPr indent="-457834" lvl="1" marL="927100" marR="0" rtl="0" algn="l">
              <a:lnSpc>
                <a:spcPct val="100000"/>
              </a:lnSpc>
              <a:spcBef>
                <a:spcPts val="0"/>
              </a:spcBef>
              <a:spcAft>
                <a:spcPts val="0"/>
              </a:spcAft>
              <a:buNone/>
            </a:pPr>
            <a:r>
              <a:t/>
            </a:r>
            <a:endParaRPr b="0" i="0" sz="2800" u="none" cap="none" strike="noStrike">
              <a:solidFill>
                <a:srgbClr val="0D0D0D"/>
              </a:solidFill>
              <a:latin typeface="Times New Roman"/>
              <a:ea typeface="Times New Roman"/>
              <a:cs typeface="Times New Roman"/>
              <a:sym typeface="Times New Roman"/>
            </a:endParaRPr>
          </a:p>
        </p:txBody>
      </p:sp>
      <p:sp>
        <p:nvSpPr>
          <p:cNvPr id="212" name="Google Shape;212;p7"/>
          <p:cNvSpPr txBox="1"/>
          <p:nvPr/>
        </p:nvSpPr>
        <p:spPr>
          <a:xfrm>
            <a:off x="990600" y="2590800"/>
            <a:ext cx="4334510" cy="1776127"/>
          </a:xfrm>
          <a:prstGeom prst="rect">
            <a:avLst/>
          </a:prstGeom>
          <a:noFill/>
          <a:ln>
            <a:noFill/>
          </a:ln>
        </p:spPr>
        <p:txBody>
          <a:bodyPr anchorCtr="0" anchor="t" bIns="0" lIns="0" spcFirstLastPara="1" rIns="0" wrap="square" tIns="13950">
            <a:spAutoFit/>
          </a:bodyPr>
          <a:lstStyle/>
          <a:p>
            <a:pPr indent="0" lvl="0" marL="12700" marR="1945639" rtl="0" algn="l">
              <a:lnSpc>
                <a:spcPct val="100000"/>
              </a:lnSpc>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1945639" rtl="0" algn="l">
              <a:lnSpc>
                <a:spcPct val="100000"/>
              </a:lnSpc>
              <a:spcBef>
                <a:spcPts val="11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1945639" rtl="0" algn="l">
              <a:lnSpc>
                <a:spcPct val="100000"/>
              </a:lnSpc>
              <a:spcBef>
                <a:spcPts val="110"/>
              </a:spcBef>
              <a:spcAft>
                <a:spcPts val="0"/>
              </a:spcAft>
              <a:buNone/>
            </a:pPr>
            <a:r>
              <a:t/>
            </a:r>
            <a:endParaRPr sz="2800">
              <a:solidFill>
                <a:schemeClr val="lt1"/>
              </a:solidFill>
              <a:latin typeface="Times New Roman"/>
              <a:ea typeface="Times New Roman"/>
              <a:cs typeface="Times New Roman"/>
              <a:sym typeface="Times New Roman"/>
            </a:endParaRPr>
          </a:p>
          <a:p>
            <a:pPr indent="0" lvl="0" marL="12700" marR="1945639" rtl="0" algn="l">
              <a:lnSpc>
                <a:spcPct val="100000"/>
              </a:lnSpc>
              <a:spcBef>
                <a:spcPts val="110"/>
              </a:spcBef>
              <a:spcAft>
                <a:spcPts val="0"/>
              </a:spcAft>
              <a:buNone/>
            </a:pPr>
            <a:r>
              <a:t/>
            </a:r>
            <a:endParaRPr sz="2800">
              <a:solidFill>
                <a:schemeClr val="lt1"/>
              </a:solidFill>
              <a:latin typeface="Times New Roman"/>
              <a:ea typeface="Times New Roman"/>
              <a:cs typeface="Times New Roman"/>
              <a:sym typeface="Times New Roman"/>
            </a:endParaRPr>
          </a:p>
        </p:txBody>
      </p:sp>
      <p:pic>
        <p:nvPicPr>
          <p:cNvPr descr="WhatsApp Image 2024-08-08 at 5.44.10 PM.jpeg" id="213" name="Google Shape;213;p7"/>
          <p:cNvPicPr preferRelativeResize="0"/>
          <p:nvPr/>
        </p:nvPicPr>
        <p:blipFill rotWithShape="1">
          <a:blip r:embed="rId4">
            <a:alphaModFix/>
          </a:blip>
          <a:srcRect b="0" l="0" r="0" t="0"/>
          <a:stretch/>
        </p:blipFill>
        <p:spPr>
          <a:xfrm>
            <a:off x="2819400" y="1066800"/>
            <a:ext cx="5252561" cy="518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8"/>
          <p:cNvSpPr txBox="1"/>
          <p:nvPr>
            <p:ph type="title"/>
          </p:nvPr>
        </p:nvSpPr>
        <p:spPr>
          <a:xfrm>
            <a:off x="4648200" y="304800"/>
            <a:ext cx="4419600" cy="62709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Clr>
                <a:srgbClr val="FF0000"/>
              </a:buClr>
              <a:buSzPts val="4000"/>
              <a:buFont typeface="Consolas"/>
              <a:buNone/>
            </a:pPr>
            <a:r>
              <a:rPr lang="en-US" u="none">
                <a:solidFill>
                  <a:srgbClr val="FF0000"/>
                </a:solidFill>
              </a:rPr>
              <a:t> </a:t>
            </a:r>
            <a:r>
              <a:rPr b="1" lang="en-US" u="none">
                <a:solidFill>
                  <a:schemeClr val="accent2"/>
                </a:solidFill>
              </a:rPr>
              <a:t>Modules</a:t>
            </a:r>
            <a:endParaRPr u="none">
              <a:solidFill>
                <a:schemeClr val="accent2"/>
              </a:solidFill>
            </a:endParaRPr>
          </a:p>
        </p:txBody>
      </p:sp>
      <p:sp>
        <p:nvSpPr>
          <p:cNvPr id="219" name="Google Shape;219;p8"/>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20" name="Google Shape;220;p8"/>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
        <p:nvSpPr>
          <p:cNvPr id="221" name="Google Shape;221;p8"/>
          <p:cNvSpPr txBox="1"/>
          <p:nvPr/>
        </p:nvSpPr>
        <p:spPr>
          <a:xfrm>
            <a:off x="609600" y="762000"/>
            <a:ext cx="11353800" cy="5854762"/>
          </a:xfrm>
          <a:prstGeom prst="rect">
            <a:avLst/>
          </a:prstGeom>
          <a:noFill/>
          <a:ln>
            <a:noFill/>
          </a:ln>
        </p:spPr>
        <p:txBody>
          <a:bodyPr anchorCtr="0" anchor="ctr" bIns="0" lIns="216000" spcFirstLastPara="1" rIns="0" wrap="square" tIns="3600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In this project, there are two main modules used:</a:t>
            </a:r>
            <a:endParaRPr/>
          </a:p>
          <a:p>
            <a:pPr indent="-177800" lvl="0" marL="0" marR="0" rtl="0" algn="l">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Server Module</a:t>
            </a:r>
            <a:endParaRPr/>
          </a:p>
          <a:p>
            <a:pPr indent="-177800" lvl="0" marL="0" marR="0" rtl="0" algn="l">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Client Module</a:t>
            </a:r>
            <a:endParaRPr b="1" sz="2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lt2"/>
                </a:solidFill>
                <a:latin typeface="Times New Roman"/>
                <a:ea typeface="Times New Roman"/>
                <a:cs typeface="Times New Roman"/>
                <a:sym typeface="Times New Roman"/>
              </a:rPr>
              <a:t>Server Components</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Socket Programming: The server creates a socket and binds it to a specific address and port. It listens for incoming client connections and accepts them.</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Multi-Threading: The server creates a new thread for each incoming client connection. Each thread handles a single client connection and executes the handle_client() function.</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Mutexes and Condition Variables: The server uses a mutex (mtx) to protect access to the election results map (election_results). It also uses a condition variable (cv) to notify waiting threads when a new vote is cast.</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Election Results Map: The server maintains a map (election_results) to store the election results. The map is updated whenever a new vote is cast.</a:t>
            </a:r>
            <a:endParaRPr/>
          </a:p>
          <a:p>
            <a:pPr indent="-179070" lvl="0" marL="368935" marR="0" rtl="0" algn="l">
              <a:lnSpc>
                <a:spcPct val="100000"/>
              </a:lnSpc>
              <a:spcBef>
                <a:spcPts val="110"/>
              </a:spcBef>
              <a:spcAft>
                <a:spcPts val="0"/>
              </a:spcAft>
              <a:buClr>
                <a:schemeClr val="lt1"/>
              </a:buClr>
              <a:buSzPts val="2800"/>
              <a:buFont typeface="Corbel"/>
              <a:buNone/>
            </a:pPr>
            <a:r>
              <a:t/>
            </a:r>
            <a:endParaRPr sz="2800">
              <a:solidFill>
                <a:schemeClr val="lt1"/>
              </a:solidFill>
              <a:latin typeface="Times New Roman"/>
              <a:ea typeface="Times New Roman"/>
              <a:cs typeface="Times New Roman"/>
              <a:sym typeface="Times New Roman"/>
            </a:endParaRPr>
          </a:p>
        </p:txBody>
      </p:sp>
      <p:pic>
        <p:nvPicPr>
          <p:cNvPr id="222" name="Google Shape;222;p8"/>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9"/>
          <p:cNvSpPr txBox="1"/>
          <p:nvPr/>
        </p:nvSpPr>
        <p:spPr>
          <a:xfrm>
            <a:off x="762000" y="304800"/>
            <a:ext cx="9785400" cy="4532313"/>
          </a:xfrm>
          <a:prstGeom prst="rect">
            <a:avLst/>
          </a:prstGeom>
          <a:noFill/>
          <a:ln>
            <a:noFill/>
          </a:ln>
        </p:spPr>
        <p:txBody>
          <a:bodyPr anchorCtr="0" anchor="ctr" bIns="0" lIns="180000" spcFirstLastPara="1" rIns="0" wrap="square" tIns="684000">
            <a:spAutoFit/>
          </a:bodyPr>
          <a:lstStyle/>
          <a:p>
            <a:pPr indent="0" lvl="0" marL="0" marR="0" rtl="0" algn="l">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lt2"/>
                </a:solidFill>
                <a:latin typeface="Times New Roman"/>
                <a:ea typeface="Times New Roman"/>
                <a:cs typeface="Times New Roman"/>
                <a:sym typeface="Times New Roman"/>
              </a:rPr>
              <a:t>Client</a:t>
            </a:r>
            <a:r>
              <a:rPr b="1" lang="en-US" sz="2800">
                <a:solidFill>
                  <a:schemeClr val="lt1"/>
                </a:solidFill>
                <a:latin typeface="Times New Roman"/>
                <a:ea typeface="Times New Roman"/>
                <a:cs typeface="Times New Roman"/>
                <a:sym typeface="Times New Roman"/>
              </a:rPr>
              <a:t> </a:t>
            </a:r>
            <a:r>
              <a:rPr b="1" lang="en-US" sz="2800">
                <a:solidFill>
                  <a:schemeClr val="lt2"/>
                </a:solidFill>
                <a:latin typeface="Times New Roman"/>
                <a:ea typeface="Times New Roman"/>
                <a:cs typeface="Times New Roman"/>
                <a:sym typeface="Times New Roman"/>
              </a:rPr>
              <a:t>Components</a:t>
            </a:r>
            <a:endParaRPr/>
          </a:p>
          <a:p>
            <a:pPr indent="0" lvl="0" marL="0" marR="0" rtl="0" algn="l">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177800" lvl="0" marL="0" marR="0" rtl="0" algn="l">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	Socket Programming: The client creates a socket and connects to the server's socket. It sends requests to cast votes or retrieve election results.</a:t>
            </a:r>
            <a:endParaRPr/>
          </a:p>
          <a:p>
            <a:pPr indent="0" lvl="0" marL="0" marR="0" rtl="0" algn="l">
              <a:spcBef>
                <a:spcPts val="0"/>
              </a:spcBef>
              <a:spcAft>
                <a:spcPts val="0"/>
              </a:spcAft>
              <a:buClr>
                <a:schemeClr val="lt1"/>
              </a:buClr>
              <a:buSzPts val="2800"/>
              <a:buFont typeface="Noto Sans Symbols"/>
              <a:buNone/>
            </a:pPr>
            <a:r>
              <a:t/>
            </a:r>
            <a:endParaRPr sz="2800">
              <a:solidFill>
                <a:schemeClr val="lt1"/>
              </a:solidFill>
              <a:latin typeface="Times New Roman"/>
              <a:ea typeface="Times New Roman"/>
              <a:cs typeface="Times New Roman"/>
              <a:sym typeface="Times New Roman"/>
            </a:endParaRPr>
          </a:p>
          <a:p>
            <a:pPr indent="-177800" lvl="0" marL="0" marR="0" rtl="0" algn="l">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Vote Casting: The client sends a request to cast a vote for a specific candidate.</a:t>
            </a:r>
            <a:endParaRPr sz="2800">
              <a:solidFill>
                <a:schemeClr val="lt1"/>
              </a:solidFill>
              <a:latin typeface="Times New Roman"/>
              <a:ea typeface="Times New Roman"/>
              <a:cs typeface="Times New Roman"/>
              <a:sym typeface="Times New Roman"/>
            </a:endParaRPr>
          </a:p>
        </p:txBody>
      </p:sp>
      <p:pic>
        <p:nvPicPr>
          <p:cNvPr id="228" name="Google Shape;228;p9"/>
          <p:cNvPicPr preferRelativeResize="0"/>
          <p:nvPr/>
        </p:nvPicPr>
        <p:blipFill rotWithShape="1">
          <a:blip r:embed="rId3">
            <a:alphaModFix/>
          </a:blip>
          <a:srcRect b="0" l="0" r="0" t="0"/>
          <a:stretch/>
        </p:blipFill>
        <p:spPr>
          <a:xfrm>
            <a:off x="109728" y="6397750"/>
            <a:ext cx="646176" cy="423672"/>
          </a:xfrm>
          <a:prstGeom prst="rect">
            <a:avLst/>
          </a:prstGeom>
          <a:noFill/>
          <a:ln>
            <a:noFill/>
          </a:ln>
        </p:spPr>
      </p:pic>
      <p:sp>
        <p:nvSpPr>
          <p:cNvPr id="229" name="Google Shape;229;p9"/>
          <p:cNvSpPr txBox="1"/>
          <p:nvPr>
            <p:ph idx="11" type="ftr"/>
          </p:nvPr>
        </p:nvSpPr>
        <p:spPr>
          <a:xfrm>
            <a:off x="1219200" y="6416676"/>
            <a:ext cx="7416800" cy="365125"/>
          </a:xfrm>
          <a:prstGeom prst="rect">
            <a:avLst/>
          </a:prstGeom>
          <a:noFill/>
          <a:ln>
            <a:noFill/>
          </a:ln>
        </p:spPr>
        <p:txBody>
          <a:bodyPr anchorCtr="0" anchor="b" bIns="0" lIns="0" spcFirstLastPara="1" rIns="0" wrap="square" tIns="0">
            <a:spAutoFit/>
          </a:bodyPr>
          <a:lstStyle/>
          <a:p>
            <a:pPr indent="0" lvl="0" marL="12700" rtl="0" algn="r">
              <a:lnSpc>
                <a:spcPct val="149000"/>
              </a:lnSpc>
              <a:spcBef>
                <a:spcPts val="0"/>
              </a:spcBef>
              <a:spcAft>
                <a:spcPts val="0"/>
              </a:spcAft>
              <a:buNone/>
            </a:pPr>
            <a:r>
              <a:rPr lang="en-US"/>
              <a:t>2024  -  RPS  Consulting  all  r ights  reserved</a:t>
            </a:r>
            <a:endParaRPr/>
          </a:p>
        </p:txBody>
      </p:sp>
      <p:sp>
        <p:nvSpPr>
          <p:cNvPr id="230" name="Google Shape;230;p9"/>
          <p:cNvSpPr txBox="1"/>
          <p:nvPr>
            <p:ph idx="12" type="sldNum"/>
          </p:nvPr>
        </p:nvSpPr>
        <p:spPr>
          <a:xfrm>
            <a:off x="11480800" y="6416676"/>
            <a:ext cx="609600" cy="365125"/>
          </a:xfrm>
          <a:prstGeom prst="rect">
            <a:avLst/>
          </a:prstGeom>
          <a:noFill/>
          <a:ln>
            <a:noFill/>
          </a:ln>
        </p:spPr>
        <p:txBody>
          <a:bodyPr anchorCtr="0" anchor="b" bIns="0" lIns="0" spcFirstLastPara="1" rIns="0" wrap="square" tIns="0">
            <a:spAutoFit/>
          </a:bodyPr>
          <a:lstStyle/>
          <a:p>
            <a:pPr indent="0" lvl="0" marL="38100" rtl="0" algn="l">
              <a:lnSpc>
                <a:spcPct val="111666"/>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2024-08-08T06:12:48Z</dcterms:created>
  <dc:creator>Brindha 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2024-07-30T00:00:00Z</vt:filetime>
  </property>
  <property fmtid="{D5CDD505-2E9C-101B-9397-08002B2CF9AE}" pid="3" name="Creator">
    <vt:lpwstr>Microsoft® PowerPoint® 2016</vt:lpwstr>
  </property>
  <property fmtid="{D5CDD505-2E9C-101B-9397-08002B2CF9AE}" pid="4" name="LastSaved">
    <vt:filetime>2024-08-08T00:00:00Z</vt:filetime>
  </property>
</Properties>
</file>