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929944"/>
        <c:axId val="410924848"/>
      </c:barChart>
      <c:catAx>
        <c:axId val="410929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924848"/>
        <c:crosses val="autoZero"/>
        <c:auto val="1"/>
        <c:lblAlgn val="ctr"/>
        <c:lblOffset val="100"/>
        <c:noMultiLvlLbl val="0"/>
      </c:catAx>
      <c:valAx>
        <c:axId val="410924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929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8/31/2014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Version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4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0638921"/>
              </p:ext>
            </p:extLst>
          </p:nvPr>
        </p:nvGraphicFramePr>
        <p:xfrm>
          <a:off x="1069975" y="2743200"/>
          <a:ext cx="4751705" cy="2495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341"/>
                <a:gridCol w="950341"/>
                <a:gridCol w="950341"/>
                <a:gridCol w="950341"/>
                <a:gridCol w="950341"/>
              </a:tblGrid>
              <a:tr h="1247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475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G</a:t>
            </a:r>
            <a:r>
              <a:rPr lang="en-US" smtClean="0"/>
              <a:t>raph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651448296"/>
              </p:ext>
            </p:extLst>
          </p:nvPr>
        </p:nvGraphicFramePr>
        <p:xfrm>
          <a:off x="6364288" y="2743200"/>
          <a:ext cx="4754562" cy="329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9607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3</TotalTime>
  <Words>9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Rockwell</vt:lpstr>
      <vt:lpstr>Rockwell Condensed</vt:lpstr>
      <vt:lpstr>Wingdings</vt:lpstr>
      <vt:lpstr>Wood Type</vt:lpstr>
      <vt:lpstr>Testing Version 1</vt:lpstr>
      <vt:lpstr>Slide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Nigel Chanter</dc:creator>
  <cp:lastModifiedBy>Nigel Chanter</cp:lastModifiedBy>
  <cp:revision>3</cp:revision>
  <dcterms:created xsi:type="dcterms:W3CDTF">2014-09-01T00:29:48Z</dcterms:created>
  <dcterms:modified xsi:type="dcterms:W3CDTF">2014-09-01T00:33:52Z</dcterms:modified>
</cp:coreProperties>
</file>