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78" y="15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DDA51639-B2D6-4652-B8C3-1B4C224A7BAF}" type="datetimeFigureOut">
              <a:rPr lang="en-US" dirty="0"/>
              <a:t>8/31/2014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6AA8-A04B-4104-9AE2-BD48D340E27F}" type="datetimeFigureOut">
              <a:rPr lang="en-US" dirty="0"/>
              <a:t>8/31/2014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0BF79-FAC6-4A96-8DE1-F7B82E2E1652}" type="datetimeFigureOut">
              <a:rPr lang="en-US" dirty="0"/>
              <a:t>8/31/2014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5DD9-2C52-442D-92E2-8072C0C3D7CD}" type="datetimeFigureOut">
              <a:rPr lang="en-US" dirty="0"/>
              <a:t>8/31/2014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44961B7-6B89-48AB-966F-622E2788EECC}" type="datetimeFigureOut">
              <a:rPr lang="en-US" dirty="0"/>
              <a:t>8/31/2014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D6FB-79CC-4683-A046-BBE785BA1BED}" type="datetimeFigureOut">
              <a:rPr lang="en-US" dirty="0"/>
              <a:t>8/31/2014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B3E8-48F1-4B23-8498-D8A04A81EC9C}" type="datetimeFigureOut">
              <a:rPr lang="en-US" dirty="0"/>
              <a:t>8/31/2014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0D90-AA62-404D-A741-635B4370F9CB}" type="datetimeFigureOut">
              <a:rPr lang="en-US" dirty="0"/>
              <a:t>8/31/2014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02E4-6836-46D1-9DBB-3C27C0DD3A89}" type="datetimeFigureOut">
              <a:rPr lang="en-US" dirty="0"/>
              <a:t>8/31/2014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31DD-A141-4471-BCF9-C6073EDD7E20}" type="datetimeFigureOut">
              <a:rPr lang="en-US" dirty="0"/>
              <a:t>8/31/2014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AB334A90-EB03-42F3-8859-2C2B2724C058}" type="datetimeFigureOut">
              <a:rPr lang="en-US" dirty="0"/>
              <a:t>8/31/2014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BC48EC7-AF6A-48D3-8284-14BACBEBDD84}" type="datetimeFigureOut">
              <a:rPr lang="en-US" dirty="0"/>
              <a:t>8/31/2014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rregreg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2715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TC103457510[[fn=Savon]]</Template>
  <TotalTime>14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Century Gothic</vt:lpstr>
      <vt:lpstr>Garamond</vt:lpstr>
      <vt:lpstr>Savon</vt:lpstr>
      <vt:lpstr>rregreg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Nigel Chanter</dc:creator>
  <cp:lastModifiedBy>Nigel Chanter</cp:lastModifiedBy>
  <cp:revision>3</cp:revision>
  <dcterms:created xsi:type="dcterms:W3CDTF">2014-09-01T00:48:19Z</dcterms:created>
  <dcterms:modified xsi:type="dcterms:W3CDTF">2014-09-01T01:08:31Z</dcterms:modified>
</cp:coreProperties>
</file>