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3" d="100"/>
          <a:sy n="73" d="100"/>
        </p:scale>
        <p:origin x="78" y="15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8/31/2014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8/31/2014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8/31/2014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8/31/2014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8/31/2014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8/31/2014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8/31/2014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8/31/2014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8/31/2014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8/31/2014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8/31/2014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8/31/2014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Testing Version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4434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TC103090434[[fn=Wood Type]]</Template>
  <TotalTime>0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Rockwell</vt:lpstr>
      <vt:lpstr>Rockwell Condensed</vt:lpstr>
      <vt:lpstr>Wingdings</vt:lpstr>
      <vt:lpstr>Wood Type</vt:lpstr>
      <vt:lpstr>Testing Version 1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Nigel Chanter</dc:creator>
  <cp:lastModifiedBy>Nigel Chanter</cp:lastModifiedBy>
  <cp:revision>2</cp:revision>
  <dcterms:created xsi:type="dcterms:W3CDTF">2014-09-01T00:29:48Z</dcterms:created>
  <dcterms:modified xsi:type="dcterms:W3CDTF">2014-09-01T00:31:03Z</dcterms:modified>
</cp:coreProperties>
</file>