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Dom</a:t>
            </a:r>
            <a:r>
              <a:rPr lang="en-US"/>
              <a:t> </a:t>
            </a:r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139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Dom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5</cp:revision>
  <dcterms:created xsi:type="dcterms:W3CDTF">2014-08-31T01:00:47Z</dcterms:created>
  <dcterms:modified xsi:type="dcterms:W3CDTF">2014-09-12T17:57:56Z</dcterms:modified>
</cp:coreProperties>
</file>