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Dom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Dom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2</cp:revision>
  <dcterms:created xsi:type="dcterms:W3CDTF">2014-08-31T01:00:47Z</dcterms:created>
  <dcterms:modified xsi:type="dcterms:W3CDTF">2014-09-12T15:38:46Z</dcterms:modified>
</cp:coreProperties>
</file>