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Page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0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7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Page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7465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2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Page 1</vt:lpstr>
      <vt:lpstr>Page 2</vt:lpstr>
      <vt:lpstr>Page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1</dc:title>
  <dc:creator>Nigel Chanter</dc:creator>
  <cp:lastModifiedBy>Nigel Chanter</cp:lastModifiedBy>
  <cp:revision>7</cp:revision>
  <dcterms:created xsi:type="dcterms:W3CDTF">2014-08-19T09:23:32Z</dcterms:created>
  <dcterms:modified xsi:type="dcterms:W3CDTF">2014-08-24T21:42:41Z</dcterms:modified>
</cp:coreProperties>
</file>