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Version </a:t>
            </a:r>
            <a:r>
              <a:rPr lang="en-US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0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Version 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1</dc:title>
  <dc:creator>Nigel Chanter</dc:creator>
  <cp:lastModifiedBy>Nigel Chanter</cp:lastModifiedBy>
  <cp:revision>6</cp:revision>
  <dcterms:created xsi:type="dcterms:W3CDTF">2014-08-19T09:23:32Z</dcterms:created>
  <dcterms:modified xsi:type="dcterms:W3CDTF">2014-08-19T09:30:11Z</dcterms:modified>
</cp:coreProperties>
</file>