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DO</a:t>
            </a:r>
            <a:r>
              <a:rPr lang="en-US" dirty="0" smtClean="0"/>
              <a:t> </a:t>
            </a:r>
            <a:r>
              <a:rPr lang="en-US" smtClean="0"/>
              <a:t>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46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4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Bog 1</vt:lpstr>
      <vt:lpstr>Pare 4</vt:lpstr>
      <vt:lpstr>Page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8</cp:revision>
  <dcterms:created xsi:type="dcterms:W3CDTF">2014-08-19T09:23:32Z</dcterms:created>
  <dcterms:modified xsi:type="dcterms:W3CDTF">2014-08-24T21:43:54Z</dcterms:modified>
</cp:coreProperties>
</file>