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8/30/2014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Sara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4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Slie</a:t>
            </a:r>
            <a:r>
              <a:rPr lang="en-US" dirty="0" smtClean="0"/>
              <a:t>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3983119" cy="3599316"/>
          </a:xfrm>
        </p:spPr>
        <p:txBody>
          <a:bodyPr/>
          <a:lstStyle/>
          <a:p>
            <a:r>
              <a:rPr lang="en-US" dirty="0" err="1" smtClean="0"/>
              <a:t>Bkab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err="1" smtClean="0"/>
              <a:t>Bbfbbfs</a:t>
            </a:r>
            <a:r>
              <a:rPr lang="en-US" dirty="0" smtClean="0"/>
              <a:t>’’’</a:t>
            </a:r>
          </a:p>
          <a:p>
            <a:endParaRPr lang="en-US" dirty="0"/>
          </a:p>
          <a:p>
            <a:r>
              <a:rPr lang="en-US" dirty="0" smtClean="0"/>
              <a:t>Banana</a:t>
            </a:r>
          </a:p>
          <a:p>
            <a:r>
              <a:rPr lang="en-US" dirty="0" err="1" smtClean="0"/>
              <a:t>dssddss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87297"/>
              </p:ext>
            </p:extLst>
          </p:nvPr>
        </p:nvGraphicFramePr>
        <p:xfrm>
          <a:off x="3484880" y="2336873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sausage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egg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Woo </a:t>
                      </a:r>
                      <a:r>
                        <a:rPr lang="en-US" dirty="0" err="1" smtClean="0"/>
                        <a:t>hoo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gandango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708400" y="4808429"/>
            <a:ext cx="4145280" cy="39349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08400" y="5201920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07760" y="5261924"/>
            <a:ext cx="1645920" cy="1127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0458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TC104033917[[fn=Berlin]]</Template>
  <TotalTime>4</TotalTime>
  <Words>18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Sara Demo</vt:lpstr>
      <vt:lpstr>Slie title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Nigel Chanter</dc:creator>
  <cp:lastModifiedBy>Nigel Chanter</cp:lastModifiedBy>
  <cp:revision>3</cp:revision>
  <dcterms:created xsi:type="dcterms:W3CDTF">2014-08-31T01:00:47Z</dcterms:created>
  <dcterms:modified xsi:type="dcterms:W3CDTF">2014-08-31T01:06:02Z</dcterms:modified>
</cp:coreProperties>
</file>