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rregreg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71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TC103457510[[fn=Savon]]</Template>
  <TotalTime>28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Garamond</vt:lpstr>
      <vt:lpstr>Savon</vt:lpstr>
      <vt:lpstr>rregreg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Nigel Chanter</dc:creator>
  <cp:lastModifiedBy>Nigel Chanter</cp:lastModifiedBy>
  <cp:revision>5</cp:revision>
  <dcterms:created xsi:type="dcterms:W3CDTF">2014-09-01T00:48:19Z</dcterms:created>
  <dcterms:modified xsi:type="dcterms:W3CDTF">2014-09-01T01:23:01Z</dcterms:modified>
</cp:coreProperties>
</file>