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Sara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4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Slie</a:t>
            </a:r>
            <a:r>
              <a:rPr lang="en-US" dirty="0" smtClean="0"/>
              <a:t>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3983119" cy="3599316"/>
          </a:xfrm>
        </p:spPr>
        <p:txBody>
          <a:bodyPr/>
          <a:lstStyle/>
          <a:p>
            <a:r>
              <a:rPr lang="en-US" dirty="0" err="1"/>
              <a:t>Bkab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/>
              <a:t>Bbfbbfs</a:t>
            </a:r>
            <a:r>
              <a:rPr lang="en-US" dirty="0"/>
              <a:t>’’’</a:t>
            </a:r>
          </a:p>
          <a:p>
            <a:endParaRPr lang="en-US" dirty="0"/>
          </a:p>
          <a:p>
            <a:r>
              <a:rPr lang="en-US" smtClean="0"/>
              <a:t>dssddsds</a:t>
            </a:r>
            <a:endParaRPr lang="en-US" dirty="0"/>
          </a:p>
          <a:p>
            <a:r>
              <a:rPr lang="en-US" dirty="0" err="1"/>
              <a:t>dssddss</a:t>
            </a:r>
            <a:endParaRPr lang="en-US" dirty="0"/>
          </a:p>
        </p:txBody>
      </p:sp>
      <p:graphicFrame>
        <p:nvGraphicFramePr>
          <p:cNvPr id="4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910751"/>
              </p:ext>
            </p:extLst>
          </p:nvPr>
        </p:nvGraphicFramePr>
        <p:xfrm>
          <a:off x="3484880" y="2336873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sausage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egg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708400" y="4808429"/>
            <a:ext cx="1645920" cy="1127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58716" y="4752967"/>
            <a:ext cx="1645920" cy="1127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09033" y="4745138"/>
            <a:ext cx="1645920" cy="1127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0458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TC104033917[[fn=Berlin]]</Template>
  <TotalTime>12</TotalTime>
  <Words>15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Trebuchet MS</vt:lpstr>
      <vt:lpstr>Berlin</vt:lpstr>
      <vt:lpstr>Sara Demo</vt:lpstr>
      <vt:lpstr>Slie title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Nigel Chanter</dc:creator>
  <cp:lastModifiedBy>Nigel Chanter</cp:lastModifiedBy>
  <cp:revision>4</cp:revision>
  <dcterms:created xsi:type="dcterms:W3CDTF">2014-08-31T01:00:47Z</dcterms:created>
  <dcterms:modified xsi:type="dcterms:W3CDTF">2014-08-31T01:18:05Z</dcterms:modified>
</cp:coreProperties>
</file>