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</a:t>
            </a:r>
            <a:r>
              <a:rPr lang="en-US" smtClean="0"/>
              <a:t>7 Merged 4&amp;6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Version 7 Merged 4&amp;6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7</cp:revision>
  <dcterms:created xsi:type="dcterms:W3CDTF">2014-08-19T09:23:32Z</dcterms:created>
  <dcterms:modified xsi:type="dcterms:W3CDTF">2014-08-19T09:51:04Z</dcterms:modified>
</cp:coreProperties>
</file>