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 smtClean="0"/>
              <a:t>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72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Version 35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5</cp:revision>
  <dcterms:created xsi:type="dcterms:W3CDTF">2015-04-06T19:36:12Z</dcterms:created>
  <dcterms:modified xsi:type="dcterms:W3CDTF">2015-04-06T21:26:19Z</dcterms:modified>
</cp:coreProperties>
</file>