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7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9726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8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8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7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7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Version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4</cp:revision>
  <dcterms:created xsi:type="dcterms:W3CDTF">2015-04-06T19:36:12Z</dcterms:created>
  <dcterms:modified xsi:type="dcterms:W3CDTF">2015-04-06T20:10:42Z</dcterms:modified>
</cp:coreProperties>
</file>