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9156-D517-4619-9EDC-75BD2C1FB1CC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D203-2648-447E-84CA-C3A8BEDF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Version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3</cp:revision>
  <dcterms:created xsi:type="dcterms:W3CDTF">2015-04-06T19:36:12Z</dcterms:created>
  <dcterms:modified xsi:type="dcterms:W3CDTF">2015-04-06T19:39:53Z</dcterms:modified>
</cp:coreProperties>
</file>