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7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4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5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8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4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4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2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2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2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8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49156-D517-4619-9EDC-75BD2C1FB1CC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Version </a:t>
            </a:r>
            <a:r>
              <a:rPr lang="en-US" smtClean="0"/>
              <a:t>38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8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09726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8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8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7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7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Version 38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Chanter</dc:creator>
  <cp:lastModifiedBy>Nigel Chanter</cp:lastModifiedBy>
  <cp:revision>6</cp:revision>
  <dcterms:created xsi:type="dcterms:W3CDTF">2015-04-06T19:36:12Z</dcterms:created>
  <dcterms:modified xsi:type="dcterms:W3CDTF">2015-04-09T19:24:56Z</dcterms:modified>
</cp:coreProperties>
</file>