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2"/>
  </p:notesMasterIdLst>
  <p:sldIdLst>
    <p:sldId id="256" r:id="rId5"/>
    <p:sldId id="344" r:id="rId6"/>
    <p:sldId id="364" r:id="rId7"/>
    <p:sldId id="346" r:id="rId8"/>
    <p:sldId id="365" r:id="rId9"/>
    <p:sldId id="366" r:id="rId10"/>
    <p:sldId id="367"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7C459B3-1C19-465C-A2F5-B10F1613364A}">
          <p14:sldIdLst>
            <p14:sldId id="256"/>
            <p14:sldId id="344"/>
            <p14:sldId id="364"/>
            <p14:sldId id="346"/>
            <p14:sldId id="365"/>
            <p14:sldId id="366"/>
            <p14:sldId id="367"/>
          </p14:sldIdLst>
        </p14:section>
        <p14:section name="OntwerpElementen" id="{BC232E97-E237-4270-92C2-04A1E4934C02}">
          <p14:sldIdLst/>
        </p14:section>
        <p14:section name="Voorbeelden van toegepaste indelingen" id="{E0F87767-C516-454B-8316-44192655A905}">
          <p14:sldIdLst/>
        </p14:section>
        <p14:section name="Toepassingen" id="{580038B7-8C2E-4E3B-8F06-08B2C1B51E30}">
          <p14:sldIdLst/>
        </p14:section>
        <p14:section name="Einde" id="{7B8C5904-473E-45C4-8EDB-9CF811999C8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D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547" autoAdjust="0"/>
  </p:normalViewPr>
  <p:slideViewPr>
    <p:cSldViewPr snapToGrid="0">
      <p:cViewPr varScale="1">
        <p:scale>
          <a:sx n="57" d="100"/>
          <a:sy n="57" d="100"/>
        </p:scale>
        <p:origin x="1639" y="4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E19A8-77EA-4527-A1B0-E9F04A828B58}" type="datetimeFigureOut">
              <a:rPr lang="en-GB" smtClean="0"/>
              <a:t>06/05/2021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A7339-7AB7-41D3-801D-643A3442CB6A}" type="slidenum">
              <a:rPr lang="en-GB" smtClean="0"/>
              <a:t>‹#›</a:t>
            </a:fld>
            <a:endParaRPr lang="en-GB"/>
          </a:p>
        </p:txBody>
      </p:sp>
    </p:spTree>
    <p:extLst>
      <p:ext uri="{BB962C8B-B14F-4D97-AF65-F5344CB8AC3E}">
        <p14:creationId xmlns:p14="http://schemas.microsoft.com/office/powerpoint/2010/main" val="200382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ub.docker.com/search?image_filter=official&amp;type=im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Dit</a:t>
            </a:r>
            <a:r>
              <a:rPr lang="en-US" dirty="0"/>
              <a:t> is </a:t>
            </a:r>
            <a:r>
              <a:rPr lang="en-US" dirty="0" err="1"/>
              <a:t>een</a:t>
            </a:r>
            <a:r>
              <a:rPr lang="en-US" dirty="0"/>
              <a:t> basis </a:t>
            </a:r>
            <a:r>
              <a:rPr lang="en-US" dirty="0" err="1"/>
              <a:t>introductie</a:t>
            </a:r>
            <a:r>
              <a:rPr lang="en-US" dirty="0"/>
              <a:t> van Docker. </a:t>
            </a:r>
            <a:r>
              <a:rPr lang="en-US" dirty="0" err="1"/>
              <a:t>Behandeld</a:t>
            </a:r>
            <a:r>
              <a:rPr lang="en-US" dirty="0"/>
              <a:t> </a:t>
            </a:r>
            <a:r>
              <a:rPr lang="en-US" dirty="0" err="1"/>
              <a:t>een</a:t>
            </a:r>
            <a:r>
              <a:rPr lang="en-US" dirty="0"/>
              <a:t> </a:t>
            </a:r>
            <a:r>
              <a:rPr lang="en-US" dirty="0" err="1"/>
              <a:t>klein</a:t>
            </a:r>
            <a:r>
              <a:rPr lang="en-US" dirty="0"/>
              <a:t> </a:t>
            </a:r>
            <a:r>
              <a:rPr lang="en-US" dirty="0" err="1"/>
              <a:t>stukje</a:t>
            </a:r>
            <a:r>
              <a:rPr lang="en-US" dirty="0"/>
              <a:t> van Docker om de </a:t>
            </a:r>
            <a:r>
              <a:rPr lang="en-US" dirty="0" err="1"/>
              <a:t>relatie</a:t>
            </a:r>
            <a:r>
              <a:rPr lang="en-US" dirty="0"/>
              <a:t> met AKS </a:t>
            </a:r>
            <a:r>
              <a:rPr lang="en-US" dirty="0" err="1"/>
              <a:t>te</a:t>
            </a:r>
            <a:r>
              <a:rPr lang="en-US" dirty="0"/>
              <a:t> </a:t>
            </a:r>
            <a:r>
              <a:rPr lang="en-US" dirty="0" err="1"/>
              <a:t>begrijpen</a:t>
            </a:r>
            <a:r>
              <a:rPr lang="en-US" dirty="0"/>
              <a:t> </a:t>
            </a:r>
            <a:r>
              <a:rPr lang="en-US" dirty="0" err="1"/>
              <a:t>en</a:t>
            </a:r>
            <a:r>
              <a:rPr lang="en-US" dirty="0"/>
              <a:t> </a:t>
            </a:r>
            <a:r>
              <a:rPr lang="en-US" dirty="0" err="1"/>
              <a:t>gaat</a:t>
            </a:r>
            <a:r>
              <a:rPr lang="en-US" dirty="0"/>
              <a:t> </a:t>
            </a:r>
            <a:r>
              <a:rPr lang="en-US" dirty="0" err="1"/>
              <a:t>ook</a:t>
            </a:r>
            <a:r>
              <a:rPr lang="en-US" dirty="0"/>
              <a:t> </a:t>
            </a:r>
            <a:r>
              <a:rPr lang="en-US" dirty="0" err="1"/>
              <a:t>echt</a:t>
            </a:r>
            <a:r>
              <a:rPr lang="en-US" dirty="0"/>
              <a:t> </a:t>
            </a:r>
            <a:r>
              <a:rPr lang="en-US" dirty="0" err="1"/>
              <a:t>niet</a:t>
            </a:r>
            <a:r>
              <a:rPr lang="en-US" dirty="0"/>
              <a:t> </a:t>
            </a:r>
            <a:r>
              <a:rPr lang="en-US" dirty="0" err="1"/>
              <a:t>verder</a:t>
            </a:r>
            <a:r>
              <a:rPr lang="en-US" dirty="0"/>
              <a:t> dan dat.</a:t>
            </a:r>
            <a:endParaRPr lang="nl-NL" dirty="0"/>
          </a:p>
        </p:txBody>
      </p:sp>
      <p:sp>
        <p:nvSpPr>
          <p:cNvPr id="4" name="Slide Number Placeholder 3"/>
          <p:cNvSpPr>
            <a:spLocks noGrp="1"/>
          </p:cNvSpPr>
          <p:nvPr>
            <p:ph type="sldNum" sz="quarter" idx="5"/>
          </p:nvPr>
        </p:nvSpPr>
        <p:spPr/>
        <p:txBody>
          <a:bodyPr/>
          <a:lstStyle/>
          <a:p>
            <a:fld id="{14AA7339-7AB7-41D3-801D-643A3442CB6A}" type="slidenum">
              <a:rPr lang="en-GB" smtClean="0"/>
              <a:t>2</a:t>
            </a:fld>
            <a:endParaRPr lang="en-GB"/>
          </a:p>
        </p:txBody>
      </p:sp>
    </p:spTree>
    <p:extLst>
      <p:ext uri="{BB962C8B-B14F-4D97-AF65-F5344CB8AC3E}">
        <p14:creationId xmlns:p14="http://schemas.microsoft.com/office/powerpoint/2010/main" val="172562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Het </a:t>
            </a:r>
            <a:r>
              <a:rPr lang="en-US" dirty="0" err="1"/>
              <a:t>werkt</a:t>
            </a:r>
            <a:r>
              <a:rPr lang="en-US" dirty="0"/>
              <a:t> op </a:t>
            </a:r>
            <a:r>
              <a:rPr lang="en-US" dirty="0" err="1"/>
              <a:t>mijn</a:t>
            </a:r>
            <a:r>
              <a:rPr lang="en-US" dirty="0"/>
              <a:t> machine. </a:t>
            </a:r>
            <a:r>
              <a:rPr lang="en-US" dirty="0" err="1"/>
              <a:t>Waarom</a:t>
            </a:r>
            <a:r>
              <a:rPr lang="en-US" dirty="0"/>
              <a:t> </a:t>
            </a:r>
            <a:r>
              <a:rPr lang="en-US" dirty="0" err="1"/>
              <a:t>eigenlijk</a:t>
            </a:r>
            <a:r>
              <a:rPr lang="en-US" dirty="0"/>
              <a:t>? </a:t>
            </a:r>
            <a:r>
              <a:rPr lang="en-US" dirty="0" err="1"/>
              <a:t>Combinatie</a:t>
            </a:r>
            <a:r>
              <a:rPr lang="en-US" dirty="0"/>
              <a:t> van OS, </a:t>
            </a:r>
            <a:r>
              <a:rPr lang="en-US" dirty="0" err="1"/>
              <a:t>geinstalleerde</a:t>
            </a:r>
            <a:r>
              <a:rPr lang="en-US" dirty="0"/>
              <a:t> SKDs </a:t>
            </a:r>
            <a:r>
              <a:rPr lang="en-US" dirty="0" err="1"/>
              <a:t>en</a:t>
            </a:r>
            <a:r>
              <a:rPr lang="en-US" dirty="0"/>
              <a:t> libraries, </a:t>
            </a:r>
            <a:r>
              <a:rPr lang="en-US" dirty="0" err="1"/>
              <a:t>versies</a:t>
            </a:r>
            <a:r>
              <a:rPr lang="en-US" dirty="0"/>
              <a:t> van </a:t>
            </a:r>
            <a:r>
              <a:rPr lang="en-US" dirty="0" err="1"/>
              <a:t>componenten</a:t>
            </a:r>
            <a:r>
              <a:rPr lang="en-US" dirty="0"/>
              <a:t> etc. </a:t>
            </a:r>
            <a:r>
              <a:rPr lang="en-US" dirty="0" err="1"/>
              <a:t>Daardoor</a:t>
            </a:r>
            <a:r>
              <a:rPr lang="en-US" dirty="0"/>
              <a:t> </a:t>
            </a:r>
            <a:r>
              <a:rPr lang="en-US" dirty="0" err="1"/>
              <a:t>lastig</a:t>
            </a:r>
            <a:r>
              <a:rPr lang="en-US" dirty="0"/>
              <a:t> </a:t>
            </a:r>
            <a:r>
              <a:rPr lang="en-US" dirty="0" err="1"/>
              <a:t>te</a:t>
            </a:r>
            <a:r>
              <a:rPr lang="en-US" dirty="0"/>
              <a:t> </a:t>
            </a:r>
            <a:r>
              <a:rPr lang="en-US" dirty="0" err="1"/>
              <a:t>reproduceren</a:t>
            </a:r>
            <a:r>
              <a:rPr lang="en-US" dirty="0"/>
              <a:t>. Wat nu </a:t>
            </a:r>
            <a:r>
              <a:rPr lang="en-US" dirty="0" err="1"/>
              <a:t>als</a:t>
            </a:r>
            <a:r>
              <a:rPr lang="en-US" dirty="0"/>
              <a:t> je de software </a:t>
            </a:r>
            <a:r>
              <a:rPr lang="en-US" dirty="0" err="1"/>
              <a:t>incusief</a:t>
            </a:r>
            <a:r>
              <a:rPr lang="en-US" dirty="0"/>
              <a:t> OS, </a:t>
            </a:r>
            <a:r>
              <a:rPr lang="en-US" dirty="0" err="1"/>
              <a:t>en</a:t>
            </a:r>
            <a:r>
              <a:rPr lang="en-US" dirty="0"/>
              <a:t> </a:t>
            </a:r>
            <a:r>
              <a:rPr lang="en-US" dirty="0" err="1"/>
              <a:t>benodigde</a:t>
            </a:r>
            <a:r>
              <a:rPr lang="en-US" dirty="0"/>
              <a:t> </a:t>
            </a:r>
            <a:r>
              <a:rPr lang="en-US" dirty="0" err="1"/>
              <a:t>componenten</a:t>
            </a:r>
            <a:r>
              <a:rPr lang="en-US" dirty="0"/>
              <a:t> </a:t>
            </a:r>
            <a:r>
              <a:rPr lang="en-US" dirty="0" err="1"/>
              <a:t>kan</a:t>
            </a:r>
            <a:r>
              <a:rPr lang="en-US" dirty="0"/>
              <a:t> </a:t>
            </a:r>
            <a:r>
              <a:rPr lang="en-US" dirty="0" err="1"/>
              <a:t>inpakken</a:t>
            </a:r>
            <a:r>
              <a:rPr lang="en-US" dirty="0"/>
              <a:t>? </a:t>
            </a:r>
            <a:r>
              <a:rPr lang="en-US" dirty="0" err="1"/>
              <a:t>Tuurlijk</a:t>
            </a:r>
            <a:r>
              <a:rPr lang="en-US" dirty="0"/>
              <a:t>, je </a:t>
            </a:r>
            <a:r>
              <a:rPr lang="en-US" dirty="0" err="1"/>
              <a:t>kan</a:t>
            </a:r>
            <a:r>
              <a:rPr lang="en-US" dirty="0"/>
              <a:t> </a:t>
            </a:r>
            <a:r>
              <a:rPr lang="en-US" dirty="0" err="1"/>
              <a:t>ook</a:t>
            </a:r>
            <a:r>
              <a:rPr lang="en-US" dirty="0"/>
              <a:t> </a:t>
            </a:r>
            <a:r>
              <a:rPr lang="en-US" dirty="0" err="1"/>
              <a:t>een</a:t>
            </a:r>
            <a:r>
              <a:rPr lang="en-US" dirty="0"/>
              <a:t> setup </a:t>
            </a:r>
            <a:r>
              <a:rPr lang="en-US" dirty="0" err="1"/>
              <a:t>bouwen</a:t>
            </a:r>
            <a:r>
              <a:rPr lang="en-US" dirty="0"/>
              <a:t> maar dan </a:t>
            </a:r>
            <a:r>
              <a:rPr lang="en-US" dirty="0" err="1"/>
              <a:t>nog</a:t>
            </a:r>
            <a:r>
              <a:rPr lang="en-US" dirty="0"/>
              <a:t> </a:t>
            </a:r>
            <a:r>
              <a:rPr lang="en-US" dirty="0" err="1"/>
              <a:t>kan</a:t>
            </a:r>
            <a:r>
              <a:rPr lang="en-US" dirty="0"/>
              <a:t> het </a:t>
            </a:r>
            <a:r>
              <a:rPr lang="en-US" dirty="0" err="1"/>
              <a:t>zijn</a:t>
            </a:r>
            <a:r>
              <a:rPr lang="en-US" dirty="0"/>
              <a:t> </a:t>
            </a:r>
            <a:r>
              <a:rPr lang="en-US" dirty="0" err="1"/>
              <a:t>dat</a:t>
            </a:r>
            <a:r>
              <a:rPr lang="en-US" dirty="0"/>
              <a:t> op de target machine </a:t>
            </a:r>
            <a:r>
              <a:rPr lang="en-US" dirty="0" err="1"/>
              <a:t>conflicten</a:t>
            </a:r>
            <a:r>
              <a:rPr lang="en-US" dirty="0"/>
              <a:t> </a:t>
            </a:r>
            <a:r>
              <a:rPr lang="en-US" dirty="0" err="1"/>
              <a:t>ontstaan</a:t>
            </a:r>
            <a:r>
              <a:rPr lang="en-US" dirty="0"/>
              <a:t> </a:t>
            </a:r>
            <a:r>
              <a:rPr lang="en-US" dirty="0" err="1"/>
              <a:t>vanwege</a:t>
            </a:r>
            <a:r>
              <a:rPr lang="en-US" dirty="0"/>
              <a:t> </a:t>
            </a:r>
            <a:r>
              <a:rPr lang="en-US" dirty="0" err="1"/>
              <a:t>andere</a:t>
            </a:r>
            <a:r>
              <a:rPr lang="en-US" dirty="0"/>
              <a:t> </a:t>
            </a:r>
            <a:r>
              <a:rPr lang="en-US" dirty="0" err="1"/>
              <a:t>producten</a:t>
            </a:r>
            <a:r>
              <a:rPr lang="en-US" dirty="0"/>
              <a:t> of OS patches</a:t>
            </a:r>
          </a:p>
          <a:p>
            <a:pPr marL="171450" indent="-171450">
              <a:buFontTx/>
              <a:buChar char="-"/>
            </a:pPr>
            <a:r>
              <a:rPr lang="en-US" dirty="0" err="1"/>
              <a:t>Isoleren</a:t>
            </a:r>
            <a:r>
              <a:rPr lang="en-US" dirty="0"/>
              <a:t> is het </a:t>
            </a:r>
            <a:r>
              <a:rPr lang="en-US" dirty="0" err="1"/>
              <a:t>sleutelwoord</a:t>
            </a:r>
            <a:r>
              <a:rPr lang="en-US" dirty="0"/>
              <a:t>.</a:t>
            </a:r>
          </a:p>
          <a:p>
            <a:pPr marL="171450" indent="-171450">
              <a:buFontTx/>
              <a:buChar char="-"/>
            </a:pPr>
            <a:r>
              <a:rPr lang="en-US" dirty="0"/>
              <a:t>Je </a:t>
            </a:r>
            <a:r>
              <a:rPr lang="en-US" dirty="0" err="1"/>
              <a:t>zou</a:t>
            </a:r>
            <a:r>
              <a:rPr lang="en-US" dirty="0"/>
              <a:t> </a:t>
            </a:r>
            <a:r>
              <a:rPr lang="en-US" dirty="0" err="1"/>
              <a:t>ook</a:t>
            </a:r>
            <a:r>
              <a:rPr lang="en-US" dirty="0"/>
              <a:t> </a:t>
            </a:r>
            <a:r>
              <a:rPr lang="en-US" dirty="0" err="1"/>
              <a:t>een</a:t>
            </a:r>
            <a:r>
              <a:rPr lang="en-US" dirty="0"/>
              <a:t> VM </a:t>
            </a:r>
            <a:r>
              <a:rPr lang="en-US" dirty="0" err="1"/>
              <a:t>kunnen</a:t>
            </a:r>
            <a:r>
              <a:rPr lang="en-US" dirty="0"/>
              <a:t> </a:t>
            </a:r>
            <a:r>
              <a:rPr lang="en-US" dirty="0" err="1"/>
              <a:t>bouwen</a:t>
            </a:r>
            <a:r>
              <a:rPr lang="en-US" dirty="0"/>
              <a:t> maar de docker output </a:t>
            </a:r>
            <a:r>
              <a:rPr lang="en-US" dirty="0" err="1"/>
              <a:t>heeft</a:t>
            </a:r>
            <a:r>
              <a:rPr lang="en-US" dirty="0"/>
              <a:t> </a:t>
            </a:r>
            <a:r>
              <a:rPr lang="en-US" dirty="0" err="1"/>
              <a:t>een</a:t>
            </a:r>
            <a:r>
              <a:rPr lang="en-US" dirty="0"/>
              <a:t> </a:t>
            </a:r>
            <a:r>
              <a:rPr lang="en-US" dirty="0" err="1"/>
              <a:t>veel</a:t>
            </a:r>
            <a:r>
              <a:rPr lang="en-US" dirty="0"/>
              <a:t> </a:t>
            </a:r>
            <a:r>
              <a:rPr lang="en-US" dirty="0" err="1"/>
              <a:t>kleinere</a:t>
            </a:r>
            <a:r>
              <a:rPr lang="en-US" dirty="0"/>
              <a:t> </a:t>
            </a:r>
            <a:r>
              <a:rPr lang="en-US" dirty="0" err="1"/>
              <a:t>voetafdruk</a:t>
            </a:r>
            <a:r>
              <a:rPr lang="en-US" dirty="0"/>
              <a:t> </a:t>
            </a:r>
            <a:r>
              <a:rPr lang="en-US" dirty="0" err="1"/>
              <a:t>als</a:t>
            </a:r>
            <a:r>
              <a:rPr lang="en-US" dirty="0"/>
              <a:t> het </a:t>
            </a:r>
            <a:r>
              <a:rPr lang="en-US" dirty="0" err="1"/>
              <a:t>gaat</a:t>
            </a:r>
            <a:r>
              <a:rPr lang="en-US" dirty="0"/>
              <a:t> om </a:t>
            </a:r>
            <a:r>
              <a:rPr lang="en-US" dirty="0" err="1"/>
              <a:t>benodigde</a:t>
            </a:r>
            <a:r>
              <a:rPr lang="en-US" dirty="0"/>
              <a:t> resources </a:t>
            </a:r>
            <a:r>
              <a:rPr lang="en-US" dirty="0" err="1"/>
              <a:t>zoals</a:t>
            </a:r>
            <a:r>
              <a:rPr lang="en-US" dirty="0"/>
              <a:t> </a:t>
            </a:r>
            <a:r>
              <a:rPr lang="en-US" dirty="0" err="1"/>
              <a:t>schijfruimte</a:t>
            </a:r>
            <a:r>
              <a:rPr lang="en-US" dirty="0"/>
              <a:t> </a:t>
            </a:r>
            <a:r>
              <a:rPr lang="en-US" dirty="0" err="1"/>
              <a:t>en</a:t>
            </a:r>
            <a:r>
              <a:rPr lang="en-US" dirty="0"/>
              <a:t> </a:t>
            </a:r>
            <a:r>
              <a:rPr lang="en-US" dirty="0" err="1"/>
              <a:t>geheugen</a:t>
            </a:r>
            <a:r>
              <a:rPr lang="en-US" dirty="0"/>
              <a:t>.</a:t>
            </a:r>
          </a:p>
          <a:p>
            <a:pPr marL="171450" indent="-171450">
              <a:buFontTx/>
              <a:buChar char="-"/>
            </a:pPr>
            <a:endParaRPr lang="nl-NL" dirty="0"/>
          </a:p>
        </p:txBody>
      </p:sp>
      <p:sp>
        <p:nvSpPr>
          <p:cNvPr id="4" name="Slide Number Placeholder 3"/>
          <p:cNvSpPr>
            <a:spLocks noGrp="1"/>
          </p:cNvSpPr>
          <p:nvPr>
            <p:ph type="sldNum" sz="quarter" idx="5"/>
          </p:nvPr>
        </p:nvSpPr>
        <p:spPr/>
        <p:txBody>
          <a:bodyPr/>
          <a:lstStyle/>
          <a:p>
            <a:fld id="{14AA7339-7AB7-41D3-801D-643A3442CB6A}" type="slidenum">
              <a:rPr lang="en-GB" smtClean="0"/>
              <a:t>4</a:t>
            </a:fld>
            <a:endParaRPr lang="en-GB"/>
          </a:p>
        </p:txBody>
      </p:sp>
    </p:spTree>
    <p:extLst>
      <p:ext uri="{BB962C8B-B14F-4D97-AF65-F5344CB8AC3E}">
        <p14:creationId xmlns:p14="http://schemas.microsoft.com/office/powerpoint/2010/main" val="181905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Dockerfile</a:t>
            </a:r>
            <a:r>
              <a:rPr lang="en-US" dirty="0"/>
              <a:t> is het </a:t>
            </a:r>
            <a:r>
              <a:rPr lang="en-US" dirty="0" err="1"/>
              <a:t>recept</a:t>
            </a:r>
            <a:r>
              <a:rPr lang="en-US" dirty="0"/>
              <a:t> van </a:t>
            </a:r>
            <a:r>
              <a:rPr lang="en-US" dirty="0" err="1"/>
              <a:t>een</a:t>
            </a:r>
            <a:r>
              <a:rPr lang="en-US" dirty="0"/>
              <a:t> image</a:t>
            </a:r>
          </a:p>
          <a:p>
            <a:pPr marL="171450" indent="-171450">
              <a:buFontTx/>
              <a:buChar char="-"/>
            </a:pPr>
            <a:r>
              <a:rPr lang="en-US" dirty="0"/>
              <a:t>Docker build </a:t>
            </a:r>
            <a:r>
              <a:rPr lang="en-US" dirty="0" err="1"/>
              <a:t>levert</a:t>
            </a:r>
            <a:r>
              <a:rPr lang="en-US" dirty="0"/>
              <a:t> </a:t>
            </a:r>
            <a:r>
              <a:rPr lang="en-US" dirty="0" err="1"/>
              <a:t>een</a:t>
            </a:r>
            <a:r>
              <a:rPr lang="en-US" dirty="0"/>
              <a:t> docker image op</a:t>
            </a:r>
          </a:p>
          <a:p>
            <a:pPr marL="171450" indent="-171450">
              <a:buFontTx/>
              <a:buChar char="-"/>
            </a:pPr>
            <a:r>
              <a:rPr lang="en-US" dirty="0"/>
              <a:t>Docker image </a:t>
            </a:r>
            <a:r>
              <a:rPr lang="en-US" dirty="0" err="1"/>
              <a:t>wordt</a:t>
            </a:r>
            <a:r>
              <a:rPr lang="en-US" dirty="0"/>
              <a:t> in </a:t>
            </a:r>
            <a:r>
              <a:rPr lang="en-US" dirty="0" err="1"/>
              <a:t>een</a:t>
            </a:r>
            <a:r>
              <a:rPr lang="en-US" dirty="0"/>
              <a:t> image repository </a:t>
            </a:r>
            <a:r>
              <a:rPr lang="en-US" dirty="0" err="1"/>
              <a:t>geplaatst</a:t>
            </a:r>
            <a:r>
              <a:rPr lang="en-US" dirty="0"/>
              <a:t> (Azure Container Registry) (</a:t>
            </a:r>
            <a:r>
              <a:rPr lang="nl-NL" dirty="0">
                <a:hlinkClick r:id="rId3"/>
              </a:rPr>
              <a:t>https://hub.docker.com/search?image_filter=official&amp;type=image</a:t>
            </a:r>
            <a:r>
              <a:rPr lang="nl-NL" dirty="0"/>
              <a:t>)</a:t>
            </a:r>
            <a:endParaRPr lang="en-US" dirty="0"/>
          </a:p>
          <a:p>
            <a:pPr marL="171450" indent="-171450">
              <a:buFontTx/>
              <a:buChar char="-"/>
            </a:pPr>
            <a:r>
              <a:rPr lang="en-US" dirty="0"/>
              <a:t>AKS </a:t>
            </a:r>
            <a:r>
              <a:rPr lang="en-US" dirty="0" err="1"/>
              <a:t>haalt</a:t>
            </a:r>
            <a:r>
              <a:rPr lang="en-US" dirty="0"/>
              <a:t> image op </a:t>
            </a:r>
            <a:r>
              <a:rPr lang="en-US" dirty="0" err="1"/>
              <a:t>en</a:t>
            </a:r>
            <a:r>
              <a:rPr lang="en-US" dirty="0"/>
              <a:t> runt die container in </a:t>
            </a:r>
            <a:r>
              <a:rPr lang="en-US" dirty="0" err="1"/>
              <a:t>een</a:t>
            </a:r>
            <a:r>
              <a:rPr lang="en-US" dirty="0"/>
              <a:t> pod</a:t>
            </a:r>
          </a:p>
        </p:txBody>
      </p:sp>
      <p:sp>
        <p:nvSpPr>
          <p:cNvPr id="4" name="Slide Number Placeholder 3"/>
          <p:cNvSpPr>
            <a:spLocks noGrp="1"/>
          </p:cNvSpPr>
          <p:nvPr>
            <p:ph type="sldNum" sz="quarter" idx="5"/>
          </p:nvPr>
        </p:nvSpPr>
        <p:spPr/>
        <p:txBody>
          <a:bodyPr/>
          <a:lstStyle/>
          <a:p>
            <a:fld id="{14AA7339-7AB7-41D3-801D-643A3442CB6A}" type="slidenum">
              <a:rPr lang="en-GB" smtClean="0"/>
              <a:t>6</a:t>
            </a:fld>
            <a:endParaRPr lang="en-GB"/>
          </a:p>
        </p:txBody>
      </p:sp>
    </p:spTree>
    <p:extLst>
      <p:ext uri="{BB962C8B-B14F-4D97-AF65-F5344CB8AC3E}">
        <p14:creationId xmlns:p14="http://schemas.microsoft.com/office/powerpoint/2010/main" val="271408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4AA7339-7AB7-41D3-801D-643A3442CB6A}" type="slidenum">
              <a:rPr lang="en-GB" smtClean="0"/>
              <a:t>7</a:t>
            </a:fld>
            <a:endParaRPr lang="en-GB"/>
          </a:p>
        </p:txBody>
      </p:sp>
    </p:spTree>
    <p:extLst>
      <p:ext uri="{BB962C8B-B14F-4D97-AF65-F5344CB8AC3E}">
        <p14:creationId xmlns:p14="http://schemas.microsoft.com/office/powerpoint/2010/main" val="630158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tart slide">
    <p:spTree>
      <p:nvGrpSpPr>
        <p:cNvPr id="1" name=""/>
        <p:cNvGrpSpPr/>
        <p:nvPr/>
      </p:nvGrpSpPr>
      <p:grpSpPr>
        <a:xfrm>
          <a:off x="0" y="0"/>
          <a:ext cx="0" cy="0"/>
          <a:chOff x="0" y="0"/>
          <a:chExt cx="0" cy="0"/>
        </a:xfrm>
      </p:grpSpPr>
      <p:sp>
        <p:nvSpPr>
          <p:cNvPr id="40" name="RechthoekPurper">
            <a:extLst>
              <a:ext uri="{FF2B5EF4-FFF2-40B4-BE49-F238E27FC236}">
                <a16:creationId xmlns:a16="http://schemas.microsoft.com/office/drawing/2014/main" id="{EFFF543E-18AC-4A20-A06A-4A97580A6699}"/>
              </a:ext>
            </a:extLst>
          </p:cNvPr>
          <p:cNvSpPr/>
          <p:nvPr/>
        </p:nvSpPr>
        <p:spPr>
          <a:xfrm>
            <a:off x="8129724" y="2280365"/>
            <a:ext cx="4063569" cy="2286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1" name="RechthoekKoraal">
            <a:extLst>
              <a:ext uri="{FF2B5EF4-FFF2-40B4-BE49-F238E27FC236}">
                <a16:creationId xmlns:a16="http://schemas.microsoft.com/office/drawing/2014/main" id="{DA2894AE-7D2D-4B20-B173-8EB751B71AEC}"/>
              </a:ext>
            </a:extLst>
          </p:cNvPr>
          <p:cNvSpPr/>
          <p:nvPr/>
        </p:nvSpPr>
        <p:spPr>
          <a:xfrm>
            <a:off x="8129724" y="75"/>
            <a:ext cx="4063569" cy="2286000"/>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75" name="RechthoekOceaan">
            <a:extLst>
              <a:ext uri="{FF2B5EF4-FFF2-40B4-BE49-F238E27FC236}">
                <a16:creationId xmlns:a16="http://schemas.microsoft.com/office/drawing/2014/main" id="{0CD05A81-C173-4E1C-9700-FF305AD256D3}"/>
              </a:ext>
            </a:extLst>
          </p:cNvPr>
          <p:cNvSpPr/>
          <p:nvPr/>
        </p:nvSpPr>
        <p:spPr>
          <a:xfrm>
            <a:off x="-3876" y="-4044"/>
            <a:ext cx="8128800" cy="4571852"/>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Sublogo">
            <a:extLst>
              <a:ext uri="{FF2B5EF4-FFF2-40B4-BE49-F238E27FC236}">
                <a16:creationId xmlns:a16="http://schemas.microsoft.com/office/drawing/2014/main" id="{1F418E4C-752C-4AD1-9C73-3E81762FC02F}"/>
              </a:ext>
            </a:extLst>
          </p:cNvPr>
          <p:cNvSpPr>
            <a:spLocks noGrp="1"/>
          </p:cNvSpPr>
          <p:nvPr>
            <p:ph type="pic" sz="quarter" idx="11"/>
          </p:nvPr>
        </p:nvSpPr>
        <p:spPr>
          <a:xfrm>
            <a:off x="949175" y="5748013"/>
            <a:ext cx="1033200" cy="525600"/>
          </a:xfrm>
        </p:spPr>
        <p:txBody>
          <a:bodyPr wrap="none"/>
          <a:lstStyle>
            <a:lvl1pPr>
              <a:defRPr>
                <a:noFill/>
              </a:defRPr>
            </a:lvl1pPr>
          </a:lstStyle>
          <a:p>
            <a:r>
              <a:rPr lang="en-US"/>
              <a:t>Click icon to add picture</a:t>
            </a:r>
            <a:endParaRPr lang="nl-NL" dirty="0"/>
          </a:p>
        </p:txBody>
      </p:sp>
      <p:sp>
        <p:nvSpPr>
          <p:cNvPr id="4" name="Subtitelvak">
            <a:extLst>
              <a:ext uri="{FF2B5EF4-FFF2-40B4-BE49-F238E27FC236}">
                <a16:creationId xmlns:a16="http://schemas.microsoft.com/office/drawing/2014/main" id="{56E56285-4DB9-4E6E-8995-0E5B4B76662F}"/>
              </a:ext>
            </a:extLst>
          </p:cNvPr>
          <p:cNvSpPr>
            <a:spLocks noGrp="1"/>
          </p:cNvSpPr>
          <p:nvPr>
            <p:ph type="body" sz="quarter" idx="10"/>
          </p:nvPr>
        </p:nvSpPr>
        <p:spPr>
          <a:xfrm>
            <a:off x="954434" y="3107610"/>
            <a:ext cx="5500687" cy="747713"/>
          </a:xfrm>
        </p:spPr>
        <p:txBody>
          <a:bodyPr lIns="0" tIns="0" rIns="0" bIns="0">
            <a:noAutofit/>
          </a:bodyPr>
          <a:lstStyle>
            <a:lvl1pPr marL="0" indent="0">
              <a:buNone/>
              <a:defRPr/>
            </a:lvl1pPr>
          </a:lstStyle>
          <a:p>
            <a:pPr lvl="0"/>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49175" y="1841400"/>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DCAE3B5C-285A-43DF-9597-AC07C3A3F2A6}"/>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925167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tekst en shape oceaan">
    <p:spTree>
      <p:nvGrpSpPr>
        <p:cNvPr id="1" name=""/>
        <p:cNvGrpSpPr/>
        <p:nvPr/>
      </p:nvGrpSpPr>
      <p:grpSpPr>
        <a:xfrm>
          <a:off x="0" y="0"/>
          <a:ext cx="0" cy="0"/>
          <a:chOff x="0" y="0"/>
          <a:chExt cx="0" cy="0"/>
        </a:xfrm>
      </p:grpSpPr>
      <p:sp>
        <p:nvSpPr>
          <p:cNvPr id="8" name="RechthoekOceaan">
            <a:extLst>
              <a:ext uri="{FF2B5EF4-FFF2-40B4-BE49-F238E27FC236}">
                <a16:creationId xmlns:a16="http://schemas.microsoft.com/office/drawing/2014/main" id="{C63BC684-58EF-44DD-B5D3-BB8415EA74FA}"/>
              </a:ext>
            </a:extLst>
          </p:cNvPr>
          <p:cNvSpPr/>
          <p:nvPr userDrawn="1"/>
        </p:nvSpPr>
        <p:spPr>
          <a:xfrm>
            <a:off x="0" y="0"/>
            <a:ext cx="8128800" cy="6858000"/>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67877" y="2939294"/>
            <a:ext cx="7156957" cy="3306470"/>
          </a:xfrm>
        </p:spPr>
        <p:txBody>
          <a:bodyPr lIns="0" tIns="0" rIns="0" bIns="0">
            <a:noAutofit/>
          </a:bodyPr>
          <a:lstStyle>
            <a:lvl1pPr marL="0" indent="0">
              <a:lnSpc>
                <a:spcPct val="100000"/>
              </a:lnSpc>
              <a:spcBef>
                <a:spcPts val="0"/>
              </a:spcBef>
              <a:buClr>
                <a:schemeClr val="accent2"/>
              </a:buClr>
              <a:buSzPct val="80000"/>
              <a:buFont typeface="Wingdings" panose="05000000000000000000" pitchFamily="2" charset="2"/>
              <a:buNone/>
              <a:defRPr sz="24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5143201"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13" name="BrinkLogoColour">
            <a:extLst>
              <a:ext uri="{FF2B5EF4-FFF2-40B4-BE49-F238E27FC236}">
                <a16:creationId xmlns:a16="http://schemas.microsoft.com/office/drawing/2014/main" id="{17BAE7E2-CD5D-4E19-8F54-EF248C2CA89E}"/>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
        <p:nvSpPr>
          <p:cNvPr id="3" name="Afbeelding-shape">
            <a:extLst>
              <a:ext uri="{FF2B5EF4-FFF2-40B4-BE49-F238E27FC236}">
                <a16:creationId xmlns:a16="http://schemas.microsoft.com/office/drawing/2014/main" id="{96A791AF-47E8-4C16-BCEB-633F6B279F71}"/>
              </a:ext>
            </a:extLst>
          </p:cNvPr>
          <p:cNvSpPr>
            <a:spLocks noGrp="1" noChangeAspect="1"/>
          </p:cNvSpPr>
          <p:nvPr>
            <p:ph type="pic" sz="quarter" idx="11" hasCustomPrompt="1"/>
          </p:nvPr>
        </p:nvSpPr>
        <p:spPr>
          <a:xfrm>
            <a:off x="7493944" y="-662972"/>
            <a:ext cx="4057680" cy="4056092"/>
          </a:xfrm>
        </p:spPr>
        <p:txBody>
          <a:bodyPr anchor="b"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a:t>
            </a:r>
            <a:r>
              <a:rPr lang="nl-NL" dirty="0" err="1"/>
              <a:t>shape</a:t>
            </a:r>
            <a:r>
              <a:rPr lang="nl-NL" dirty="0"/>
              <a:t>.</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1655055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beeld met dubbele shape">
    <p:bg>
      <p:bgPr>
        <a:solidFill>
          <a:schemeClr val="accent4"/>
        </a:solidFill>
        <a:effectLst/>
      </p:bgPr>
    </p:bg>
    <p:spTree>
      <p:nvGrpSpPr>
        <p:cNvPr id="1" name=""/>
        <p:cNvGrpSpPr/>
        <p:nvPr/>
      </p:nvGrpSpPr>
      <p:grpSpPr>
        <a:xfrm>
          <a:off x="0" y="0"/>
          <a:ext cx="0" cy="0"/>
          <a:chOff x="0" y="0"/>
          <a:chExt cx="0" cy="0"/>
        </a:xfrm>
      </p:grpSpPr>
      <p:sp>
        <p:nvSpPr>
          <p:cNvPr id="15" name="RechthoekWit">
            <a:extLst>
              <a:ext uri="{FF2B5EF4-FFF2-40B4-BE49-F238E27FC236}">
                <a16:creationId xmlns:a16="http://schemas.microsoft.com/office/drawing/2014/main" id="{D3AB94E5-ED5C-4A1B-90DD-2A64EE3320C0}"/>
              </a:ext>
            </a:extLst>
          </p:cNvPr>
          <p:cNvSpPr/>
          <p:nvPr userDrawn="1"/>
        </p:nvSpPr>
        <p:spPr>
          <a:xfrm>
            <a:off x="0" y="0"/>
            <a:ext cx="4063569" cy="6858000"/>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464182"/>
            <a:ext cx="5113573" cy="4660273"/>
          </a:xfrm>
        </p:spPr>
        <p:txBody>
          <a:bodyPr lIns="0" tIns="0" rIns="0" bIns="0">
            <a:noAutofit/>
          </a:bodyPr>
          <a:lstStyle>
            <a:lvl1pPr marL="0" indent="0">
              <a:lnSpc>
                <a:spcPct val="105000"/>
              </a:lnSpc>
              <a:spcBef>
                <a:spcPts val="0"/>
              </a:spcBef>
              <a:buClr>
                <a:schemeClr val="accent2"/>
              </a:buClr>
              <a:buSzPct val="80000"/>
              <a:buFont typeface="Wingdings" panose="05000000000000000000" pitchFamily="2" charset="2"/>
              <a:buNone/>
              <a:defRPr sz="2350">
                <a:solidFill>
                  <a:schemeClr val="tx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pic>
        <p:nvPicPr>
          <p:cNvPr id="8" name="BrinkLogoWhite" descr="Afbeelding met tekening&#10;&#10;Automatisch gegenereerde beschrijving">
            <a:extLst>
              <a:ext uri="{FF2B5EF4-FFF2-40B4-BE49-F238E27FC236}">
                <a16:creationId xmlns:a16="http://schemas.microsoft.com/office/drawing/2014/main" id="{E37A2228-36D4-4468-BE1F-0704BDC4A1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5934" y="5959640"/>
            <a:ext cx="1216087" cy="355618"/>
          </a:xfrm>
          <a:prstGeom prst="rect">
            <a:avLst/>
          </a:prstGeom>
        </p:spPr>
      </p:pic>
      <p:sp>
        <p:nvSpPr>
          <p:cNvPr id="3" name="Afbeelding">
            <a:extLst>
              <a:ext uri="{FF2B5EF4-FFF2-40B4-BE49-F238E27FC236}">
                <a16:creationId xmlns:a16="http://schemas.microsoft.com/office/drawing/2014/main" id="{C31036D6-A784-41BC-BF02-0B4B86EF0146}"/>
              </a:ext>
            </a:extLst>
          </p:cNvPr>
          <p:cNvSpPr>
            <a:spLocks noGrp="1"/>
          </p:cNvSpPr>
          <p:nvPr>
            <p:ph type="pic" sz="quarter" idx="11" hasCustomPrompt="1"/>
          </p:nvPr>
        </p:nvSpPr>
        <p:spPr>
          <a:xfrm>
            <a:off x="6276259" y="346480"/>
            <a:ext cx="5921466" cy="5274972"/>
          </a:xfrm>
        </p:spPr>
        <p:txBody>
          <a:bodyPr/>
          <a:lstStyle>
            <a:lvl1pPr algn="l">
              <a:defRPr/>
            </a:lvl1pPr>
          </a:lstStyle>
          <a:p>
            <a:r>
              <a:rPr lang="nl-NL" dirty="0"/>
              <a:t>Afbeelding (met masker)</a:t>
            </a:r>
          </a:p>
        </p:txBody>
      </p:sp>
    </p:spTree>
    <p:extLst>
      <p:ext uri="{BB962C8B-B14F-4D97-AF65-F5344CB8AC3E}">
        <p14:creationId xmlns:p14="http://schemas.microsoft.com/office/powerpoint/2010/main" val="17624054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en tekst oceaan">
    <p:spTree>
      <p:nvGrpSpPr>
        <p:cNvPr id="1" name=""/>
        <p:cNvGrpSpPr/>
        <p:nvPr/>
      </p:nvGrpSpPr>
      <p:grpSpPr>
        <a:xfrm>
          <a:off x="0" y="0"/>
          <a:ext cx="0" cy="0"/>
          <a:chOff x="0" y="0"/>
          <a:chExt cx="0" cy="0"/>
        </a:xfrm>
      </p:grpSpPr>
      <p:sp>
        <p:nvSpPr>
          <p:cNvPr id="75" name="RechthoekOceaan">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67877" y="2982124"/>
            <a:ext cx="8954675" cy="3306470"/>
          </a:xfrm>
        </p:spPr>
        <p:txBody>
          <a:bodyPr lIns="0" tIns="0" rIns="0" bIns="0">
            <a:noAutofit/>
          </a:bodyPr>
          <a:lstStyle>
            <a:lvl1pPr marL="228600" indent="-228600">
              <a:buClr>
                <a:schemeClr val="accent2"/>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790E9354-4F17-466A-BF64-D560E98438E0}"/>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33355219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tekst Purple">
    <p:spTree>
      <p:nvGrpSpPr>
        <p:cNvPr id="1" name=""/>
        <p:cNvGrpSpPr/>
        <p:nvPr/>
      </p:nvGrpSpPr>
      <p:grpSpPr>
        <a:xfrm>
          <a:off x="0" y="0"/>
          <a:ext cx="0" cy="0"/>
          <a:chOff x="0" y="0"/>
          <a:chExt cx="0" cy="0"/>
        </a:xfrm>
      </p:grpSpPr>
      <p:sp>
        <p:nvSpPr>
          <p:cNvPr id="75" name="RechthoekPurper">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67877" y="2982124"/>
            <a:ext cx="8954675" cy="3306470"/>
          </a:xfrm>
        </p:spPr>
        <p:txBody>
          <a:bodyPr lIns="0" tIns="0" rIns="0" bIns="0">
            <a:noAutofit/>
          </a:bodyPr>
          <a:lstStyle>
            <a:lvl1pPr marL="228600" indent="-228600">
              <a:buClr>
                <a:schemeClr val="accent2"/>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707FB9AA-A395-4BF0-9F42-F983EBC8B556}"/>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10519165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en tekst Koraal">
    <p:spTree>
      <p:nvGrpSpPr>
        <p:cNvPr id="1" name=""/>
        <p:cNvGrpSpPr/>
        <p:nvPr/>
      </p:nvGrpSpPr>
      <p:grpSpPr>
        <a:xfrm>
          <a:off x="0" y="0"/>
          <a:ext cx="0" cy="0"/>
          <a:chOff x="0" y="0"/>
          <a:chExt cx="0" cy="0"/>
        </a:xfrm>
      </p:grpSpPr>
      <p:sp>
        <p:nvSpPr>
          <p:cNvPr id="75" name="RechthoekKoraal">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67877" y="2982124"/>
            <a:ext cx="8954675" cy="3306470"/>
          </a:xfrm>
        </p:spPr>
        <p:txBody>
          <a:bodyPr lIns="0" tIns="0" rIns="0" bIns="0">
            <a:noAutofit/>
          </a:bodyPr>
          <a:lstStyle>
            <a:lvl1pPr marL="228600" indent="-228600">
              <a:buClr>
                <a:schemeClr val="accent2"/>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6D83FD6B-8ECA-40C2-A15F-7F46A6439E2A}"/>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242005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en tekst Zand">
    <p:spTree>
      <p:nvGrpSpPr>
        <p:cNvPr id="1" name=""/>
        <p:cNvGrpSpPr/>
        <p:nvPr/>
      </p:nvGrpSpPr>
      <p:grpSpPr>
        <a:xfrm>
          <a:off x="0" y="0"/>
          <a:ext cx="0" cy="0"/>
          <a:chOff x="0" y="0"/>
          <a:chExt cx="0" cy="0"/>
        </a:xfrm>
      </p:grpSpPr>
      <p:sp>
        <p:nvSpPr>
          <p:cNvPr id="75" name="RechthoekZand">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67877" y="2982124"/>
            <a:ext cx="8954675" cy="3306470"/>
          </a:xfrm>
        </p:spPr>
        <p:txBody>
          <a:bodyPr lIns="0" tIns="0" rIns="0" bIns="0">
            <a:noAutofit/>
          </a:bodyPr>
          <a:lstStyle>
            <a:lvl1pPr marL="228600" indent="-228600">
              <a:buClr>
                <a:schemeClr val="accent2"/>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F11FCC55-46D2-4CA1-95A9-7E633318D221}"/>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22529877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tekstkolommen oceaan">
    <p:spTree>
      <p:nvGrpSpPr>
        <p:cNvPr id="1" name=""/>
        <p:cNvGrpSpPr/>
        <p:nvPr/>
      </p:nvGrpSpPr>
      <p:grpSpPr>
        <a:xfrm>
          <a:off x="0" y="0"/>
          <a:ext cx="0" cy="0"/>
          <a:chOff x="0" y="0"/>
          <a:chExt cx="0" cy="0"/>
        </a:xfrm>
      </p:grpSpPr>
      <p:sp>
        <p:nvSpPr>
          <p:cNvPr id="75" name="RechthoekOceaan">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1" name="TekstvakRechts">
            <a:extLst>
              <a:ext uri="{FF2B5EF4-FFF2-40B4-BE49-F238E27FC236}">
                <a16:creationId xmlns:a16="http://schemas.microsoft.com/office/drawing/2014/main" id="{B8E0DADA-638B-4EFF-B8BA-B2CE964D6E36}"/>
              </a:ext>
            </a:extLst>
          </p:cNvPr>
          <p:cNvSpPr>
            <a:spLocks noGrp="1"/>
          </p:cNvSpPr>
          <p:nvPr>
            <p:ph type="body" sz="quarter" idx="11"/>
          </p:nvPr>
        </p:nvSpPr>
        <p:spPr>
          <a:xfrm>
            <a:off x="5704367" y="2985979"/>
            <a:ext cx="4208547" cy="3298408"/>
          </a:xfrm>
          <a:noFill/>
        </p:spPr>
        <p:txBody>
          <a:bodyPr lIns="36000" tIns="0" rIns="72000" bIns="0">
            <a:noAutofit/>
          </a:bodyPr>
          <a:lstStyle>
            <a:lvl1pPr marL="0" indent="0">
              <a:lnSpc>
                <a:spcPct val="110000"/>
              </a:lnSpc>
              <a:spcBef>
                <a:spcPts val="0"/>
              </a:spcBef>
              <a:buNone/>
              <a:defRPr lang="nl-NL" sz="1360" dirty="0" smtClean="0"/>
            </a:lvl1pPr>
            <a:lvl2pPr>
              <a:defRPr sz="1400"/>
            </a:lvl2pPr>
            <a:lvl3pPr>
              <a:defRPr sz="1400"/>
            </a:lvl3pPr>
          </a:lstStyle>
          <a:p>
            <a:pPr lvl="0" algn="l"/>
            <a:r>
              <a:rPr lang="en-US"/>
              <a:t>Click to edit Master text styles</a:t>
            </a:r>
          </a:p>
        </p:txBody>
      </p:sp>
      <p:sp>
        <p:nvSpPr>
          <p:cNvPr id="5" name="TekstvakLinks">
            <a:extLst>
              <a:ext uri="{FF2B5EF4-FFF2-40B4-BE49-F238E27FC236}">
                <a16:creationId xmlns:a16="http://schemas.microsoft.com/office/drawing/2014/main" id="{285D30D7-A394-41A9-AC2F-30E7C5DCDE62}"/>
              </a:ext>
            </a:extLst>
          </p:cNvPr>
          <p:cNvSpPr>
            <a:spLocks noGrp="1"/>
          </p:cNvSpPr>
          <p:nvPr>
            <p:ph type="body" sz="quarter" idx="10"/>
          </p:nvPr>
        </p:nvSpPr>
        <p:spPr>
          <a:xfrm>
            <a:off x="962893" y="2985979"/>
            <a:ext cx="4208547" cy="3298408"/>
          </a:xfrm>
          <a:noFill/>
        </p:spPr>
        <p:txBody>
          <a:bodyPr lIns="36000" tIns="0" rIns="72000" bIns="0">
            <a:noAutofit/>
          </a:bodyPr>
          <a:lstStyle>
            <a:lvl1pPr marL="0" indent="0">
              <a:lnSpc>
                <a:spcPct val="110000"/>
              </a:lnSpc>
              <a:spcBef>
                <a:spcPts val="0"/>
              </a:spcBef>
              <a:buFont typeface="Arial" panose="020B0604020202020204" pitchFamily="34" charset="0"/>
              <a:buNone/>
              <a:defRPr lang="nl-NL" sz="1360" baseline="0" dirty="0" err="1" smtClean="0"/>
            </a:lvl1pPr>
            <a:lvl2pPr>
              <a:defRPr sz="1400"/>
            </a:lvl2pPr>
            <a:lvl3pPr>
              <a:defRPr sz="1400"/>
            </a:lvl3pPr>
          </a:lstStyle>
          <a:p>
            <a:pPr lvl="0" algn="l"/>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sp>
        <p:nvSpPr>
          <p:cNvPr id="8" name="RechthoekOceaan">
            <a:extLst>
              <a:ext uri="{FF2B5EF4-FFF2-40B4-BE49-F238E27FC236}">
                <a16:creationId xmlns:a16="http://schemas.microsoft.com/office/drawing/2014/main" id="{6F07B720-A298-4A98-A986-D1F906EFC472}"/>
              </a:ext>
            </a:extLst>
          </p:cNvPr>
          <p:cNvSpPr/>
          <p:nvPr userDrawn="1"/>
        </p:nvSpPr>
        <p:spPr>
          <a:xfrm>
            <a:off x="8125202" y="3749"/>
            <a:ext cx="4063569" cy="2286000"/>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pic>
        <p:nvPicPr>
          <p:cNvPr id="9" name="BrinkLogoColour">
            <a:extLst>
              <a:ext uri="{FF2B5EF4-FFF2-40B4-BE49-F238E27FC236}">
                <a16:creationId xmlns:a16="http://schemas.microsoft.com/office/drawing/2014/main" id="{621C4858-E820-420F-8909-BBBC4022EC6E}"/>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266623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kolommen purple">
    <p:spTree>
      <p:nvGrpSpPr>
        <p:cNvPr id="1" name=""/>
        <p:cNvGrpSpPr/>
        <p:nvPr/>
      </p:nvGrpSpPr>
      <p:grpSpPr>
        <a:xfrm>
          <a:off x="0" y="0"/>
          <a:ext cx="0" cy="0"/>
          <a:chOff x="0" y="0"/>
          <a:chExt cx="0" cy="0"/>
        </a:xfrm>
      </p:grpSpPr>
      <p:sp>
        <p:nvSpPr>
          <p:cNvPr id="75" name="RechthoekPurper">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1" name="TekstvakRechts">
            <a:extLst>
              <a:ext uri="{FF2B5EF4-FFF2-40B4-BE49-F238E27FC236}">
                <a16:creationId xmlns:a16="http://schemas.microsoft.com/office/drawing/2014/main" id="{B8E0DADA-638B-4EFF-B8BA-B2CE964D6E36}"/>
              </a:ext>
            </a:extLst>
          </p:cNvPr>
          <p:cNvSpPr>
            <a:spLocks noGrp="1"/>
          </p:cNvSpPr>
          <p:nvPr>
            <p:ph type="body" sz="quarter" idx="11"/>
          </p:nvPr>
        </p:nvSpPr>
        <p:spPr>
          <a:xfrm>
            <a:off x="5704367" y="2985979"/>
            <a:ext cx="4208547" cy="3298408"/>
          </a:xfrm>
          <a:noFill/>
        </p:spPr>
        <p:txBody>
          <a:bodyPr lIns="36000" tIns="0" rIns="72000" bIns="0">
            <a:noAutofit/>
          </a:bodyPr>
          <a:lstStyle>
            <a:lvl1pPr marL="0" indent="0">
              <a:lnSpc>
                <a:spcPct val="110000"/>
              </a:lnSpc>
              <a:spcBef>
                <a:spcPts val="0"/>
              </a:spcBef>
              <a:buNone/>
              <a:defRPr lang="nl-NL" sz="1360" dirty="0" smtClean="0"/>
            </a:lvl1pPr>
            <a:lvl2pPr>
              <a:defRPr sz="1400"/>
            </a:lvl2pPr>
            <a:lvl3pPr>
              <a:defRPr sz="1400"/>
            </a:lvl3pPr>
          </a:lstStyle>
          <a:p>
            <a:pPr lvl="0" algn="l"/>
            <a:r>
              <a:rPr lang="en-US"/>
              <a:t>Click to edit Master text styles</a:t>
            </a:r>
          </a:p>
        </p:txBody>
      </p:sp>
      <p:sp>
        <p:nvSpPr>
          <p:cNvPr id="5" name="TekstvakLinks">
            <a:extLst>
              <a:ext uri="{FF2B5EF4-FFF2-40B4-BE49-F238E27FC236}">
                <a16:creationId xmlns:a16="http://schemas.microsoft.com/office/drawing/2014/main" id="{285D30D7-A394-41A9-AC2F-30E7C5DCDE62}"/>
              </a:ext>
            </a:extLst>
          </p:cNvPr>
          <p:cNvSpPr>
            <a:spLocks noGrp="1"/>
          </p:cNvSpPr>
          <p:nvPr>
            <p:ph type="body" sz="quarter" idx="10"/>
          </p:nvPr>
        </p:nvSpPr>
        <p:spPr>
          <a:xfrm>
            <a:off x="962893" y="2985979"/>
            <a:ext cx="4208547" cy="3298408"/>
          </a:xfrm>
          <a:noFill/>
        </p:spPr>
        <p:txBody>
          <a:bodyPr lIns="36000" tIns="0" rIns="72000" bIns="0">
            <a:noAutofit/>
          </a:bodyPr>
          <a:lstStyle>
            <a:lvl1pPr marL="0" indent="0">
              <a:lnSpc>
                <a:spcPct val="110000"/>
              </a:lnSpc>
              <a:spcBef>
                <a:spcPts val="0"/>
              </a:spcBef>
              <a:buFont typeface="Arial" panose="020B0604020202020204" pitchFamily="34" charset="0"/>
              <a:buNone/>
              <a:defRPr lang="nl-NL" sz="1360" baseline="0" dirty="0" err="1" smtClean="0"/>
            </a:lvl1pPr>
            <a:lvl2pPr>
              <a:defRPr sz="1400"/>
            </a:lvl2pPr>
            <a:lvl3pPr>
              <a:defRPr sz="1400"/>
            </a:lvl3pPr>
          </a:lstStyle>
          <a:p>
            <a:pPr lvl="0" algn="l"/>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9" name="BrinkLogoColour">
            <a:extLst>
              <a:ext uri="{FF2B5EF4-FFF2-40B4-BE49-F238E27FC236}">
                <a16:creationId xmlns:a16="http://schemas.microsoft.com/office/drawing/2014/main" id="{189D20CE-CB1F-473A-BB64-1C547FAA3A9B}"/>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30363516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kolommen koraal">
    <p:spTree>
      <p:nvGrpSpPr>
        <p:cNvPr id="1" name=""/>
        <p:cNvGrpSpPr/>
        <p:nvPr/>
      </p:nvGrpSpPr>
      <p:grpSpPr>
        <a:xfrm>
          <a:off x="0" y="0"/>
          <a:ext cx="0" cy="0"/>
          <a:chOff x="0" y="0"/>
          <a:chExt cx="0" cy="0"/>
        </a:xfrm>
      </p:grpSpPr>
      <p:sp>
        <p:nvSpPr>
          <p:cNvPr id="75" name="RechthoekKoraal">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1" name="TekstvakRechts">
            <a:extLst>
              <a:ext uri="{FF2B5EF4-FFF2-40B4-BE49-F238E27FC236}">
                <a16:creationId xmlns:a16="http://schemas.microsoft.com/office/drawing/2014/main" id="{B8E0DADA-638B-4EFF-B8BA-B2CE964D6E36}"/>
              </a:ext>
            </a:extLst>
          </p:cNvPr>
          <p:cNvSpPr>
            <a:spLocks noGrp="1"/>
          </p:cNvSpPr>
          <p:nvPr>
            <p:ph type="body" sz="quarter" idx="11"/>
          </p:nvPr>
        </p:nvSpPr>
        <p:spPr>
          <a:xfrm>
            <a:off x="5704367" y="2985979"/>
            <a:ext cx="4208547" cy="3298408"/>
          </a:xfrm>
          <a:noFill/>
        </p:spPr>
        <p:txBody>
          <a:bodyPr lIns="36000" tIns="0" rIns="72000" bIns="0">
            <a:noAutofit/>
          </a:bodyPr>
          <a:lstStyle>
            <a:lvl1pPr marL="0" indent="0">
              <a:lnSpc>
                <a:spcPct val="110000"/>
              </a:lnSpc>
              <a:spcBef>
                <a:spcPts val="0"/>
              </a:spcBef>
              <a:buNone/>
              <a:defRPr lang="nl-NL" sz="1360" dirty="0" smtClean="0"/>
            </a:lvl1pPr>
            <a:lvl2pPr>
              <a:defRPr sz="1400"/>
            </a:lvl2pPr>
            <a:lvl3pPr>
              <a:defRPr sz="1400"/>
            </a:lvl3pPr>
          </a:lstStyle>
          <a:p>
            <a:pPr lvl="0" algn="l"/>
            <a:r>
              <a:rPr lang="en-US"/>
              <a:t>Click to edit Master text styles</a:t>
            </a:r>
          </a:p>
        </p:txBody>
      </p:sp>
      <p:sp>
        <p:nvSpPr>
          <p:cNvPr id="5" name="TekstvakLinks">
            <a:extLst>
              <a:ext uri="{FF2B5EF4-FFF2-40B4-BE49-F238E27FC236}">
                <a16:creationId xmlns:a16="http://schemas.microsoft.com/office/drawing/2014/main" id="{285D30D7-A394-41A9-AC2F-30E7C5DCDE62}"/>
              </a:ext>
            </a:extLst>
          </p:cNvPr>
          <p:cNvSpPr>
            <a:spLocks noGrp="1"/>
          </p:cNvSpPr>
          <p:nvPr>
            <p:ph type="body" sz="quarter" idx="10"/>
          </p:nvPr>
        </p:nvSpPr>
        <p:spPr>
          <a:xfrm>
            <a:off x="962893" y="2985979"/>
            <a:ext cx="4208547" cy="3298408"/>
          </a:xfrm>
          <a:noFill/>
        </p:spPr>
        <p:txBody>
          <a:bodyPr lIns="36000" tIns="0" rIns="72000" bIns="0">
            <a:noAutofit/>
          </a:bodyPr>
          <a:lstStyle>
            <a:lvl1pPr marL="0" indent="0">
              <a:lnSpc>
                <a:spcPct val="110000"/>
              </a:lnSpc>
              <a:spcBef>
                <a:spcPts val="0"/>
              </a:spcBef>
              <a:buFont typeface="Arial" panose="020B0604020202020204" pitchFamily="34" charset="0"/>
              <a:buNone/>
              <a:defRPr lang="nl-NL" sz="1360" baseline="0" dirty="0" err="1" smtClean="0"/>
            </a:lvl1pPr>
            <a:lvl2pPr>
              <a:defRPr sz="1400"/>
            </a:lvl2pPr>
            <a:lvl3pPr>
              <a:defRPr sz="1400"/>
            </a:lvl3pPr>
          </a:lstStyle>
          <a:p>
            <a:pPr lvl="0" algn="l"/>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9" name="BrinkLogoColour">
            <a:extLst>
              <a:ext uri="{FF2B5EF4-FFF2-40B4-BE49-F238E27FC236}">
                <a16:creationId xmlns:a16="http://schemas.microsoft.com/office/drawing/2014/main" id="{05C56122-9818-44EB-AE22-B4E267693C1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3647930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tekstkolommen zand">
    <p:spTree>
      <p:nvGrpSpPr>
        <p:cNvPr id="1" name=""/>
        <p:cNvGrpSpPr/>
        <p:nvPr/>
      </p:nvGrpSpPr>
      <p:grpSpPr>
        <a:xfrm>
          <a:off x="0" y="0"/>
          <a:ext cx="0" cy="0"/>
          <a:chOff x="0" y="0"/>
          <a:chExt cx="0" cy="0"/>
        </a:xfrm>
      </p:grpSpPr>
      <p:sp>
        <p:nvSpPr>
          <p:cNvPr id="75" name="RechthoekZand">
            <a:extLst>
              <a:ext uri="{FF2B5EF4-FFF2-40B4-BE49-F238E27FC236}">
                <a16:creationId xmlns:a16="http://schemas.microsoft.com/office/drawing/2014/main" id="{0CD05A81-C173-4E1C-9700-FF305AD256D3}"/>
              </a:ext>
            </a:extLst>
          </p:cNvPr>
          <p:cNvSpPr/>
          <p:nvPr/>
        </p:nvSpPr>
        <p:spPr>
          <a:xfrm>
            <a:off x="8125202" y="3749"/>
            <a:ext cx="4063569" cy="228600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1" name="TekstvakRechts">
            <a:extLst>
              <a:ext uri="{FF2B5EF4-FFF2-40B4-BE49-F238E27FC236}">
                <a16:creationId xmlns:a16="http://schemas.microsoft.com/office/drawing/2014/main" id="{B8E0DADA-638B-4EFF-B8BA-B2CE964D6E36}"/>
              </a:ext>
            </a:extLst>
          </p:cNvPr>
          <p:cNvSpPr>
            <a:spLocks noGrp="1"/>
          </p:cNvSpPr>
          <p:nvPr>
            <p:ph type="body" sz="quarter" idx="11"/>
          </p:nvPr>
        </p:nvSpPr>
        <p:spPr>
          <a:xfrm>
            <a:off x="5704367" y="2985979"/>
            <a:ext cx="4208547" cy="3298408"/>
          </a:xfrm>
          <a:noFill/>
        </p:spPr>
        <p:txBody>
          <a:bodyPr lIns="36000" tIns="0" rIns="72000" bIns="0">
            <a:noAutofit/>
          </a:bodyPr>
          <a:lstStyle>
            <a:lvl1pPr marL="0" indent="0">
              <a:lnSpc>
                <a:spcPct val="110000"/>
              </a:lnSpc>
              <a:spcBef>
                <a:spcPts val="0"/>
              </a:spcBef>
              <a:buNone/>
              <a:defRPr lang="nl-NL" sz="1360" dirty="0" smtClean="0"/>
            </a:lvl1pPr>
            <a:lvl2pPr>
              <a:defRPr sz="1400"/>
            </a:lvl2pPr>
            <a:lvl3pPr>
              <a:defRPr sz="1400"/>
            </a:lvl3pPr>
          </a:lstStyle>
          <a:p>
            <a:pPr lvl="0" algn="l"/>
            <a:r>
              <a:rPr lang="en-US"/>
              <a:t>Click to edit Master text styles</a:t>
            </a:r>
          </a:p>
        </p:txBody>
      </p:sp>
      <p:sp>
        <p:nvSpPr>
          <p:cNvPr id="5" name="TekstvakLinks">
            <a:extLst>
              <a:ext uri="{FF2B5EF4-FFF2-40B4-BE49-F238E27FC236}">
                <a16:creationId xmlns:a16="http://schemas.microsoft.com/office/drawing/2014/main" id="{285D30D7-A394-41A9-AC2F-30E7C5DCDE62}"/>
              </a:ext>
            </a:extLst>
          </p:cNvPr>
          <p:cNvSpPr>
            <a:spLocks noGrp="1"/>
          </p:cNvSpPr>
          <p:nvPr>
            <p:ph type="body" sz="quarter" idx="10"/>
          </p:nvPr>
        </p:nvSpPr>
        <p:spPr>
          <a:xfrm>
            <a:off x="962893" y="2985979"/>
            <a:ext cx="4208547" cy="3298408"/>
          </a:xfrm>
          <a:noFill/>
        </p:spPr>
        <p:txBody>
          <a:bodyPr lIns="36000" tIns="0" rIns="72000" bIns="0">
            <a:noAutofit/>
          </a:bodyPr>
          <a:lstStyle>
            <a:lvl1pPr marL="0" indent="0">
              <a:lnSpc>
                <a:spcPct val="110000"/>
              </a:lnSpc>
              <a:spcBef>
                <a:spcPts val="0"/>
              </a:spcBef>
              <a:buFont typeface="Arial" panose="020B0604020202020204" pitchFamily="34" charset="0"/>
              <a:buNone/>
              <a:defRPr lang="nl-NL" sz="1360" baseline="0" dirty="0" err="1" smtClean="0"/>
            </a:lvl1pPr>
            <a:lvl2pPr>
              <a:defRPr sz="1400"/>
            </a:lvl2pPr>
            <a:lvl3pPr>
              <a:defRPr sz="1400"/>
            </a:lvl3pPr>
          </a:lstStyle>
          <a:p>
            <a:pPr lvl="0" algn="l"/>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9" name="BrinkLogoColour">
            <a:extLst>
              <a:ext uri="{FF2B5EF4-FFF2-40B4-BE49-F238E27FC236}">
                <a16:creationId xmlns:a16="http://schemas.microsoft.com/office/drawing/2014/main" id="{BB44DFFC-251A-4559-A12E-930639CD18ED}"/>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3955701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to groot met titel en tekst">
    <p:spTree>
      <p:nvGrpSpPr>
        <p:cNvPr id="1" name=""/>
        <p:cNvGrpSpPr/>
        <p:nvPr/>
      </p:nvGrpSpPr>
      <p:grpSpPr>
        <a:xfrm>
          <a:off x="0" y="0"/>
          <a:ext cx="0" cy="0"/>
          <a:chOff x="0" y="0"/>
          <a:chExt cx="0" cy="0"/>
        </a:xfrm>
      </p:grpSpPr>
      <p:sp>
        <p:nvSpPr>
          <p:cNvPr id="3" name="Afbeelding">
            <a:extLst>
              <a:ext uri="{FF2B5EF4-FFF2-40B4-BE49-F238E27FC236}">
                <a16:creationId xmlns:a16="http://schemas.microsoft.com/office/drawing/2014/main" id="{6F0C01BD-5D11-49BE-BEA9-1DC5415D4D7C}"/>
              </a:ext>
            </a:extLst>
          </p:cNvPr>
          <p:cNvSpPr>
            <a:spLocks noGrp="1"/>
          </p:cNvSpPr>
          <p:nvPr>
            <p:ph type="pic" sz="quarter" idx="12" hasCustomPrompt="1"/>
          </p:nvPr>
        </p:nvSpPr>
        <p:spPr>
          <a:xfrm>
            <a:off x="-1" y="0"/>
            <a:ext cx="12193200" cy="4572000"/>
          </a:xfrm>
          <a:solidFill>
            <a:schemeClr val="bg2"/>
          </a:solidFill>
        </p:spPr>
        <p:txBody>
          <a:bodyPr vert="horz" wrap="none" anchor="t" anchorCtr="0">
            <a:no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afbeelding/foto.</a:t>
            </a:r>
            <a:br>
              <a:rPr lang="nl-NL" dirty="0"/>
            </a:br>
            <a:r>
              <a:rPr lang="nl-NL" dirty="0"/>
              <a:t>Let op dat u de positionering van de foto behoudt, </a:t>
            </a:r>
            <a:br>
              <a:rPr lang="nl-NL" dirty="0"/>
            </a:br>
            <a:r>
              <a:rPr lang="nl-NL" dirty="0"/>
              <a:t>en dat u de foto op de achtergrond zet, opdat andere elementen </a:t>
            </a:r>
            <a:br>
              <a:rPr lang="nl-NL" dirty="0"/>
            </a:br>
            <a:r>
              <a:rPr lang="nl-NL" dirty="0"/>
              <a:t>zoals </a:t>
            </a:r>
            <a:r>
              <a:rPr lang="nl-NL" dirty="0" err="1"/>
              <a:t>titelvak</a:t>
            </a:r>
            <a:r>
              <a:rPr lang="nl-NL" dirty="0"/>
              <a:t>, tekstvak en logo niet worden afgedekt.</a:t>
            </a:r>
          </a:p>
          <a:p>
            <a:endParaRPr lang="nl-NL" dirty="0"/>
          </a:p>
        </p:txBody>
      </p:sp>
      <p:pic>
        <p:nvPicPr>
          <p:cNvPr id="6" name="BrinkLogoColour">
            <a:extLst>
              <a:ext uri="{FF2B5EF4-FFF2-40B4-BE49-F238E27FC236}">
                <a16:creationId xmlns:a16="http://schemas.microsoft.com/office/drawing/2014/main" id="{322B855E-8007-4119-AE52-8E69583C0B8C}"/>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
        <p:nvSpPr>
          <p:cNvPr id="12" name="Tekstvak">
            <a:extLst>
              <a:ext uri="{FF2B5EF4-FFF2-40B4-BE49-F238E27FC236}">
                <a16:creationId xmlns:a16="http://schemas.microsoft.com/office/drawing/2014/main" id="{2E2E7885-A7C6-4F1E-9D79-1830B62C8588}"/>
              </a:ext>
            </a:extLst>
          </p:cNvPr>
          <p:cNvSpPr>
            <a:spLocks noGrp="1"/>
          </p:cNvSpPr>
          <p:nvPr>
            <p:ph type="body" sz="quarter" idx="11"/>
          </p:nvPr>
        </p:nvSpPr>
        <p:spPr>
          <a:xfrm>
            <a:off x="4743" y="2286148"/>
            <a:ext cx="8128800" cy="4570094"/>
          </a:xfrm>
          <a:solidFill>
            <a:schemeClr val="bg1"/>
          </a:solidFill>
        </p:spPr>
        <p:txBody>
          <a:bodyPr lIns="1008000" tIns="1620000" rIns="72000" bIns="0">
            <a:noAutofit/>
          </a:bodyPr>
          <a:lstStyle>
            <a:lvl1pPr marL="228600" indent="-228600">
              <a:buClr>
                <a:schemeClr val="accent2"/>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59" y="1589919"/>
            <a:ext cx="6351866" cy="1546819"/>
          </a:xfrm>
          <a:solidFill>
            <a:schemeClr val="accent2"/>
          </a:solidFill>
        </p:spPr>
        <p:txBody>
          <a:bodyPr wrap="square" lIns="108000" tIns="108000" rIns="108000" bIns="108000" anchor="t" anchorCtr="0">
            <a:spAutoFit/>
          </a:bodyPr>
          <a:lstStyle>
            <a:lvl1pPr>
              <a:defRPr sz="4600" b="1" cap="all" baseline="0">
                <a:solidFill>
                  <a:schemeClr val="bg1"/>
                </a:solidFill>
                <a:latin typeface="Arial Narrow" panose="020B0606020202030204" pitchFamily="34" charset="0"/>
              </a:defRPr>
            </a:lvl1pPr>
          </a:lstStyle>
          <a:p>
            <a:r>
              <a:rPr lang="en-US"/>
              <a:t>Click to edit Master title style</a:t>
            </a:r>
            <a:endParaRPr lang="nl-NL" dirty="0"/>
          </a:p>
        </p:txBody>
      </p:sp>
    </p:spTree>
    <p:extLst>
      <p:ext uri="{BB962C8B-B14F-4D97-AF65-F5344CB8AC3E}">
        <p14:creationId xmlns:p14="http://schemas.microsoft.com/office/powerpoint/2010/main" val="17153552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en beeld met shape oceaan">
    <p:bg>
      <p:bgPr>
        <a:solidFill>
          <a:schemeClr val="accent3"/>
        </a:solidFill>
        <a:effectLst/>
      </p:bgPr>
    </p:bg>
    <p:spTree>
      <p:nvGrpSpPr>
        <p:cNvPr id="1" name=""/>
        <p:cNvGrpSpPr/>
        <p:nvPr/>
      </p:nvGrpSpPr>
      <p:grpSpPr>
        <a:xfrm>
          <a:off x="0" y="0"/>
          <a:ext cx="0" cy="0"/>
          <a:chOff x="0" y="0"/>
          <a:chExt cx="0" cy="0"/>
        </a:xfrm>
      </p:grpSpPr>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606422"/>
            <a:ext cx="7159262" cy="4697998"/>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2400">
                <a:solidFill>
                  <a:schemeClr val="bg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40" name="BrinkLogoWhite" descr="Afbeelding met tekening&#10;&#10;Automatisch gegenereerde beschrijving">
            <a:extLst>
              <a:ext uri="{FF2B5EF4-FFF2-40B4-BE49-F238E27FC236}">
                <a16:creationId xmlns:a16="http://schemas.microsoft.com/office/drawing/2014/main" id="{07CC442E-65F2-423B-816F-FA6CAEE1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7" name="Afbeelding-shape">
            <a:extLst>
              <a:ext uri="{FF2B5EF4-FFF2-40B4-BE49-F238E27FC236}">
                <a16:creationId xmlns:a16="http://schemas.microsoft.com/office/drawing/2014/main" id="{62914947-056A-4E13-927E-65E41896DB2F}"/>
              </a:ext>
            </a:extLst>
          </p:cNvPr>
          <p:cNvSpPr>
            <a:spLocks noGrp="1" noChangeAspect="1"/>
          </p:cNvSpPr>
          <p:nvPr>
            <p:ph type="pic" sz="quarter" idx="11" hasCustomPrompt="1"/>
          </p:nvPr>
        </p:nvSpPr>
        <p:spPr>
          <a:xfrm>
            <a:off x="8110147" y="444495"/>
            <a:ext cx="4824000" cy="4824000"/>
          </a:xfrm>
        </p:spPr>
        <p:txBody>
          <a:bodyPr anchor="t"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 </a:t>
            </a:r>
            <a:br>
              <a:rPr lang="nl-NL" dirty="0"/>
            </a:br>
            <a:r>
              <a:rPr lang="nl-NL" dirty="0"/>
              <a:t>(met masker)</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29312342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beeld met shape purple">
    <p:bg>
      <p:bgPr>
        <a:solidFill>
          <a:schemeClr val="accent2"/>
        </a:solidFill>
        <a:effectLst/>
      </p:bgPr>
    </p:bg>
    <p:spTree>
      <p:nvGrpSpPr>
        <p:cNvPr id="1" name=""/>
        <p:cNvGrpSpPr/>
        <p:nvPr/>
      </p:nvGrpSpPr>
      <p:grpSpPr>
        <a:xfrm>
          <a:off x="0" y="0"/>
          <a:ext cx="0" cy="0"/>
          <a:chOff x="0" y="0"/>
          <a:chExt cx="0" cy="0"/>
        </a:xfrm>
      </p:grpSpPr>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57719" y="1606422"/>
            <a:ext cx="7152428" cy="4697998"/>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2400">
                <a:solidFill>
                  <a:schemeClr val="bg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40" name="BrinkLogoWhite" descr="Afbeelding met tekening&#10;&#10;Automatisch gegenereerde beschrijving">
            <a:extLst>
              <a:ext uri="{FF2B5EF4-FFF2-40B4-BE49-F238E27FC236}">
                <a16:creationId xmlns:a16="http://schemas.microsoft.com/office/drawing/2014/main" id="{07CC442E-65F2-423B-816F-FA6CAEE1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11" name="Afbeelding-shape">
            <a:extLst>
              <a:ext uri="{FF2B5EF4-FFF2-40B4-BE49-F238E27FC236}">
                <a16:creationId xmlns:a16="http://schemas.microsoft.com/office/drawing/2014/main" id="{E100CFE6-2F71-4F13-BA42-2DB81345B26E}"/>
              </a:ext>
            </a:extLst>
          </p:cNvPr>
          <p:cNvSpPr>
            <a:spLocks noGrp="1" noChangeAspect="1"/>
          </p:cNvSpPr>
          <p:nvPr>
            <p:ph type="pic" sz="quarter" idx="11" hasCustomPrompt="1"/>
          </p:nvPr>
        </p:nvSpPr>
        <p:spPr>
          <a:xfrm>
            <a:off x="8110147" y="444495"/>
            <a:ext cx="4824000" cy="4824000"/>
          </a:xfrm>
        </p:spPr>
        <p:txBody>
          <a:bodyPr anchor="t"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 </a:t>
            </a:r>
            <a:br>
              <a:rPr lang="nl-NL" dirty="0"/>
            </a:br>
            <a:r>
              <a:rPr lang="nl-NL" dirty="0"/>
              <a:t>(met masker)</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40269212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 en beeld met shape koraal">
    <p:bg>
      <p:bgPr>
        <a:solidFill>
          <a:schemeClr val="accent1"/>
        </a:solidFill>
        <a:effectLst/>
      </p:bgPr>
    </p:bg>
    <p:spTree>
      <p:nvGrpSpPr>
        <p:cNvPr id="1" name=""/>
        <p:cNvGrpSpPr/>
        <p:nvPr/>
      </p:nvGrpSpPr>
      <p:grpSpPr>
        <a:xfrm>
          <a:off x="0" y="0"/>
          <a:ext cx="0" cy="0"/>
          <a:chOff x="0" y="0"/>
          <a:chExt cx="0" cy="0"/>
        </a:xfrm>
      </p:grpSpPr>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606422"/>
            <a:ext cx="7159262" cy="4697998"/>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2400">
                <a:solidFill>
                  <a:schemeClr val="bg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40" name="BrinkLogoWhite" descr="Afbeelding met tekening&#10;&#10;Automatisch gegenereerde beschrijving">
            <a:extLst>
              <a:ext uri="{FF2B5EF4-FFF2-40B4-BE49-F238E27FC236}">
                <a16:creationId xmlns:a16="http://schemas.microsoft.com/office/drawing/2014/main" id="{07CC442E-65F2-423B-816F-FA6CAEE1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11" name="Afbeelding-shape">
            <a:extLst>
              <a:ext uri="{FF2B5EF4-FFF2-40B4-BE49-F238E27FC236}">
                <a16:creationId xmlns:a16="http://schemas.microsoft.com/office/drawing/2014/main" id="{0CF15733-766C-47B8-B069-C1B393C511FE}"/>
              </a:ext>
            </a:extLst>
          </p:cNvPr>
          <p:cNvSpPr>
            <a:spLocks noGrp="1" noChangeAspect="1"/>
          </p:cNvSpPr>
          <p:nvPr>
            <p:ph type="pic" sz="quarter" idx="11" hasCustomPrompt="1"/>
          </p:nvPr>
        </p:nvSpPr>
        <p:spPr>
          <a:xfrm>
            <a:off x="8110147" y="444495"/>
            <a:ext cx="4824000" cy="4824000"/>
          </a:xfrm>
        </p:spPr>
        <p:txBody>
          <a:bodyPr anchor="t"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 </a:t>
            </a:r>
            <a:br>
              <a:rPr lang="nl-NL" dirty="0"/>
            </a:br>
            <a:r>
              <a:rPr lang="nl-NL" dirty="0"/>
              <a:t>(met masker)</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1259960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beeld met shape zand">
    <p:bg>
      <p:bgPr>
        <a:solidFill>
          <a:schemeClr val="accent4"/>
        </a:solidFill>
        <a:effectLst/>
      </p:bgPr>
    </p:bg>
    <p:spTree>
      <p:nvGrpSpPr>
        <p:cNvPr id="1" name=""/>
        <p:cNvGrpSpPr/>
        <p:nvPr/>
      </p:nvGrpSpPr>
      <p:grpSpPr>
        <a:xfrm>
          <a:off x="0" y="0"/>
          <a:ext cx="0" cy="0"/>
          <a:chOff x="0" y="0"/>
          <a:chExt cx="0" cy="0"/>
        </a:xfrm>
      </p:grpSpPr>
      <p:sp>
        <p:nvSpPr>
          <p:cNvPr id="9" name="Tekstvak">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606422"/>
            <a:ext cx="7159262" cy="4697998"/>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2400">
                <a:solidFill>
                  <a:schemeClr val="bg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5" name="BrinkLogoWhite" descr="Afbeelding met tekening&#10;&#10;Automatisch gegenereerde beschrijving">
            <a:extLst>
              <a:ext uri="{FF2B5EF4-FFF2-40B4-BE49-F238E27FC236}">
                <a16:creationId xmlns:a16="http://schemas.microsoft.com/office/drawing/2014/main" id="{1895FA5C-56DC-4E0C-A1EA-B05293D23F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7" name="Afbeelding-shape">
            <a:extLst>
              <a:ext uri="{FF2B5EF4-FFF2-40B4-BE49-F238E27FC236}">
                <a16:creationId xmlns:a16="http://schemas.microsoft.com/office/drawing/2014/main" id="{9A959FAA-D595-43F1-AD36-31163217DBDE}"/>
              </a:ext>
            </a:extLst>
          </p:cNvPr>
          <p:cNvSpPr>
            <a:spLocks noGrp="1" noChangeAspect="1"/>
          </p:cNvSpPr>
          <p:nvPr>
            <p:ph type="pic" sz="quarter" idx="11" hasCustomPrompt="1"/>
          </p:nvPr>
        </p:nvSpPr>
        <p:spPr>
          <a:xfrm>
            <a:off x="8110147" y="444495"/>
            <a:ext cx="4824000" cy="4824000"/>
          </a:xfrm>
        </p:spPr>
        <p:txBody>
          <a:bodyPr anchor="t"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 </a:t>
            </a:r>
            <a:br>
              <a:rPr lang="nl-NL" dirty="0"/>
            </a:br>
            <a:r>
              <a:rPr lang="nl-NL" dirty="0"/>
              <a:t>(met masker)</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18810994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75" name="RechthoekOceaan">
            <a:extLst>
              <a:ext uri="{FF2B5EF4-FFF2-40B4-BE49-F238E27FC236}">
                <a16:creationId xmlns:a16="http://schemas.microsoft.com/office/drawing/2014/main" id="{0CD05A81-C173-4E1C-9700-FF305AD256D3}"/>
              </a:ext>
            </a:extLst>
          </p:cNvPr>
          <p:cNvSpPr/>
          <p:nvPr/>
        </p:nvSpPr>
        <p:spPr>
          <a:xfrm>
            <a:off x="0" y="0"/>
            <a:ext cx="8128192" cy="4572000"/>
          </a:xfrm>
          <a:prstGeom prst="rect">
            <a:avLst/>
          </a:prstGeom>
          <a:solidFill>
            <a:srgbClr val="85D4C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39" name="RechthoekZand">
            <a:extLst>
              <a:ext uri="{FF2B5EF4-FFF2-40B4-BE49-F238E27FC236}">
                <a16:creationId xmlns:a16="http://schemas.microsoft.com/office/drawing/2014/main" id="{3FEF446D-5855-424A-A148-0F6DD025633F}"/>
              </a:ext>
            </a:extLst>
          </p:cNvPr>
          <p:cNvSpPr/>
          <p:nvPr/>
        </p:nvSpPr>
        <p:spPr>
          <a:xfrm>
            <a:off x="8129842" y="4578835"/>
            <a:ext cx="4063569" cy="228600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51760" y="393542"/>
            <a:ext cx="4064457" cy="2024920"/>
          </a:xfrm>
        </p:spPr>
        <p:txBody>
          <a:bodyPr lIns="0" tIns="0" rIns="0" bIns="0" anchor="b" anchorCtr="0">
            <a:noAutofit/>
          </a:bodyPr>
          <a:lstStyle>
            <a:lvl1pPr>
              <a:defRPr sz="4500" b="1" cap="all" baseline="0">
                <a:latin typeface="Arial Narrow" panose="020B0606020202030204" pitchFamily="34" charset="0"/>
              </a:defRPr>
            </a:lvl1pPr>
          </a:lstStyle>
          <a:p>
            <a:r>
              <a:rPr lang="en-US"/>
              <a:t>Click to edit Master title style</a:t>
            </a:r>
            <a:endParaRPr lang="nl-NL" dirty="0"/>
          </a:p>
        </p:txBody>
      </p:sp>
      <p:pic>
        <p:nvPicPr>
          <p:cNvPr id="13" name="BrinkLogoColour">
            <a:extLst>
              <a:ext uri="{FF2B5EF4-FFF2-40B4-BE49-F238E27FC236}">
                <a16:creationId xmlns:a16="http://schemas.microsoft.com/office/drawing/2014/main" id="{80B73BCE-501F-44BB-86D1-F4A409787C3F}"/>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pic>
        <p:nvPicPr>
          <p:cNvPr id="4" name="Shape">
            <a:extLst>
              <a:ext uri="{FF2B5EF4-FFF2-40B4-BE49-F238E27FC236}">
                <a16:creationId xmlns:a16="http://schemas.microsoft.com/office/drawing/2014/main" id="{B00AD943-067B-4112-9950-22B251FBD6B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457298" y="882797"/>
            <a:ext cx="5315621" cy="5131782"/>
          </a:xfrm>
          <a:prstGeom prst="rect">
            <a:avLst/>
          </a:prstGeom>
        </p:spPr>
      </p:pic>
    </p:spTree>
    <p:extLst>
      <p:ext uri="{BB962C8B-B14F-4D97-AF65-F5344CB8AC3E}">
        <p14:creationId xmlns:p14="http://schemas.microsoft.com/office/powerpoint/2010/main" val="18953399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tekst en beeld shape oceaan">
    <p:bg>
      <p:bgPr>
        <a:solidFill>
          <a:schemeClr val="accent3"/>
        </a:solidFill>
        <a:effectLst/>
      </p:bgPr>
    </p:bg>
    <p:spTree>
      <p:nvGrpSpPr>
        <p:cNvPr id="1" name=""/>
        <p:cNvGrpSpPr/>
        <p:nvPr/>
      </p:nvGrpSpPr>
      <p:grpSpPr>
        <a:xfrm>
          <a:off x="0" y="0"/>
          <a:ext cx="0" cy="0"/>
          <a:chOff x="0" y="0"/>
          <a:chExt cx="0" cy="0"/>
        </a:xfrm>
      </p:grpSpPr>
      <p:pic>
        <p:nvPicPr>
          <p:cNvPr id="40" name="BrinkLogoWhite" descr="Afbeelding met tekening&#10;&#10;Automatisch gegenereerde beschrijving">
            <a:extLst>
              <a:ext uri="{FF2B5EF4-FFF2-40B4-BE49-F238E27FC236}">
                <a16:creationId xmlns:a16="http://schemas.microsoft.com/office/drawing/2014/main" id="{07CC442E-65F2-423B-816F-FA6CAEE1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21" name="Titelvak">
            <a:extLst>
              <a:ext uri="{FF2B5EF4-FFF2-40B4-BE49-F238E27FC236}">
                <a16:creationId xmlns:a16="http://schemas.microsoft.com/office/drawing/2014/main" id="{E860AB68-A86F-43CA-AA0C-A740856D2425}"/>
              </a:ext>
            </a:extLst>
          </p:cNvPr>
          <p:cNvSpPr>
            <a:spLocks noGrp="1"/>
          </p:cNvSpPr>
          <p:nvPr>
            <p:ph type="title"/>
          </p:nvPr>
        </p:nvSpPr>
        <p:spPr>
          <a:xfrm>
            <a:off x="974175" y="775508"/>
            <a:ext cx="6827158" cy="2257237"/>
          </a:xfrm>
        </p:spPr>
        <p:txBody>
          <a:bodyPr lIns="0" tIns="0" rIns="0" bIns="0" anchor="b" anchorCtr="0">
            <a:noAutofit/>
          </a:bodyPr>
          <a:lstStyle>
            <a:lvl1pPr>
              <a:defRPr sz="4500" b="1" cap="all" baseline="0">
                <a:latin typeface="Arial Narrow" panose="020B0606020202030204" pitchFamily="34" charset="0"/>
              </a:defRPr>
            </a:lvl1pPr>
          </a:lstStyle>
          <a:p>
            <a:r>
              <a:rPr lang="en-US"/>
              <a:t>Click to edit Master title style</a:t>
            </a:r>
            <a:endParaRPr lang="nl-NL" dirty="0"/>
          </a:p>
        </p:txBody>
      </p:sp>
      <p:sp>
        <p:nvSpPr>
          <p:cNvPr id="22" name="Tekstvak">
            <a:extLst>
              <a:ext uri="{FF2B5EF4-FFF2-40B4-BE49-F238E27FC236}">
                <a16:creationId xmlns:a16="http://schemas.microsoft.com/office/drawing/2014/main" id="{615E38C4-2865-44A5-8127-99519575355E}"/>
              </a:ext>
            </a:extLst>
          </p:cNvPr>
          <p:cNvSpPr>
            <a:spLocks noGrp="1"/>
          </p:cNvSpPr>
          <p:nvPr>
            <p:ph type="body" sz="quarter" idx="10"/>
          </p:nvPr>
        </p:nvSpPr>
        <p:spPr>
          <a:xfrm>
            <a:off x="967877" y="3518704"/>
            <a:ext cx="6833455" cy="2772779"/>
          </a:xfrm>
        </p:spPr>
        <p:txBody>
          <a:bodyPr lIns="0" tIns="0" rIns="0" bIns="0">
            <a:noAutofit/>
          </a:bodyPr>
          <a:lstStyle>
            <a:lvl1pPr marL="228600" indent="-228600">
              <a:buClr>
                <a:schemeClr val="bg1"/>
              </a:buClr>
              <a:buSzPct val="80000"/>
              <a:buFont typeface="Wingdings" panose="05000000000000000000" pitchFamily="2" charset="2"/>
              <a:buChar char="n"/>
              <a:defRPr sz="2000"/>
            </a:lvl1pPr>
            <a:lvl2pPr marL="685800" indent="-228600">
              <a:buClr>
                <a:schemeClr val="accent2"/>
              </a:buClr>
              <a:buSzPct val="80000"/>
              <a:buFont typeface="Wingdings" panose="05000000000000000000" pitchFamily="2" charset="2"/>
              <a:buChar char="n"/>
              <a:defRPr sz="2000"/>
            </a:lvl2pPr>
            <a:lvl3pPr marL="1143000" indent="-228600">
              <a:buClr>
                <a:schemeClr val="accent2"/>
              </a:buClr>
              <a:buSzPct val="80000"/>
              <a:buFont typeface="Wingdings" panose="05000000000000000000" pitchFamily="2" charset="2"/>
              <a:buChar char="n"/>
              <a:defRPr sz="1800"/>
            </a:lvl3pPr>
            <a:lvl4pPr marL="1600200" indent="-228600">
              <a:buClr>
                <a:schemeClr val="accent2"/>
              </a:buClr>
              <a:buSzPct val="80000"/>
              <a:buFont typeface="Wingdings" panose="05000000000000000000" pitchFamily="2" charset="2"/>
              <a:buChar char="n"/>
              <a:defRPr/>
            </a:lvl4pPr>
            <a:lvl5pPr marL="2057400" indent="-228600">
              <a:buClr>
                <a:schemeClr val="accent2"/>
              </a:buClr>
              <a:buSzPct val="80000"/>
              <a:buFont typeface="Wingdings" panose="05000000000000000000" pitchFamily="2" charset="2"/>
              <a:buChar char="n"/>
              <a:defRPr sz="1600"/>
            </a:lvl5pPr>
          </a:lstStyle>
          <a:p>
            <a:pPr lvl="0"/>
            <a:r>
              <a:rPr lang="en-US"/>
              <a:t>Click to edit Master text styles</a:t>
            </a:r>
          </a:p>
        </p:txBody>
      </p:sp>
      <p:pic>
        <p:nvPicPr>
          <p:cNvPr id="7" name="BrinkLogoWhite" descr="Afbeelding met tekening&#10;&#10;Automatisch gegenereerde beschrijving">
            <a:extLst>
              <a:ext uri="{FF2B5EF4-FFF2-40B4-BE49-F238E27FC236}">
                <a16:creationId xmlns:a16="http://schemas.microsoft.com/office/drawing/2014/main" id="{C0BFD3C8-3A29-447B-8FC2-96B5A69AF3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
        <p:nvSpPr>
          <p:cNvPr id="9" name="Afbeelding-shape">
            <a:extLst>
              <a:ext uri="{FF2B5EF4-FFF2-40B4-BE49-F238E27FC236}">
                <a16:creationId xmlns:a16="http://schemas.microsoft.com/office/drawing/2014/main" id="{64748D4A-E309-4C0D-B73A-6B182DF2FD70}"/>
              </a:ext>
            </a:extLst>
          </p:cNvPr>
          <p:cNvSpPr>
            <a:spLocks noGrp="1" noChangeAspect="1"/>
          </p:cNvSpPr>
          <p:nvPr>
            <p:ph type="pic" sz="quarter" idx="11" hasCustomPrompt="1"/>
          </p:nvPr>
        </p:nvSpPr>
        <p:spPr>
          <a:xfrm>
            <a:off x="8263345" y="444493"/>
            <a:ext cx="4824000" cy="4824000"/>
          </a:xfrm>
        </p:spPr>
        <p:txBody>
          <a:bodyPr anchor="t" anchorCtr="0">
            <a:norm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 </a:t>
            </a:r>
            <a:br>
              <a:rPr lang="nl-NL" dirty="0"/>
            </a:br>
            <a:r>
              <a:rPr lang="nl-NL" dirty="0"/>
              <a:t>(met masker)</a:t>
            </a:r>
            <a:br>
              <a:rPr lang="nl-NL" dirty="0"/>
            </a:br>
            <a:r>
              <a:rPr lang="nl-NL" dirty="0"/>
              <a:t>Let op dat u de positionering </a:t>
            </a:r>
            <a:br>
              <a:rPr lang="nl-NL" dirty="0"/>
            </a:br>
            <a:r>
              <a:rPr lang="nl-NL" dirty="0"/>
              <a:t>van de afbeelding behoudt.</a:t>
            </a:r>
          </a:p>
        </p:txBody>
      </p:sp>
    </p:spTree>
    <p:extLst>
      <p:ext uri="{BB962C8B-B14F-4D97-AF65-F5344CB8AC3E}">
        <p14:creationId xmlns:p14="http://schemas.microsoft.com/office/powerpoint/2010/main" val="5289370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vak">
            <a:extLst>
              <a:ext uri="{FF2B5EF4-FFF2-40B4-BE49-F238E27FC236}">
                <a16:creationId xmlns:a16="http://schemas.microsoft.com/office/drawing/2014/main" id="{14595777-158A-4044-84DC-D55A12C1868E}"/>
              </a:ext>
            </a:extLst>
          </p:cNvPr>
          <p:cNvSpPr>
            <a:spLocks noGrp="1"/>
          </p:cNvSpPr>
          <p:nvPr>
            <p:ph type="title"/>
          </p:nvPr>
        </p:nvSpPr>
        <p:spPr/>
        <p:txBody>
          <a:bodyPr/>
          <a:lstStyle>
            <a:lvl1pPr>
              <a:defRPr cap="all" baseline="0"/>
            </a:lvl1pPr>
          </a:lstStyle>
          <a:p>
            <a:r>
              <a:rPr lang="en-US"/>
              <a:t>Click to edit Master title style</a:t>
            </a:r>
            <a:endParaRPr lang="nl-NL" dirty="0"/>
          </a:p>
        </p:txBody>
      </p:sp>
      <p:sp>
        <p:nvSpPr>
          <p:cNvPr id="8" name="Objectvak">
            <a:extLst>
              <a:ext uri="{FF2B5EF4-FFF2-40B4-BE49-F238E27FC236}">
                <a16:creationId xmlns:a16="http://schemas.microsoft.com/office/drawing/2014/main" id="{BAC95A54-3A0D-4E0C-A2D7-58307BB7DC37}"/>
              </a:ext>
            </a:extLst>
          </p:cNvPr>
          <p:cNvSpPr>
            <a:spLocks noGrp="1"/>
          </p:cNvSpPr>
          <p:nvPr>
            <p:ph sz="quarter" idx="13"/>
          </p:nvPr>
        </p:nvSpPr>
        <p:spPr>
          <a:xfrm>
            <a:off x="838200" y="2233914"/>
            <a:ext cx="10515600" cy="3333509"/>
          </a:xfrm>
        </p:spPr>
        <p:txBody>
          <a:bodyPr/>
          <a:lstStyle>
            <a:lvl1pPr marL="228600" indent="-228600">
              <a:defRPr lang="nl-NL" sz="2000" kern="1200" dirty="0" smtClean="0">
                <a:solidFill>
                  <a:schemeClr val="tx1"/>
                </a:solidFill>
                <a:latin typeface="+mn-lt"/>
                <a:ea typeface="+mn-ea"/>
                <a:cs typeface="+mn-cs"/>
              </a:defRPr>
            </a:lvl1pPr>
            <a:lvl2pPr marL="685800" indent="-228600">
              <a:defRPr lang="nl-NL" sz="2000" kern="1200" dirty="0" smtClean="0">
                <a:solidFill>
                  <a:schemeClr val="tx1"/>
                </a:solidFill>
                <a:latin typeface="+mn-lt"/>
                <a:ea typeface="+mn-ea"/>
                <a:cs typeface="+mn-cs"/>
              </a:defRPr>
            </a:lvl2pPr>
            <a:lvl3pPr marL="1143000" indent="-228600">
              <a:defRPr lang="nl-NL" sz="1800" kern="1200" dirty="0" smtClean="0">
                <a:solidFill>
                  <a:schemeClr val="tx1"/>
                </a:solidFill>
                <a:latin typeface="+mn-lt"/>
                <a:ea typeface="+mn-ea"/>
                <a:cs typeface="+mn-cs"/>
              </a:defRPr>
            </a:lvl3pPr>
          </a:lstStyle>
          <a:p>
            <a:pPr marL="228600" lvl="0" indent="-228600" algn="l" defTabSz="914400" rtl="0" eaLnBrk="1" latinLnBrk="0" hangingPunct="1">
              <a:lnSpc>
                <a:spcPct val="90000"/>
              </a:lnSpc>
              <a:spcBef>
                <a:spcPts val="1000"/>
              </a:spcBef>
              <a:buClr>
                <a:schemeClr val="accent2"/>
              </a:buClr>
              <a:buSzPct val="80000"/>
              <a:buFont typeface="Wingdings" panose="05000000000000000000" pitchFamily="2" charset="2"/>
              <a:buChar char="n"/>
            </a:pPr>
            <a:r>
              <a:rPr lang="en-US"/>
              <a:t>Click to edit Master text styles</a:t>
            </a:r>
          </a:p>
          <a:p>
            <a:pPr marL="228600" lvl="1" indent="-228600" algn="l" defTabSz="914400" rtl="0" eaLnBrk="1" latinLnBrk="0" hangingPunct="1">
              <a:lnSpc>
                <a:spcPct val="90000"/>
              </a:lnSpc>
              <a:spcBef>
                <a:spcPts val="1000"/>
              </a:spcBef>
              <a:buClr>
                <a:schemeClr val="accent2"/>
              </a:buClr>
              <a:buSzPct val="80000"/>
              <a:buFont typeface="Wingdings" panose="05000000000000000000" pitchFamily="2" charset="2"/>
              <a:buChar char="n"/>
            </a:pPr>
            <a:r>
              <a:rPr lang="en-US"/>
              <a:t>Second level</a:t>
            </a:r>
          </a:p>
          <a:p>
            <a:pPr marL="228600" lvl="2" indent="-228600" algn="l" defTabSz="914400" rtl="0" eaLnBrk="1" latinLnBrk="0" hangingPunct="1">
              <a:lnSpc>
                <a:spcPct val="90000"/>
              </a:lnSpc>
              <a:spcBef>
                <a:spcPts val="1000"/>
              </a:spcBef>
              <a:buClr>
                <a:schemeClr val="accent2"/>
              </a:buClr>
              <a:buSzPct val="80000"/>
              <a:buFont typeface="Wingdings" panose="05000000000000000000" pitchFamily="2" charset="2"/>
              <a:buChar char="n"/>
            </a:pPr>
            <a:r>
              <a:rPr lang="en-US"/>
              <a:t>Third level</a:t>
            </a:r>
          </a:p>
        </p:txBody>
      </p:sp>
      <p:pic>
        <p:nvPicPr>
          <p:cNvPr id="7" name="BrinkLogoColour">
            <a:extLst>
              <a:ext uri="{FF2B5EF4-FFF2-40B4-BE49-F238E27FC236}">
                <a16:creationId xmlns:a16="http://schemas.microsoft.com/office/drawing/2014/main" id="{C2B8763B-51A2-474A-8CDB-BC60C8BB1EF2}"/>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1622470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Alleen titel wit">
    <p:spTree>
      <p:nvGrpSpPr>
        <p:cNvPr id="1" name=""/>
        <p:cNvGrpSpPr/>
        <p:nvPr/>
      </p:nvGrpSpPr>
      <p:grpSpPr>
        <a:xfrm>
          <a:off x="0" y="0"/>
          <a:ext cx="0" cy="0"/>
          <a:chOff x="0" y="0"/>
          <a:chExt cx="0" cy="0"/>
        </a:xfrm>
      </p:grpSpPr>
      <p:sp>
        <p:nvSpPr>
          <p:cNvPr id="2" name="Titelvak">
            <a:extLst>
              <a:ext uri="{FF2B5EF4-FFF2-40B4-BE49-F238E27FC236}">
                <a16:creationId xmlns:a16="http://schemas.microsoft.com/office/drawing/2014/main" id="{0C3EDE89-BAE9-4F3A-8706-C087E8ACD03E}"/>
              </a:ext>
            </a:extLst>
          </p:cNvPr>
          <p:cNvSpPr>
            <a:spLocks noGrp="1"/>
          </p:cNvSpPr>
          <p:nvPr>
            <p:ph type="title"/>
          </p:nvPr>
        </p:nvSpPr>
        <p:spPr/>
        <p:txBody>
          <a:bodyPr/>
          <a:lstStyle>
            <a:lvl1pPr>
              <a:defRPr cap="all" baseline="0"/>
            </a:lvl1pPr>
          </a:lstStyle>
          <a:p>
            <a:r>
              <a:rPr lang="en-US"/>
              <a:t>Click to edit Master title style</a:t>
            </a:r>
            <a:endParaRPr lang="nl-NL" dirty="0"/>
          </a:p>
        </p:txBody>
      </p:sp>
      <p:pic>
        <p:nvPicPr>
          <p:cNvPr id="7" name="BrinkLogoColour">
            <a:extLst>
              <a:ext uri="{FF2B5EF4-FFF2-40B4-BE49-F238E27FC236}">
                <a16:creationId xmlns:a16="http://schemas.microsoft.com/office/drawing/2014/main" id="{15A309D5-F7F3-4628-A6A0-7F145C678C25}"/>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2402737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fiek">
    <p:spTree>
      <p:nvGrpSpPr>
        <p:cNvPr id="1" name=""/>
        <p:cNvGrpSpPr/>
        <p:nvPr/>
      </p:nvGrpSpPr>
      <p:grpSpPr>
        <a:xfrm>
          <a:off x="0" y="0"/>
          <a:ext cx="0" cy="0"/>
          <a:chOff x="0" y="0"/>
          <a:chExt cx="0" cy="0"/>
        </a:xfrm>
      </p:grpSpPr>
      <p:sp>
        <p:nvSpPr>
          <p:cNvPr id="7" name="Grafiekvak">
            <a:extLst>
              <a:ext uri="{FF2B5EF4-FFF2-40B4-BE49-F238E27FC236}">
                <a16:creationId xmlns:a16="http://schemas.microsoft.com/office/drawing/2014/main" id="{538899E4-239B-4095-BDBA-4F5C8BF61125}"/>
              </a:ext>
            </a:extLst>
          </p:cNvPr>
          <p:cNvSpPr>
            <a:spLocks noGrp="1"/>
          </p:cNvSpPr>
          <p:nvPr>
            <p:ph type="chart" sz="quarter" idx="10"/>
          </p:nvPr>
        </p:nvSpPr>
        <p:spPr>
          <a:xfrm>
            <a:off x="952303" y="3330674"/>
            <a:ext cx="8313613" cy="2947592"/>
          </a:xfrm>
        </p:spPr>
        <p:txBody>
          <a:bodyPr/>
          <a:lstStyle/>
          <a:p>
            <a:r>
              <a:rPr lang="en-US"/>
              <a:t>Click icon to add chart</a:t>
            </a:r>
            <a:endParaRPr lang="nl-NL"/>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82240" y="1241031"/>
            <a:ext cx="7174088" cy="1165856"/>
          </a:xfrm>
        </p:spPr>
        <p:txBody>
          <a:bodyPr lIns="0" tIns="0" rIns="0" bIns="0" anchor="b" anchorCtr="0">
            <a:noAutofit/>
          </a:bodyPr>
          <a:lstStyle>
            <a:lvl1pPr>
              <a:defRPr sz="44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539F6321-5CA3-4CD0-9259-00340F870728}"/>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2111831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ind slide">
    <p:spTree>
      <p:nvGrpSpPr>
        <p:cNvPr id="1" name=""/>
        <p:cNvGrpSpPr/>
        <p:nvPr/>
      </p:nvGrpSpPr>
      <p:grpSpPr>
        <a:xfrm>
          <a:off x="0" y="0"/>
          <a:ext cx="0" cy="0"/>
          <a:chOff x="0" y="0"/>
          <a:chExt cx="0" cy="0"/>
        </a:xfrm>
      </p:grpSpPr>
      <p:sp>
        <p:nvSpPr>
          <p:cNvPr id="7" name="RechthoekZand">
            <a:extLst>
              <a:ext uri="{FF2B5EF4-FFF2-40B4-BE49-F238E27FC236}">
                <a16:creationId xmlns:a16="http://schemas.microsoft.com/office/drawing/2014/main" id="{C211F653-6FD8-4D65-8DF9-4BA93BC21A6D}"/>
              </a:ext>
            </a:extLst>
          </p:cNvPr>
          <p:cNvSpPr/>
          <p:nvPr userDrawn="1"/>
        </p:nvSpPr>
        <p:spPr>
          <a:xfrm>
            <a:off x="8132317" y="4575601"/>
            <a:ext cx="4063569" cy="228600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39" name="RechthoekKoraal">
            <a:extLst>
              <a:ext uri="{FF2B5EF4-FFF2-40B4-BE49-F238E27FC236}">
                <a16:creationId xmlns:a16="http://schemas.microsoft.com/office/drawing/2014/main" id="{3A120B40-3F1F-476D-B2A8-F0897656E8AC}"/>
              </a:ext>
            </a:extLst>
          </p:cNvPr>
          <p:cNvSpPr/>
          <p:nvPr/>
        </p:nvSpPr>
        <p:spPr>
          <a:xfrm>
            <a:off x="-6643" y="3749"/>
            <a:ext cx="8128800" cy="4571852"/>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dirty="0"/>
          </a:p>
        </p:txBody>
      </p:sp>
      <p:sp>
        <p:nvSpPr>
          <p:cNvPr id="40" name="Sublogo">
            <a:extLst>
              <a:ext uri="{FF2B5EF4-FFF2-40B4-BE49-F238E27FC236}">
                <a16:creationId xmlns:a16="http://schemas.microsoft.com/office/drawing/2014/main" id="{FB634E92-333B-4563-AFF3-20CBC2C74DE1}"/>
              </a:ext>
            </a:extLst>
          </p:cNvPr>
          <p:cNvSpPr>
            <a:spLocks noGrp="1"/>
          </p:cNvSpPr>
          <p:nvPr>
            <p:ph type="pic" sz="quarter" idx="11"/>
          </p:nvPr>
        </p:nvSpPr>
        <p:spPr>
          <a:xfrm>
            <a:off x="949175" y="5748013"/>
            <a:ext cx="1033200" cy="525600"/>
          </a:xfrm>
        </p:spPr>
        <p:txBody>
          <a:bodyPr wrap="none"/>
          <a:lstStyle>
            <a:lvl1pPr>
              <a:defRPr>
                <a:noFill/>
              </a:defRPr>
            </a:lvl1pPr>
          </a:lstStyle>
          <a:p>
            <a:r>
              <a:rPr lang="en-US"/>
              <a:t>Click icon to add picture</a:t>
            </a:r>
            <a:endParaRPr lang="nl-NL" dirty="0"/>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07237" y="1459638"/>
            <a:ext cx="7214920" cy="3115963"/>
          </a:xfrm>
        </p:spPr>
        <p:txBody>
          <a:bodyPr lIns="0" tIns="0" rIns="0" bIns="0" anchor="t" anchorCtr="0">
            <a:noAutofit/>
          </a:bodyPr>
          <a:lstStyle>
            <a:lvl1pPr>
              <a:defRPr sz="7500" b="1" cap="all" baseline="0">
                <a:latin typeface="Arial Narrow" panose="020B0606020202030204" pitchFamily="34" charset="0"/>
              </a:defRPr>
            </a:lvl1pPr>
          </a:lstStyle>
          <a:p>
            <a:r>
              <a:rPr lang="en-US"/>
              <a:t>Click to edit Master title style</a:t>
            </a:r>
            <a:endParaRPr lang="nl-NL" dirty="0"/>
          </a:p>
        </p:txBody>
      </p:sp>
      <p:pic>
        <p:nvPicPr>
          <p:cNvPr id="8" name="BrinkLogoColour">
            <a:extLst>
              <a:ext uri="{FF2B5EF4-FFF2-40B4-BE49-F238E27FC236}">
                <a16:creationId xmlns:a16="http://schemas.microsoft.com/office/drawing/2014/main" id="{6D15E48E-D9FC-413F-B7D7-FA21A702A18C}"/>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12597" y="5933618"/>
            <a:ext cx="1239777" cy="360427"/>
          </a:xfrm>
          <a:prstGeom prst="rect">
            <a:avLst/>
          </a:prstGeom>
        </p:spPr>
      </p:pic>
    </p:spTree>
    <p:extLst>
      <p:ext uri="{BB962C8B-B14F-4D97-AF65-F5344CB8AC3E}">
        <p14:creationId xmlns:p14="http://schemas.microsoft.com/office/powerpoint/2010/main" val="38104777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met beeld">
    <p:bg>
      <p:bgPr>
        <a:solidFill>
          <a:schemeClr val="accent4"/>
        </a:solidFill>
        <a:effectLst/>
      </p:bgPr>
    </p:bg>
    <p:spTree>
      <p:nvGrpSpPr>
        <p:cNvPr id="1" name=""/>
        <p:cNvGrpSpPr/>
        <p:nvPr/>
      </p:nvGrpSpPr>
      <p:grpSpPr>
        <a:xfrm>
          <a:off x="0" y="0"/>
          <a:ext cx="0" cy="0"/>
          <a:chOff x="0" y="0"/>
          <a:chExt cx="0" cy="0"/>
        </a:xfrm>
      </p:grpSpPr>
      <p:sp>
        <p:nvSpPr>
          <p:cNvPr id="8" name="Afbeelding">
            <a:extLst>
              <a:ext uri="{FF2B5EF4-FFF2-40B4-BE49-F238E27FC236}">
                <a16:creationId xmlns:a16="http://schemas.microsoft.com/office/drawing/2014/main" id="{B66CEB1A-0B21-44E0-A575-740B3212AAC1}"/>
              </a:ext>
            </a:extLst>
          </p:cNvPr>
          <p:cNvSpPr>
            <a:spLocks noGrp="1"/>
          </p:cNvSpPr>
          <p:nvPr>
            <p:ph type="pic" sz="quarter" idx="13" hasCustomPrompt="1"/>
          </p:nvPr>
        </p:nvSpPr>
        <p:spPr>
          <a:xfrm>
            <a:off x="8127600" y="0"/>
            <a:ext cx="4064400" cy="6858000"/>
          </a:xfrm>
          <a:noFill/>
        </p:spPr>
        <p:txBody>
          <a:bodyPr vert="horz" wrap="none" anchor="t" anchorCtr="0">
            <a:no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afbeelding/foto.</a:t>
            </a:r>
            <a:br>
              <a:rPr lang="nl-NL" dirty="0"/>
            </a:br>
            <a:r>
              <a:rPr lang="nl-NL" dirty="0"/>
              <a:t>Let op dat u de positionering </a:t>
            </a:r>
            <a:br>
              <a:rPr lang="nl-NL" dirty="0"/>
            </a:br>
            <a:r>
              <a:rPr lang="nl-NL" dirty="0"/>
              <a:t>van de foto behoudt, en dat u de </a:t>
            </a:r>
            <a:br>
              <a:rPr lang="nl-NL" dirty="0"/>
            </a:br>
            <a:r>
              <a:rPr lang="nl-NL" dirty="0"/>
              <a:t>foto op de achtergrond zet, opdat </a:t>
            </a:r>
            <a:br>
              <a:rPr lang="nl-NL" dirty="0"/>
            </a:br>
            <a:r>
              <a:rPr lang="nl-NL" dirty="0"/>
              <a:t>andere elementen zoals </a:t>
            </a:r>
            <a:r>
              <a:rPr lang="nl-NL" dirty="0" err="1"/>
              <a:t>titelvak</a:t>
            </a:r>
            <a:r>
              <a:rPr lang="nl-NL" dirty="0"/>
              <a:t>, </a:t>
            </a:r>
            <a:br>
              <a:rPr lang="nl-NL" dirty="0"/>
            </a:br>
            <a:r>
              <a:rPr lang="nl-NL" dirty="0"/>
              <a:t>tekstvak en logo niet worden </a:t>
            </a:r>
            <a:br>
              <a:rPr lang="nl-NL" dirty="0"/>
            </a:br>
            <a:r>
              <a:rPr lang="nl-NL" dirty="0"/>
              <a:t>afgedekt.</a:t>
            </a:r>
          </a:p>
          <a:p>
            <a:endParaRPr lang="nl-NL" dirty="0"/>
          </a:p>
        </p:txBody>
      </p:sp>
      <p:sp>
        <p:nvSpPr>
          <p:cNvPr id="3" name="SubtekstQuote">
            <a:extLst>
              <a:ext uri="{FF2B5EF4-FFF2-40B4-BE49-F238E27FC236}">
                <a16:creationId xmlns:a16="http://schemas.microsoft.com/office/drawing/2014/main" id="{98CF7B5C-69A4-4BB5-AC12-3CC861C3469A}"/>
              </a:ext>
            </a:extLst>
          </p:cNvPr>
          <p:cNvSpPr>
            <a:spLocks noGrp="1"/>
          </p:cNvSpPr>
          <p:nvPr>
            <p:ph type="body" sz="quarter" idx="12"/>
          </p:nvPr>
        </p:nvSpPr>
        <p:spPr>
          <a:xfrm>
            <a:off x="965201" y="4516506"/>
            <a:ext cx="6400800" cy="1422400"/>
          </a:xfrm>
        </p:spPr>
        <p:txBody>
          <a:bodyPr lIns="0" tIns="0" rIns="0" bIns="0">
            <a:normAutofit/>
          </a:bodyPr>
          <a:lstStyle>
            <a:lvl1pPr marL="0" indent="0">
              <a:spcBef>
                <a:spcPts val="0"/>
              </a:spcBef>
              <a:buNone/>
              <a:defRPr sz="1750"/>
            </a:lvl1pPr>
          </a:lstStyle>
          <a:p>
            <a:pPr lvl="0"/>
            <a:r>
              <a:rPr lang="en-US"/>
              <a:t>Click to edit Master text styles</a:t>
            </a:r>
          </a:p>
        </p:txBody>
      </p:sp>
      <p:sp>
        <p:nvSpPr>
          <p:cNvPr id="9" name="TekstvakQuote">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464182"/>
            <a:ext cx="6408282" cy="2964143"/>
          </a:xfrm>
        </p:spPr>
        <p:txBody>
          <a:bodyPr lIns="0" tIns="0" rIns="0" bIns="0">
            <a:noAutofit/>
          </a:bodyPr>
          <a:lstStyle>
            <a:lvl1pPr marL="0" indent="0">
              <a:lnSpc>
                <a:spcPct val="105000"/>
              </a:lnSpc>
              <a:spcBef>
                <a:spcPts val="0"/>
              </a:spcBef>
              <a:buClr>
                <a:schemeClr val="accent2"/>
              </a:buClr>
              <a:buSzPct val="80000"/>
              <a:buFont typeface="Wingdings" panose="05000000000000000000" pitchFamily="2" charset="2"/>
              <a:buNone/>
              <a:defRPr sz="2350">
                <a:solidFill>
                  <a:schemeClr val="tx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pic>
        <p:nvPicPr>
          <p:cNvPr id="7" name="BrinkLogoColour">
            <a:extLst>
              <a:ext uri="{FF2B5EF4-FFF2-40B4-BE49-F238E27FC236}">
                <a16:creationId xmlns:a16="http://schemas.microsoft.com/office/drawing/2014/main" id="{386ECB7E-2D97-45E8-8D67-35E0D36B403F}"/>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30990124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met shape">
    <p:bg>
      <p:bgPr>
        <a:solidFill>
          <a:schemeClr val="accent1"/>
        </a:solidFill>
        <a:effectLst/>
      </p:bgPr>
    </p:bg>
    <p:spTree>
      <p:nvGrpSpPr>
        <p:cNvPr id="1" name=""/>
        <p:cNvGrpSpPr/>
        <p:nvPr/>
      </p:nvGrpSpPr>
      <p:grpSpPr>
        <a:xfrm>
          <a:off x="0" y="0"/>
          <a:ext cx="0" cy="0"/>
          <a:chOff x="0" y="0"/>
          <a:chExt cx="0" cy="0"/>
        </a:xfrm>
      </p:grpSpPr>
      <p:pic>
        <p:nvPicPr>
          <p:cNvPr id="4" name="BrinkLogoWhite" descr="Afbeelding met tekening&#10;&#10;Automatisch gegenereerde beschrijving">
            <a:extLst>
              <a:ext uri="{FF2B5EF4-FFF2-40B4-BE49-F238E27FC236}">
                <a16:creationId xmlns:a16="http://schemas.microsoft.com/office/drawing/2014/main" id="{45393503-95B1-4C9E-88C2-CB98BEF3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909" y="5924301"/>
            <a:ext cx="1238400" cy="360000"/>
          </a:xfrm>
          <a:prstGeom prst="rect">
            <a:avLst/>
          </a:prstGeom>
        </p:spPr>
      </p:pic>
      <p:sp>
        <p:nvSpPr>
          <p:cNvPr id="16" name="Afbeeldingvak">
            <a:extLst>
              <a:ext uri="{FF2B5EF4-FFF2-40B4-BE49-F238E27FC236}">
                <a16:creationId xmlns:a16="http://schemas.microsoft.com/office/drawing/2014/main" id="{94DE3B5A-35E0-48F3-9134-804B7569ABC5}"/>
              </a:ext>
            </a:extLst>
          </p:cNvPr>
          <p:cNvSpPr>
            <a:spLocks noGrp="1"/>
          </p:cNvSpPr>
          <p:nvPr>
            <p:ph type="pic" sz="quarter" idx="13" hasCustomPrompt="1"/>
          </p:nvPr>
        </p:nvSpPr>
        <p:spPr>
          <a:xfrm>
            <a:off x="8127140" y="-312516"/>
            <a:ext cx="4824678" cy="4884212"/>
          </a:xfrm>
        </p:spPr>
        <p:txBody>
          <a:bodyPr anchor="b" anchorCtr="0">
            <a:normAutofit/>
          </a:bodyPr>
          <a:lstStyle>
            <a:lvl1pPr>
              <a:defRPr sz="1800" i="1"/>
            </a:lvl1pPr>
          </a:lstStyle>
          <a:p>
            <a:r>
              <a:rPr lang="nl-NL" dirty="0"/>
              <a:t>Klik op het pictogram als u een </a:t>
            </a:r>
            <a:br>
              <a:rPr lang="nl-NL" dirty="0"/>
            </a:br>
            <a:r>
              <a:rPr lang="nl-NL" dirty="0"/>
              <a:t>afbeelding wilt toevoegen.</a:t>
            </a:r>
            <a:br>
              <a:rPr lang="nl-NL" dirty="0"/>
            </a:br>
            <a:r>
              <a:rPr lang="nl-NL" dirty="0"/>
              <a:t>Suggestie: Kies een </a:t>
            </a:r>
            <a:r>
              <a:rPr lang="nl-NL" dirty="0" err="1"/>
              <a:t>shape</a:t>
            </a:r>
            <a:r>
              <a:rPr lang="nl-NL" dirty="0"/>
              <a:t>.</a:t>
            </a:r>
          </a:p>
        </p:txBody>
      </p:sp>
      <p:sp>
        <p:nvSpPr>
          <p:cNvPr id="3" name="SubtekstQuote">
            <a:extLst>
              <a:ext uri="{FF2B5EF4-FFF2-40B4-BE49-F238E27FC236}">
                <a16:creationId xmlns:a16="http://schemas.microsoft.com/office/drawing/2014/main" id="{98CF7B5C-69A4-4BB5-AC12-3CC861C3469A}"/>
              </a:ext>
            </a:extLst>
          </p:cNvPr>
          <p:cNvSpPr>
            <a:spLocks noGrp="1"/>
          </p:cNvSpPr>
          <p:nvPr>
            <p:ph type="body" sz="quarter" idx="12"/>
          </p:nvPr>
        </p:nvSpPr>
        <p:spPr>
          <a:xfrm>
            <a:off x="965201" y="4451475"/>
            <a:ext cx="6400800" cy="1487431"/>
          </a:xfrm>
        </p:spPr>
        <p:txBody>
          <a:bodyPr lIns="0" tIns="0" rIns="0" bIns="0">
            <a:normAutofit/>
          </a:bodyPr>
          <a:lstStyle>
            <a:lvl1pPr marL="0" indent="0">
              <a:spcBef>
                <a:spcPts val="0"/>
              </a:spcBef>
              <a:buNone/>
              <a:defRPr sz="1750">
                <a:solidFill>
                  <a:schemeClr val="bg1"/>
                </a:solidFill>
              </a:defRPr>
            </a:lvl1pPr>
          </a:lstStyle>
          <a:p>
            <a:pPr lvl="0"/>
            <a:r>
              <a:rPr lang="en-US"/>
              <a:t>Click to edit Master text styles</a:t>
            </a:r>
          </a:p>
        </p:txBody>
      </p:sp>
      <p:sp>
        <p:nvSpPr>
          <p:cNvPr id="9" name="TekstvakQuote">
            <a:extLst>
              <a:ext uri="{FF2B5EF4-FFF2-40B4-BE49-F238E27FC236}">
                <a16:creationId xmlns:a16="http://schemas.microsoft.com/office/drawing/2014/main" id="{41D8EEE8-8FEC-43D8-9E70-8C908DF69A20}"/>
              </a:ext>
            </a:extLst>
          </p:cNvPr>
          <p:cNvSpPr>
            <a:spLocks noGrp="1"/>
          </p:cNvSpPr>
          <p:nvPr>
            <p:ph type="body" sz="quarter" idx="10"/>
          </p:nvPr>
        </p:nvSpPr>
        <p:spPr>
          <a:xfrm>
            <a:off x="957718" y="1452607"/>
            <a:ext cx="6408282" cy="2964143"/>
          </a:xfrm>
        </p:spPr>
        <p:txBody>
          <a:bodyPr lIns="0" tIns="0" rIns="0" bIns="0">
            <a:noAutofit/>
          </a:bodyPr>
          <a:lstStyle>
            <a:lvl1pPr marL="0" indent="0">
              <a:lnSpc>
                <a:spcPct val="105000"/>
              </a:lnSpc>
              <a:spcBef>
                <a:spcPts val="0"/>
              </a:spcBef>
              <a:buClr>
                <a:schemeClr val="accent2"/>
              </a:buClr>
              <a:buSzPct val="80000"/>
              <a:buFont typeface="Wingdings" panose="05000000000000000000" pitchFamily="2" charset="2"/>
              <a:buNone/>
              <a:defRPr sz="2350">
                <a:solidFill>
                  <a:schemeClr val="bg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957753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ojectteam">
    <p:spTree>
      <p:nvGrpSpPr>
        <p:cNvPr id="1" name=""/>
        <p:cNvGrpSpPr/>
        <p:nvPr/>
      </p:nvGrpSpPr>
      <p:grpSpPr>
        <a:xfrm>
          <a:off x="0" y="0"/>
          <a:ext cx="0" cy="0"/>
          <a:chOff x="0" y="0"/>
          <a:chExt cx="0" cy="0"/>
        </a:xfrm>
      </p:grpSpPr>
      <p:sp>
        <p:nvSpPr>
          <p:cNvPr id="47" name="AfbeeldingOnder">
            <a:extLst>
              <a:ext uri="{FF2B5EF4-FFF2-40B4-BE49-F238E27FC236}">
                <a16:creationId xmlns:a16="http://schemas.microsoft.com/office/drawing/2014/main" id="{0FD8FD9E-BB51-4A39-BF48-DFF0DA567D73}"/>
              </a:ext>
            </a:extLst>
          </p:cNvPr>
          <p:cNvSpPr>
            <a:spLocks noGrp="1"/>
          </p:cNvSpPr>
          <p:nvPr>
            <p:ph type="pic" sz="quarter" idx="16"/>
          </p:nvPr>
        </p:nvSpPr>
        <p:spPr>
          <a:xfrm>
            <a:off x="0" y="4572000"/>
            <a:ext cx="4068000" cy="2286000"/>
          </a:xfrm>
        </p:spPr>
        <p:txBody>
          <a:bodyPr/>
          <a:lstStyle/>
          <a:p>
            <a:r>
              <a:rPr lang="en-US"/>
              <a:t>Click icon to add picture</a:t>
            </a:r>
            <a:endParaRPr lang="nl-NL"/>
          </a:p>
        </p:txBody>
      </p:sp>
      <p:sp>
        <p:nvSpPr>
          <p:cNvPr id="46" name="AfbeeldingMidden">
            <a:extLst>
              <a:ext uri="{FF2B5EF4-FFF2-40B4-BE49-F238E27FC236}">
                <a16:creationId xmlns:a16="http://schemas.microsoft.com/office/drawing/2014/main" id="{6692F9C6-B7BD-4376-9244-B5EF17E0E5AA}"/>
              </a:ext>
            </a:extLst>
          </p:cNvPr>
          <p:cNvSpPr>
            <a:spLocks noGrp="1"/>
          </p:cNvSpPr>
          <p:nvPr>
            <p:ph type="pic" sz="quarter" idx="15"/>
          </p:nvPr>
        </p:nvSpPr>
        <p:spPr>
          <a:xfrm>
            <a:off x="0" y="2286000"/>
            <a:ext cx="4068000" cy="2286000"/>
          </a:xfrm>
        </p:spPr>
        <p:txBody>
          <a:bodyPr/>
          <a:lstStyle/>
          <a:p>
            <a:r>
              <a:rPr lang="en-US"/>
              <a:t>Click icon to add picture</a:t>
            </a:r>
            <a:endParaRPr lang="nl-NL" dirty="0"/>
          </a:p>
        </p:txBody>
      </p:sp>
      <p:sp>
        <p:nvSpPr>
          <p:cNvPr id="4" name="AfbeeldingBoven">
            <a:extLst>
              <a:ext uri="{FF2B5EF4-FFF2-40B4-BE49-F238E27FC236}">
                <a16:creationId xmlns:a16="http://schemas.microsoft.com/office/drawing/2014/main" id="{B59780A3-00C0-4F0D-93B5-2175F44F41B8}"/>
              </a:ext>
            </a:extLst>
          </p:cNvPr>
          <p:cNvSpPr>
            <a:spLocks noGrp="1"/>
          </p:cNvSpPr>
          <p:nvPr>
            <p:ph type="pic" sz="quarter" idx="14"/>
          </p:nvPr>
        </p:nvSpPr>
        <p:spPr>
          <a:xfrm>
            <a:off x="0" y="0"/>
            <a:ext cx="4068000" cy="2286000"/>
          </a:xfrm>
        </p:spPr>
        <p:txBody>
          <a:bodyPr/>
          <a:lstStyle/>
          <a:p>
            <a:r>
              <a:rPr lang="en-US"/>
              <a:t>Click icon to add picture</a:t>
            </a:r>
            <a:endParaRPr lang="nl-NL"/>
          </a:p>
        </p:txBody>
      </p:sp>
      <p:sp>
        <p:nvSpPr>
          <p:cNvPr id="42" name="SubtekstOnder">
            <a:extLst>
              <a:ext uri="{FF2B5EF4-FFF2-40B4-BE49-F238E27FC236}">
                <a16:creationId xmlns:a16="http://schemas.microsoft.com/office/drawing/2014/main" id="{9459192D-DA55-4E55-8B0C-865E4A82EE85}"/>
              </a:ext>
            </a:extLst>
          </p:cNvPr>
          <p:cNvSpPr>
            <a:spLocks noGrp="1"/>
          </p:cNvSpPr>
          <p:nvPr>
            <p:ph type="body" sz="quarter" idx="13"/>
          </p:nvPr>
        </p:nvSpPr>
        <p:spPr>
          <a:xfrm>
            <a:off x="4662542" y="5791200"/>
            <a:ext cx="7524000" cy="1058416"/>
          </a:xfrm>
          <a:noFill/>
        </p:spPr>
        <p:txBody>
          <a:bodyPr lIns="36000" tIns="0" rIns="72000" bIns="0">
            <a:noAutofit/>
          </a:bodyPr>
          <a:lstStyle>
            <a:lvl1pPr marL="0" indent="0">
              <a:lnSpc>
                <a:spcPct val="110000"/>
              </a:lnSpc>
              <a:spcBef>
                <a:spcPts val="0"/>
              </a:spcBef>
              <a:buNone/>
              <a:defRPr lang="nl-NL" sz="2350" dirty="0" smtClean="0">
                <a:solidFill>
                  <a:schemeClr val="accent3"/>
                </a:solidFill>
              </a:defRPr>
            </a:lvl1pPr>
            <a:lvl2pPr>
              <a:defRPr sz="1400"/>
            </a:lvl2pPr>
            <a:lvl3pPr>
              <a:defRPr sz="1400"/>
            </a:lvl3pPr>
          </a:lstStyle>
          <a:p>
            <a:pPr lvl="0" algn="l"/>
            <a:r>
              <a:rPr lang="en-US"/>
              <a:t>Click to edit Master text styles</a:t>
            </a:r>
          </a:p>
        </p:txBody>
      </p:sp>
      <p:sp>
        <p:nvSpPr>
          <p:cNvPr id="52" name="TekstvakOnder">
            <a:extLst>
              <a:ext uri="{FF2B5EF4-FFF2-40B4-BE49-F238E27FC236}">
                <a16:creationId xmlns:a16="http://schemas.microsoft.com/office/drawing/2014/main" id="{000C7DD9-A824-403C-9795-BA5797F7E7A4}"/>
              </a:ext>
            </a:extLst>
          </p:cNvPr>
          <p:cNvSpPr>
            <a:spLocks noGrp="1"/>
          </p:cNvSpPr>
          <p:nvPr>
            <p:ph type="body" sz="quarter" idx="18"/>
          </p:nvPr>
        </p:nvSpPr>
        <p:spPr>
          <a:xfrm>
            <a:off x="4675342" y="4590332"/>
            <a:ext cx="7502908" cy="1188000"/>
          </a:xfrm>
        </p:spPr>
        <p:txBody>
          <a:bodyPr lIns="0" tIns="0" rIns="0" bIns="0" anchor="b" anchorCtr="0">
            <a:noAutofit/>
          </a:bodyPr>
          <a:lstStyle>
            <a:lvl1pPr marL="0" indent="0">
              <a:buFontTx/>
              <a:buNone/>
              <a:defRPr sz="3200" b="1" cap="all" baseline="0">
                <a:latin typeface="+mj-lt"/>
              </a:defRPr>
            </a:lvl1pPr>
          </a:lstStyle>
          <a:p>
            <a:pPr lvl="0"/>
            <a:r>
              <a:rPr lang="en-US"/>
              <a:t>Click to edit Master text styles</a:t>
            </a:r>
          </a:p>
        </p:txBody>
      </p:sp>
      <p:sp>
        <p:nvSpPr>
          <p:cNvPr id="39" name="SubtekstMidden">
            <a:extLst>
              <a:ext uri="{FF2B5EF4-FFF2-40B4-BE49-F238E27FC236}">
                <a16:creationId xmlns:a16="http://schemas.microsoft.com/office/drawing/2014/main" id="{E6D9BDCC-1E2B-44B8-8650-60DB4225E335}"/>
              </a:ext>
            </a:extLst>
          </p:cNvPr>
          <p:cNvSpPr>
            <a:spLocks noGrp="1"/>
          </p:cNvSpPr>
          <p:nvPr>
            <p:ph type="body" sz="quarter" idx="12"/>
          </p:nvPr>
        </p:nvSpPr>
        <p:spPr>
          <a:xfrm>
            <a:off x="4662542" y="3501866"/>
            <a:ext cx="7524000" cy="1071619"/>
          </a:xfrm>
          <a:noFill/>
        </p:spPr>
        <p:txBody>
          <a:bodyPr lIns="36000" tIns="0" rIns="72000" bIns="0">
            <a:noAutofit/>
          </a:bodyPr>
          <a:lstStyle>
            <a:lvl1pPr marL="0" indent="0">
              <a:lnSpc>
                <a:spcPct val="110000"/>
              </a:lnSpc>
              <a:spcBef>
                <a:spcPts val="0"/>
              </a:spcBef>
              <a:buNone/>
              <a:defRPr lang="nl-NL" sz="2350" dirty="0" smtClean="0">
                <a:solidFill>
                  <a:schemeClr val="accent3"/>
                </a:solidFill>
              </a:defRPr>
            </a:lvl1pPr>
            <a:lvl2pPr>
              <a:defRPr sz="1400"/>
            </a:lvl2pPr>
            <a:lvl3pPr>
              <a:defRPr sz="1400"/>
            </a:lvl3pPr>
          </a:lstStyle>
          <a:p>
            <a:pPr lvl="0" algn="l"/>
            <a:r>
              <a:rPr lang="en-US"/>
              <a:t>Click to edit Master text styles</a:t>
            </a:r>
          </a:p>
        </p:txBody>
      </p:sp>
      <p:sp>
        <p:nvSpPr>
          <p:cNvPr id="7" name="TekstvakMidden">
            <a:extLst>
              <a:ext uri="{FF2B5EF4-FFF2-40B4-BE49-F238E27FC236}">
                <a16:creationId xmlns:a16="http://schemas.microsoft.com/office/drawing/2014/main" id="{B92A0C67-752E-45B1-83BA-378C4AFEFBC4}"/>
              </a:ext>
            </a:extLst>
          </p:cNvPr>
          <p:cNvSpPr>
            <a:spLocks noGrp="1"/>
          </p:cNvSpPr>
          <p:nvPr>
            <p:ph type="body" sz="quarter" idx="17"/>
          </p:nvPr>
        </p:nvSpPr>
        <p:spPr>
          <a:xfrm>
            <a:off x="4675342" y="2295239"/>
            <a:ext cx="7502908" cy="1188000"/>
          </a:xfrm>
        </p:spPr>
        <p:txBody>
          <a:bodyPr lIns="0" tIns="0" rIns="0" bIns="0" anchor="b" anchorCtr="0">
            <a:noAutofit/>
          </a:bodyPr>
          <a:lstStyle>
            <a:lvl1pPr marL="0" indent="0">
              <a:buFontTx/>
              <a:buNone/>
              <a:defRPr sz="3200" b="1" cap="all" baseline="0">
                <a:latin typeface="+mj-lt"/>
              </a:defRPr>
            </a:lvl1pPr>
          </a:lstStyle>
          <a:p>
            <a:pPr lvl="0"/>
            <a:r>
              <a:rPr lang="en-US"/>
              <a:t>Click to edit Master text styles</a:t>
            </a:r>
          </a:p>
        </p:txBody>
      </p:sp>
      <p:sp>
        <p:nvSpPr>
          <p:cNvPr id="41" name="SubtekstBoven">
            <a:extLst>
              <a:ext uri="{FF2B5EF4-FFF2-40B4-BE49-F238E27FC236}">
                <a16:creationId xmlns:a16="http://schemas.microsoft.com/office/drawing/2014/main" id="{B8E0DADA-638B-4EFF-B8BA-B2CE964D6E36}"/>
              </a:ext>
            </a:extLst>
          </p:cNvPr>
          <p:cNvSpPr>
            <a:spLocks noGrp="1"/>
          </p:cNvSpPr>
          <p:nvPr>
            <p:ph type="body" sz="quarter" idx="11"/>
          </p:nvPr>
        </p:nvSpPr>
        <p:spPr>
          <a:xfrm>
            <a:off x="4662542" y="1228436"/>
            <a:ext cx="7524000" cy="1048176"/>
          </a:xfrm>
          <a:noFill/>
        </p:spPr>
        <p:txBody>
          <a:bodyPr lIns="36000" tIns="0" rIns="72000" bIns="0">
            <a:noAutofit/>
          </a:bodyPr>
          <a:lstStyle>
            <a:lvl1pPr marL="0" indent="0">
              <a:lnSpc>
                <a:spcPct val="110000"/>
              </a:lnSpc>
              <a:spcBef>
                <a:spcPts val="0"/>
              </a:spcBef>
              <a:buNone/>
              <a:defRPr lang="nl-NL" sz="2350" dirty="0" smtClean="0">
                <a:solidFill>
                  <a:schemeClr val="accent3"/>
                </a:solidFill>
              </a:defRPr>
            </a:lvl1pPr>
            <a:lvl2pPr>
              <a:defRPr sz="1400"/>
            </a:lvl2pPr>
            <a:lvl3pPr>
              <a:defRPr sz="1400"/>
            </a:lvl3pPr>
          </a:lstStyle>
          <a:p>
            <a:pPr lvl="0" algn="l"/>
            <a:r>
              <a:rPr lang="en-US"/>
              <a:t>Click to edit Master text styles</a:t>
            </a:r>
          </a:p>
        </p:txBody>
      </p:sp>
      <p:sp>
        <p:nvSpPr>
          <p:cNvPr id="53" name="TekstvakBoven">
            <a:extLst>
              <a:ext uri="{FF2B5EF4-FFF2-40B4-BE49-F238E27FC236}">
                <a16:creationId xmlns:a16="http://schemas.microsoft.com/office/drawing/2014/main" id="{16BA0252-1556-4D35-A080-967DEEC1513B}"/>
              </a:ext>
            </a:extLst>
          </p:cNvPr>
          <p:cNvSpPr>
            <a:spLocks noGrp="1"/>
          </p:cNvSpPr>
          <p:nvPr>
            <p:ph type="body" sz="quarter" idx="19"/>
          </p:nvPr>
        </p:nvSpPr>
        <p:spPr>
          <a:xfrm>
            <a:off x="4675342" y="17455"/>
            <a:ext cx="7502908" cy="1188000"/>
          </a:xfrm>
        </p:spPr>
        <p:txBody>
          <a:bodyPr lIns="0" tIns="0" rIns="0" bIns="0" anchor="b" anchorCtr="0">
            <a:noAutofit/>
          </a:bodyPr>
          <a:lstStyle>
            <a:lvl1pPr marL="0" indent="0">
              <a:buFontTx/>
              <a:buNone/>
              <a:defRPr sz="3200" b="1" cap="all" baseline="0">
                <a:latin typeface="+mj-lt"/>
              </a:defRPr>
            </a:lvl1pPr>
          </a:lstStyle>
          <a:p>
            <a:pPr lvl="0"/>
            <a:r>
              <a:rPr lang="en-US"/>
              <a:t>Click to edit Master text styles</a:t>
            </a:r>
          </a:p>
        </p:txBody>
      </p:sp>
      <p:cxnSp>
        <p:nvCxnSpPr>
          <p:cNvPr id="15" name="VerdelerlijnOnder">
            <a:extLst>
              <a:ext uri="{FF2B5EF4-FFF2-40B4-BE49-F238E27FC236}">
                <a16:creationId xmlns:a16="http://schemas.microsoft.com/office/drawing/2014/main" id="{60CE1FBE-0D0C-4715-8B06-2BF44DF36D24}"/>
              </a:ext>
            </a:extLst>
          </p:cNvPr>
          <p:cNvCxnSpPr>
            <a:cxnSpLocks/>
          </p:cNvCxnSpPr>
          <p:nvPr userDrawn="1"/>
        </p:nvCxnSpPr>
        <p:spPr>
          <a:xfrm>
            <a:off x="4680000" y="4572126"/>
            <a:ext cx="6516000" cy="0"/>
          </a:xfrm>
          <a:prstGeom prst="line">
            <a:avLst/>
          </a:prstGeom>
          <a:ln w="5080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16" name="VerdelerlijnBoven">
            <a:extLst>
              <a:ext uri="{FF2B5EF4-FFF2-40B4-BE49-F238E27FC236}">
                <a16:creationId xmlns:a16="http://schemas.microsoft.com/office/drawing/2014/main" id="{B8721BBD-D1AF-41D5-B39F-213B4AC88D88}"/>
              </a:ext>
            </a:extLst>
          </p:cNvPr>
          <p:cNvCxnSpPr>
            <a:cxnSpLocks/>
          </p:cNvCxnSpPr>
          <p:nvPr userDrawn="1"/>
        </p:nvCxnSpPr>
        <p:spPr>
          <a:xfrm>
            <a:off x="4671778" y="2286137"/>
            <a:ext cx="6516000" cy="0"/>
          </a:xfrm>
          <a:prstGeom prst="line">
            <a:avLst/>
          </a:prstGeom>
          <a:ln w="50800">
            <a:solidFill>
              <a:schemeClr val="accent3"/>
            </a:solidFill>
          </a:ln>
        </p:spPr>
        <p:style>
          <a:lnRef idx="1">
            <a:schemeClr val="accent5"/>
          </a:lnRef>
          <a:fillRef idx="0">
            <a:schemeClr val="accent5"/>
          </a:fillRef>
          <a:effectRef idx="0">
            <a:schemeClr val="accent5"/>
          </a:effectRef>
          <a:fontRef idx="minor">
            <a:schemeClr val="tx1"/>
          </a:fontRef>
        </p:style>
      </p:cxnSp>
      <p:pic>
        <p:nvPicPr>
          <p:cNvPr id="18" name="BrinkLogoColour">
            <a:extLst>
              <a:ext uri="{FF2B5EF4-FFF2-40B4-BE49-F238E27FC236}">
                <a16:creationId xmlns:a16="http://schemas.microsoft.com/office/drawing/2014/main" id="{C98FC4F0-4482-418E-B102-C443F0F6A70B}"/>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10002437" y="5925825"/>
            <a:ext cx="1239777" cy="360427"/>
          </a:xfrm>
          <a:prstGeom prst="rect">
            <a:avLst/>
          </a:prstGeom>
        </p:spPr>
      </p:pic>
    </p:spTree>
    <p:extLst>
      <p:ext uri="{BB962C8B-B14F-4D97-AF65-F5344CB8AC3E}">
        <p14:creationId xmlns:p14="http://schemas.microsoft.com/office/powerpoint/2010/main" val="17952582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oot met titel oceaan">
    <p:bg>
      <p:bgPr>
        <a:solidFill>
          <a:schemeClr val="accent4"/>
        </a:solidFill>
        <a:effectLst/>
      </p:bgPr>
    </p:bg>
    <p:spTree>
      <p:nvGrpSpPr>
        <p:cNvPr id="1" name=""/>
        <p:cNvGrpSpPr/>
        <p:nvPr/>
      </p:nvGrpSpPr>
      <p:grpSpPr>
        <a:xfrm>
          <a:off x="0" y="0"/>
          <a:ext cx="0" cy="0"/>
          <a:chOff x="0" y="0"/>
          <a:chExt cx="0" cy="0"/>
        </a:xfrm>
      </p:grpSpPr>
      <p:sp>
        <p:nvSpPr>
          <p:cNvPr id="10" name="Afbeelding">
            <a:extLst>
              <a:ext uri="{FF2B5EF4-FFF2-40B4-BE49-F238E27FC236}">
                <a16:creationId xmlns:a16="http://schemas.microsoft.com/office/drawing/2014/main" id="{1BA2906E-38D6-4CAF-8578-D0A5C0C2FE6C}"/>
              </a:ext>
            </a:extLst>
          </p:cNvPr>
          <p:cNvSpPr>
            <a:spLocks noGrp="1"/>
          </p:cNvSpPr>
          <p:nvPr>
            <p:ph type="pic" sz="quarter" idx="14" hasCustomPrompt="1"/>
          </p:nvPr>
        </p:nvSpPr>
        <p:spPr>
          <a:xfrm>
            <a:off x="0" y="0"/>
            <a:ext cx="12191999" cy="6857999"/>
          </a:xfrm>
          <a:noFill/>
        </p:spPr>
        <p:txBody>
          <a:bodyPr vert="horz" wrap="none" anchor="ctr" anchorCtr="0">
            <a:no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afbeelding/foto.</a:t>
            </a:r>
            <a:br>
              <a:rPr lang="nl-NL" dirty="0"/>
            </a:br>
            <a:r>
              <a:rPr lang="nl-NL" dirty="0"/>
              <a:t>Let op dat u de positionering van de foto </a:t>
            </a:r>
            <a:br>
              <a:rPr lang="nl-NL" dirty="0"/>
            </a:br>
            <a:r>
              <a:rPr lang="nl-NL" dirty="0"/>
              <a:t>behoudt, en dat u de foto op de achtergrond </a:t>
            </a:r>
            <a:br>
              <a:rPr lang="nl-NL" dirty="0"/>
            </a:br>
            <a:r>
              <a:rPr lang="nl-NL" dirty="0"/>
              <a:t>zet, opdat andere elementen zoals </a:t>
            </a:r>
            <a:r>
              <a:rPr lang="nl-NL" dirty="0" err="1"/>
              <a:t>titelvak</a:t>
            </a:r>
            <a:r>
              <a:rPr lang="nl-NL" dirty="0"/>
              <a:t>, </a:t>
            </a:r>
            <a:br>
              <a:rPr lang="nl-NL" dirty="0"/>
            </a:br>
            <a:r>
              <a:rPr lang="nl-NL" dirty="0"/>
              <a:t>tekstvak en logo niet worden afgedekt.</a:t>
            </a:r>
            <a:br>
              <a:rPr lang="nl-NL" dirty="0"/>
            </a:br>
            <a:r>
              <a:rPr lang="nl-NL" dirty="0"/>
              <a:t> </a:t>
            </a:r>
            <a:br>
              <a:rPr lang="nl-NL" dirty="0"/>
            </a:br>
            <a:r>
              <a:rPr lang="nl-NL" dirty="0"/>
              <a:t> </a:t>
            </a:r>
          </a:p>
        </p:txBody>
      </p:sp>
      <p:sp>
        <p:nvSpPr>
          <p:cNvPr id="3" name="VulvlakWit">
            <a:extLst>
              <a:ext uri="{FF2B5EF4-FFF2-40B4-BE49-F238E27FC236}">
                <a16:creationId xmlns:a16="http://schemas.microsoft.com/office/drawing/2014/main" id="{1EBDC7B2-E28F-42F0-A935-77A2740783F6}"/>
              </a:ext>
            </a:extLst>
          </p:cNvPr>
          <p:cNvSpPr/>
          <p:nvPr/>
        </p:nvSpPr>
        <p:spPr>
          <a:xfrm>
            <a:off x="0" y="4571262"/>
            <a:ext cx="812714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Tekstvak3">
            <a:extLst>
              <a:ext uri="{FF2B5EF4-FFF2-40B4-BE49-F238E27FC236}">
                <a16:creationId xmlns:a16="http://schemas.microsoft.com/office/drawing/2014/main" id="{150FDE1B-6CC6-49CC-B263-91049FF3673D}"/>
              </a:ext>
            </a:extLst>
          </p:cNvPr>
          <p:cNvSpPr>
            <a:spLocks noGrp="1"/>
          </p:cNvSpPr>
          <p:nvPr>
            <p:ph type="body" sz="quarter" idx="13"/>
          </p:nvPr>
        </p:nvSpPr>
        <p:spPr>
          <a:xfrm>
            <a:off x="963141" y="5988287"/>
            <a:ext cx="7164000" cy="288000"/>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1600">
                <a:solidFill>
                  <a:schemeClr val="tx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sp>
        <p:nvSpPr>
          <p:cNvPr id="22" name="Tekstvak2">
            <a:extLst>
              <a:ext uri="{FF2B5EF4-FFF2-40B4-BE49-F238E27FC236}">
                <a16:creationId xmlns:a16="http://schemas.microsoft.com/office/drawing/2014/main" id="{5DF9E26A-A088-432B-9034-4B2372769079}"/>
              </a:ext>
            </a:extLst>
          </p:cNvPr>
          <p:cNvSpPr>
            <a:spLocks noGrp="1"/>
          </p:cNvSpPr>
          <p:nvPr>
            <p:ph type="body" sz="quarter" idx="12"/>
          </p:nvPr>
        </p:nvSpPr>
        <p:spPr>
          <a:xfrm>
            <a:off x="963141" y="5689353"/>
            <a:ext cx="7164000" cy="288000"/>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1600">
                <a:solidFill>
                  <a:schemeClr val="tx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sp>
        <p:nvSpPr>
          <p:cNvPr id="9" name="Tekstvak1">
            <a:extLst>
              <a:ext uri="{FF2B5EF4-FFF2-40B4-BE49-F238E27FC236}">
                <a16:creationId xmlns:a16="http://schemas.microsoft.com/office/drawing/2014/main" id="{41D8EEE8-8FEC-43D8-9E70-8C908DF69A20}"/>
              </a:ext>
            </a:extLst>
          </p:cNvPr>
          <p:cNvSpPr>
            <a:spLocks noGrp="1"/>
          </p:cNvSpPr>
          <p:nvPr>
            <p:ph type="body" sz="quarter" idx="10"/>
          </p:nvPr>
        </p:nvSpPr>
        <p:spPr>
          <a:xfrm>
            <a:off x="953999" y="5146203"/>
            <a:ext cx="7164000" cy="345729"/>
          </a:xfrm>
        </p:spPr>
        <p:txBody>
          <a:bodyPr lIns="0" tIns="0" rIns="0" bIns="0">
            <a:noAutofit/>
          </a:bodyPr>
          <a:lstStyle>
            <a:lvl1pPr marL="0" indent="0">
              <a:lnSpc>
                <a:spcPct val="70000"/>
              </a:lnSpc>
              <a:buClr>
                <a:schemeClr val="accent2"/>
              </a:buClr>
              <a:buSzPct val="80000"/>
              <a:buFont typeface="Wingdings" panose="05000000000000000000" pitchFamily="2" charset="2"/>
              <a:buNone/>
              <a:defRPr sz="1800">
                <a:solidFill>
                  <a:schemeClr val="tx1"/>
                </a:solidFill>
              </a:defRPr>
            </a:lvl1pPr>
            <a:lvl2pPr marL="457200" indent="0">
              <a:lnSpc>
                <a:spcPct val="70000"/>
              </a:lnSpc>
              <a:buClr>
                <a:schemeClr val="accent2"/>
              </a:buClr>
              <a:buSzPct val="80000"/>
              <a:buFont typeface="Wingdings" panose="05000000000000000000" pitchFamily="2" charset="2"/>
              <a:buNone/>
              <a:defRPr sz="2400">
                <a:solidFill>
                  <a:schemeClr val="bg1"/>
                </a:solidFill>
              </a:defRPr>
            </a:lvl2pPr>
            <a:lvl3pPr marL="914400" indent="0">
              <a:lnSpc>
                <a:spcPct val="70000"/>
              </a:lnSpc>
              <a:buClr>
                <a:schemeClr val="accent2"/>
              </a:buClr>
              <a:buSzPct val="80000"/>
              <a:buFont typeface="Wingdings" panose="05000000000000000000" pitchFamily="2" charset="2"/>
              <a:buNone/>
              <a:defRPr sz="2000">
                <a:solidFill>
                  <a:schemeClr val="bg1"/>
                </a:solidFill>
              </a:defRPr>
            </a:lvl3pPr>
            <a:lvl4pPr marL="1371600" indent="0">
              <a:lnSpc>
                <a:spcPct val="70000"/>
              </a:lnSpc>
              <a:buClr>
                <a:schemeClr val="accent2"/>
              </a:buClr>
              <a:buSzPct val="80000"/>
              <a:buFont typeface="Wingdings" panose="05000000000000000000" pitchFamily="2" charset="2"/>
              <a:buNone/>
              <a:defRPr sz="2000">
                <a:solidFill>
                  <a:schemeClr val="bg1"/>
                </a:solidFill>
              </a:defRPr>
            </a:lvl4pPr>
            <a:lvl5pPr marL="1828800" indent="0">
              <a:lnSpc>
                <a:spcPct val="70000"/>
              </a:lnSpc>
              <a:buClr>
                <a:schemeClr val="accent2"/>
              </a:buClr>
              <a:buSzPct val="80000"/>
              <a:buFont typeface="Wingdings" panose="05000000000000000000" pitchFamily="2" charset="2"/>
              <a:buNone/>
              <a:defRPr sz="1800">
                <a:solidFill>
                  <a:schemeClr val="bg1"/>
                </a:solidFill>
              </a:defRPr>
            </a:lvl5pPr>
          </a:lstStyle>
          <a:p>
            <a:pPr lvl="0"/>
            <a:r>
              <a:rPr lang="en-US"/>
              <a:t>Click to edit Master text styles</a:t>
            </a:r>
          </a:p>
        </p:txBody>
      </p:sp>
      <p:sp>
        <p:nvSpPr>
          <p:cNvPr id="2" name="Titelvak">
            <a:extLst>
              <a:ext uri="{FF2B5EF4-FFF2-40B4-BE49-F238E27FC236}">
                <a16:creationId xmlns:a16="http://schemas.microsoft.com/office/drawing/2014/main" id="{7C7E4FF4-B780-45BE-A351-C44CD66E3C79}"/>
              </a:ext>
            </a:extLst>
          </p:cNvPr>
          <p:cNvSpPr>
            <a:spLocks noGrp="1"/>
          </p:cNvSpPr>
          <p:nvPr>
            <p:ph type="title"/>
          </p:nvPr>
        </p:nvSpPr>
        <p:spPr>
          <a:xfrm>
            <a:off x="965524" y="4231027"/>
            <a:ext cx="7382063" cy="718452"/>
          </a:xfrm>
          <a:solidFill>
            <a:schemeClr val="accent3"/>
          </a:solidFill>
        </p:spPr>
        <p:txBody>
          <a:bodyPr wrap="none" lIns="180000" tIns="72000" rIns="180000" bIns="36000">
            <a:spAutoFit/>
          </a:bodyPr>
          <a:lstStyle>
            <a:lvl1pPr>
              <a:defRPr b="1" cap="all" baseline="0">
                <a:solidFill>
                  <a:schemeClr val="bg1"/>
                </a:solidFill>
              </a:defRPr>
            </a:lvl1pPr>
          </a:lstStyle>
          <a:p>
            <a:r>
              <a:rPr lang="en-US"/>
              <a:t>Click to edit Master title style</a:t>
            </a:r>
            <a:endParaRPr lang="nl-NL" dirty="0"/>
          </a:p>
        </p:txBody>
      </p:sp>
      <p:pic>
        <p:nvPicPr>
          <p:cNvPr id="8" name="BrinkLogoWhite" descr="Afbeelding met tekening&#10;&#10;Automatisch gegenereerde beschrijving">
            <a:extLst>
              <a:ext uri="{FF2B5EF4-FFF2-40B4-BE49-F238E27FC236}">
                <a16:creationId xmlns:a16="http://schemas.microsoft.com/office/drawing/2014/main" id="{5472BF8A-4BCE-4C03-984E-903A9321DC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7649" y="5930203"/>
            <a:ext cx="1216087" cy="355618"/>
          </a:xfrm>
          <a:prstGeom prst="rect">
            <a:avLst/>
          </a:prstGeom>
        </p:spPr>
      </p:pic>
    </p:spTree>
    <p:extLst>
      <p:ext uri="{BB962C8B-B14F-4D97-AF65-F5344CB8AC3E}">
        <p14:creationId xmlns:p14="http://schemas.microsoft.com/office/powerpoint/2010/main" val="2943177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ject slide met titel koraal">
    <p:bg>
      <p:bgPr>
        <a:solidFill>
          <a:schemeClr val="accent4"/>
        </a:solidFill>
        <a:effectLst/>
      </p:bgPr>
    </p:bg>
    <p:spTree>
      <p:nvGrpSpPr>
        <p:cNvPr id="1" name=""/>
        <p:cNvGrpSpPr/>
        <p:nvPr/>
      </p:nvGrpSpPr>
      <p:grpSpPr>
        <a:xfrm>
          <a:off x="0" y="0"/>
          <a:ext cx="0" cy="0"/>
          <a:chOff x="0" y="0"/>
          <a:chExt cx="0" cy="0"/>
        </a:xfrm>
      </p:grpSpPr>
      <p:pic>
        <p:nvPicPr>
          <p:cNvPr id="12" name="BrinkLogoWhite">
            <a:extLst>
              <a:ext uri="{FF2B5EF4-FFF2-40B4-BE49-F238E27FC236}">
                <a16:creationId xmlns:a16="http://schemas.microsoft.com/office/drawing/2014/main" id="{0DB45359-67BA-4F45-83EA-AF61C45BCD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019617" y="5930203"/>
            <a:ext cx="1216087" cy="355618"/>
          </a:xfrm>
          <a:prstGeom prst="rect">
            <a:avLst/>
          </a:prstGeom>
        </p:spPr>
      </p:pic>
      <p:sp>
        <p:nvSpPr>
          <p:cNvPr id="3" name="Tekstvak">
            <a:extLst>
              <a:ext uri="{FF2B5EF4-FFF2-40B4-BE49-F238E27FC236}">
                <a16:creationId xmlns:a16="http://schemas.microsoft.com/office/drawing/2014/main" id="{8A833EA2-1139-462D-8CA6-66A39D29584A}"/>
              </a:ext>
            </a:extLst>
          </p:cNvPr>
          <p:cNvSpPr>
            <a:spLocks noGrp="1"/>
          </p:cNvSpPr>
          <p:nvPr>
            <p:ph type="body" sz="quarter" idx="11"/>
          </p:nvPr>
        </p:nvSpPr>
        <p:spPr>
          <a:xfrm>
            <a:off x="0" y="4572000"/>
            <a:ext cx="4063569" cy="2286000"/>
          </a:xfrm>
          <a:solidFill>
            <a:schemeClr val="bg1"/>
          </a:solidFill>
        </p:spPr>
        <p:txBody>
          <a:bodyPr lIns="972000" tIns="1152000">
            <a:normAutofit/>
          </a:bodyPr>
          <a:lstStyle>
            <a:lvl1pPr marL="0" indent="0">
              <a:buNone/>
              <a:defRPr sz="1800"/>
            </a:lvl1pPr>
          </a:lstStyle>
          <a:p>
            <a:pPr lvl="0"/>
            <a:r>
              <a:rPr lang="en-US"/>
              <a:t>Click to edit Master text styles</a:t>
            </a:r>
          </a:p>
        </p:txBody>
      </p:sp>
      <p:sp>
        <p:nvSpPr>
          <p:cNvPr id="10" name="Titelvak">
            <a:extLst>
              <a:ext uri="{FF2B5EF4-FFF2-40B4-BE49-F238E27FC236}">
                <a16:creationId xmlns:a16="http://schemas.microsoft.com/office/drawing/2014/main" id="{6322ED32-B442-4AE4-8CB8-E48061F6454C}"/>
              </a:ext>
            </a:extLst>
          </p:cNvPr>
          <p:cNvSpPr>
            <a:spLocks noGrp="1"/>
          </p:cNvSpPr>
          <p:nvPr>
            <p:ph type="title"/>
          </p:nvPr>
        </p:nvSpPr>
        <p:spPr>
          <a:xfrm>
            <a:off x="967878" y="3870961"/>
            <a:ext cx="4198480" cy="1395067"/>
          </a:xfrm>
          <a:solidFill>
            <a:schemeClr val="accent1"/>
          </a:solidFill>
        </p:spPr>
        <p:txBody>
          <a:bodyPr lIns="180000" tIns="72000" rIns="180000" bIns="72000" anchor="b" anchorCtr="0">
            <a:noAutofit/>
          </a:bodyPr>
          <a:lstStyle>
            <a:lvl1pPr>
              <a:defRPr sz="4400" b="1" cap="all" baseline="0">
                <a:solidFill>
                  <a:schemeClr val="bg1"/>
                </a:solidFill>
                <a:latin typeface="Arial Narrow" panose="020B0606020202030204" pitchFamily="34" charset="0"/>
              </a:defRPr>
            </a:lvl1pPr>
          </a:lstStyle>
          <a:p>
            <a:r>
              <a:rPr lang="en-US"/>
              <a:t>Click to edit Master title style</a:t>
            </a:r>
            <a:endParaRPr lang="nl-NL" dirty="0"/>
          </a:p>
        </p:txBody>
      </p:sp>
      <p:sp>
        <p:nvSpPr>
          <p:cNvPr id="11" name="Afbeelding">
            <a:extLst>
              <a:ext uri="{FF2B5EF4-FFF2-40B4-BE49-F238E27FC236}">
                <a16:creationId xmlns:a16="http://schemas.microsoft.com/office/drawing/2014/main" id="{3EFC56AF-2D0B-42E6-B01B-057EA8E14A1C}"/>
              </a:ext>
            </a:extLst>
          </p:cNvPr>
          <p:cNvSpPr>
            <a:spLocks noGrp="1"/>
          </p:cNvSpPr>
          <p:nvPr>
            <p:ph type="pic" sz="quarter" idx="14" hasCustomPrompt="1"/>
          </p:nvPr>
        </p:nvSpPr>
        <p:spPr>
          <a:xfrm>
            <a:off x="-1200" y="1"/>
            <a:ext cx="12193200" cy="6857999"/>
          </a:xfrm>
          <a:noFill/>
        </p:spPr>
        <p:txBody>
          <a:bodyPr vert="horz" wrap="none" anchor="t" anchorCtr="0">
            <a:no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afbeelding/foto.</a:t>
            </a:r>
            <a:br>
              <a:rPr lang="nl-NL" dirty="0"/>
            </a:br>
            <a:r>
              <a:rPr lang="nl-NL" dirty="0"/>
              <a:t>Let op dat u de positionering </a:t>
            </a:r>
            <a:br>
              <a:rPr lang="nl-NL" dirty="0"/>
            </a:br>
            <a:r>
              <a:rPr lang="nl-NL" dirty="0"/>
              <a:t>van de foto behoudt, en dat u de </a:t>
            </a:r>
            <a:br>
              <a:rPr lang="nl-NL" dirty="0"/>
            </a:br>
            <a:r>
              <a:rPr lang="nl-NL" dirty="0"/>
              <a:t>foto op de achtergrond zet, opdat </a:t>
            </a:r>
            <a:br>
              <a:rPr lang="nl-NL" dirty="0"/>
            </a:br>
            <a:r>
              <a:rPr lang="nl-NL" dirty="0"/>
              <a:t>andere elementen zoals </a:t>
            </a:r>
            <a:r>
              <a:rPr lang="nl-NL" dirty="0" err="1"/>
              <a:t>titelvak</a:t>
            </a:r>
            <a:r>
              <a:rPr lang="nl-NL" dirty="0"/>
              <a:t>, </a:t>
            </a:r>
            <a:br>
              <a:rPr lang="nl-NL" dirty="0"/>
            </a:br>
            <a:r>
              <a:rPr lang="nl-NL" dirty="0"/>
              <a:t>tekstvak en logo niet worden </a:t>
            </a:r>
            <a:br>
              <a:rPr lang="nl-NL" dirty="0"/>
            </a:br>
            <a:r>
              <a:rPr lang="nl-NL" dirty="0"/>
              <a:t>afgedekt.</a:t>
            </a:r>
          </a:p>
          <a:p>
            <a:endParaRPr lang="nl-NL" dirty="0"/>
          </a:p>
        </p:txBody>
      </p:sp>
    </p:spTree>
    <p:extLst>
      <p:ext uri="{BB962C8B-B14F-4D97-AF65-F5344CB8AC3E}">
        <p14:creationId xmlns:p14="http://schemas.microsoft.com/office/powerpoint/2010/main" val="40457745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met titel wit">
    <p:bg>
      <p:bgPr>
        <a:solidFill>
          <a:schemeClr val="accent4"/>
        </a:solidFill>
        <a:effectLst/>
      </p:bgPr>
    </p:bg>
    <p:spTree>
      <p:nvGrpSpPr>
        <p:cNvPr id="1" name=""/>
        <p:cNvGrpSpPr/>
        <p:nvPr/>
      </p:nvGrpSpPr>
      <p:grpSpPr>
        <a:xfrm>
          <a:off x="0" y="0"/>
          <a:ext cx="0" cy="0"/>
          <a:chOff x="0" y="0"/>
          <a:chExt cx="0" cy="0"/>
        </a:xfrm>
      </p:grpSpPr>
      <p:pic>
        <p:nvPicPr>
          <p:cNvPr id="11" name="BrinkLogoWhite">
            <a:extLst>
              <a:ext uri="{FF2B5EF4-FFF2-40B4-BE49-F238E27FC236}">
                <a16:creationId xmlns:a16="http://schemas.microsoft.com/office/drawing/2014/main" id="{190BE179-B496-493E-88E8-A9E0D4BC8D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019617" y="5930203"/>
            <a:ext cx="1216087" cy="355618"/>
          </a:xfrm>
          <a:prstGeom prst="rect">
            <a:avLst/>
          </a:prstGeom>
        </p:spPr>
      </p:pic>
      <p:sp>
        <p:nvSpPr>
          <p:cNvPr id="8" name="Tekstvak">
            <a:extLst>
              <a:ext uri="{FF2B5EF4-FFF2-40B4-BE49-F238E27FC236}">
                <a16:creationId xmlns:a16="http://schemas.microsoft.com/office/drawing/2014/main" id="{B316346B-D23E-4297-BDA8-C41476EF2F0B}"/>
              </a:ext>
            </a:extLst>
          </p:cNvPr>
          <p:cNvSpPr>
            <a:spLocks noGrp="1"/>
          </p:cNvSpPr>
          <p:nvPr>
            <p:ph type="body" sz="quarter" idx="11"/>
          </p:nvPr>
        </p:nvSpPr>
        <p:spPr>
          <a:xfrm>
            <a:off x="0" y="3779526"/>
            <a:ext cx="4063569" cy="3097153"/>
          </a:xfrm>
          <a:solidFill>
            <a:schemeClr val="bg1"/>
          </a:solidFill>
        </p:spPr>
        <p:txBody>
          <a:bodyPr lIns="972000" tIns="36000">
            <a:normAutofit/>
          </a:bodyPr>
          <a:lstStyle>
            <a:lvl1pPr marL="0" indent="0">
              <a:buNone/>
              <a:defRPr sz="1400"/>
            </a:lvl1pPr>
          </a:lstStyle>
          <a:p>
            <a:pPr lvl="0"/>
            <a:r>
              <a:rPr lang="en-US"/>
              <a:t>Click to edit Master text styles</a:t>
            </a:r>
          </a:p>
        </p:txBody>
      </p:sp>
      <p:sp>
        <p:nvSpPr>
          <p:cNvPr id="12" name="Titelvak">
            <a:extLst>
              <a:ext uri="{FF2B5EF4-FFF2-40B4-BE49-F238E27FC236}">
                <a16:creationId xmlns:a16="http://schemas.microsoft.com/office/drawing/2014/main" id="{100F67C3-FC20-4813-9748-AAA1B60BFDF5}"/>
              </a:ext>
            </a:extLst>
          </p:cNvPr>
          <p:cNvSpPr txBox="1">
            <a:spLocks/>
          </p:cNvSpPr>
          <p:nvPr userDrawn="1"/>
        </p:nvSpPr>
        <p:spPr>
          <a:xfrm>
            <a:off x="9125" y="2278987"/>
            <a:ext cx="4054443" cy="1512000"/>
          </a:xfrm>
          <a:prstGeom prst="rect">
            <a:avLst/>
          </a:prstGeom>
          <a:solidFill>
            <a:schemeClr val="bg1"/>
          </a:solidFill>
        </p:spPr>
        <p:txBody>
          <a:bodyPr vert="horz" lIns="972000" tIns="504000" rIns="72000" bIns="0" rtlCol="0" anchor="t" anchorCtr="0">
            <a:noAutofit/>
          </a:bodyPr>
          <a:lstStyle>
            <a:lvl1pPr algn="l" defTabSz="914400" rtl="0" eaLnBrk="1" latinLnBrk="0" hangingPunct="1">
              <a:lnSpc>
                <a:spcPct val="90000"/>
              </a:lnSpc>
              <a:spcBef>
                <a:spcPct val="0"/>
              </a:spcBef>
              <a:buNone/>
              <a:defRPr sz="1800" b="1" kern="1200" cap="all" baseline="0">
                <a:solidFill>
                  <a:schemeClr val="tx1"/>
                </a:solidFill>
                <a:latin typeface="Arial Narrow" panose="020B0606020202030204" pitchFamily="34" charset="0"/>
                <a:ea typeface="+mj-ea"/>
                <a:cs typeface="+mj-cs"/>
              </a:defRPr>
            </a:lvl1pPr>
          </a:lstStyle>
          <a:p>
            <a:r>
              <a:rPr lang="nl-NL"/>
              <a:t>Klik om stijl te bewerken</a:t>
            </a:r>
            <a:endParaRPr lang="nl-NL" dirty="0"/>
          </a:p>
        </p:txBody>
      </p:sp>
      <p:sp>
        <p:nvSpPr>
          <p:cNvPr id="14" name="Afbeelding">
            <a:extLst>
              <a:ext uri="{FF2B5EF4-FFF2-40B4-BE49-F238E27FC236}">
                <a16:creationId xmlns:a16="http://schemas.microsoft.com/office/drawing/2014/main" id="{2EEFB752-5456-45CD-B60F-4AFB01443C79}"/>
              </a:ext>
            </a:extLst>
          </p:cNvPr>
          <p:cNvSpPr>
            <a:spLocks noGrp="1"/>
          </p:cNvSpPr>
          <p:nvPr>
            <p:ph type="pic" sz="quarter" idx="14" hasCustomPrompt="1"/>
          </p:nvPr>
        </p:nvSpPr>
        <p:spPr>
          <a:xfrm>
            <a:off x="1" y="0"/>
            <a:ext cx="12193200" cy="6857999"/>
          </a:xfrm>
          <a:noFill/>
        </p:spPr>
        <p:txBody>
          <a:bodyPr vert="horz" wrap="none" anchor="t" anchorCtr="0">
            <a:noAutofit/>
          </a:bodyPr>
          <a:lstStyle>
            <a:lvl1pPr marL="0" indent="0">
              <a:buNone/>
              <a:defRPr sz="1800" i="1"/>
            </a:lvl1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nl-NL" dirty="0"/>
              <a:t>Plaats hier uw afbeelding/foto.</a:t>
            </a:r>
            <a:br>
              <a:rPr lang="nl-NL" dirty="0"/>
            </a:br>
            <a:r>
              <a:rPr lang="nl-NL" dirty="0"/>
              <a:t>Let op dat u de positionering </a:t>
            </a:r>
            <a:br>
              <a:rPr lang="nl-NL" dirty="0"/>
            </a:br>
            <a:r>
              <a:rPr lang="nl-NL" dirty="0"/>
              <a:t>van de foto behoudt, en dat u de </a:t>
            </a:r>
            <a:br>
              <a:rPr lang="nl-NL" dirty="0"/>
            </a:br>
            <a:r>
              <a:rPr lang="nl-NL" dirty="0"/>
              <a:t>foto op de achtergrond zet, opdat </a:t>
            </a:r>
            <a:br>
              <a:rPr lang="nl-NL" dirty="0"/>
            </a:br>
            <a:r>
              <a:rPr lang="nl-NL" dirty="0"/>
              <a:t>andere elementen zoals </a:t>
            </a:r>
            <a:r>
              <a:rPr lang="nl-NL" dirty="0" err="1"/>
              <a:t>titelvak</a:t>
            </a:r>
            <a:r>
              <a:rPr lang="nl-NL" dirty="0"/>
              <a:t>, </a:t>
            </a:r>
            <a:br>
              <a:rPr lang="nl-NL" dirty="0"/>
            </a:br>
            <a:r>
              <a:rPr lang="nl-NL" dirty="0"/>
              <a:t>tekstvak en logo niet worden </a:t>
            </a:r>
            <a:br>
              <a:rPr lang="nl-NL" dirty="0"/>
            </a:br>
            <a:r>
              <a:rPr lang="nl-NL" dirty="0"/>
              <a:t>afgedekt.</a:t>
            </a:r>
          </a:p>
          <a:p>
            <a:endParaRPr lang="nl-NL" dirty="0"/>
          </a:p>
        </p:txBody>
      </p:sp>
    </p:spTree>
    <p:extLst>
      <p:ext uri="{BB962C8B-B14F-4D97-AF65-F5344CB8AC3E}">
        <p14:creationId xmlns:p14="http://schemas.microsoft.com/office/powerpoint/2010/main" val="20062553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kstvak">
            <a:extLst>
              <a:ext uri="{FF2B5EF4-FFF2-40B4-BE49-F238E27FC236}">
                <a16:creationId xmlns:a16="http://schemas.microsoft.com/office/drawing/2014/main" id="{3AC35B3A-FD3D-4A4B-A82B-95DD0F110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vak">
            <a:extLst>
              <a:ext uri="{FF2B5EF4-FFF2-40B4-BE49-F238E27FC236}">
                <a16:creationId xmlns:a16="http://schemas.microsoft.com/office/drawing/2014/main" id="{0F6DC8E8-6DDA-4760-94D7-6F90C0D0D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stijl te bewerken</a:t>
            </a:r>
          </a:p>
        </p:txBody>
      </p:sp>
    </p:spTree>
    <p:extLst>
      <p:ext uri="{BB962C8B-B14F-4D97-AF65-F5344CB8AC3E}">
        <p14:creationId xmlns:p14="http://schemas.microsoft.com/office/powerpoint/2010/main" val="419711253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5" r:id="rId3"/>
    <p:sldLayoutId id="2147483696" r:id="rId4"/>
    <p:sldLayoutId id="2147483697" r:id="rId5"/>
    <p:sldLayoutId id="2147483698" r:id="rId6"/>
    <p:sldLayoutId id="2147483699" r:id="rId7"/>
    <p:sldLayoutId id="2147483701" r:id="rId8"/>
    <p:sldLayoutId id="2147483700"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Lst>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oftwareLogo">
            <a:extLst>
              <a:ext uri="{FF2B5EF4-FFF2-40B4-BE49-F238E27FC236}">
                <a16:creationId xmlns:a16="http://schemas.microsoft.com/office/drawing/2014/main" id="{2BEF60E0-1C4B-4E5D-B7CE-5E10EA97C8A3}"/>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27" b="227"/>
          <a:stretch>
            <a:fillRect/>
          </a:stretch>
        </p:blipFill>
        <p:spPr/>
      </p:pic>
      <p:sp>
        <p:nvSpPr>
          <p:cNvPr id="5" name="Tijdelijke aanduiding voor tekst 4">
            <a:extLst>
              <a:ext uri="{FF2B5EF4-FFF2-40B4-BE49-F238E27FC236}">
                <a16:creationId xmlns:a16="http://schemas.microsoft.com/office/drawing/2014/main" id="{48DE34EE-4EA4-40B2-AF9C-7E57E6F55868}"/>
              </a:ext>
            </a:extLst>
          </p:cNvPr>
          <p:cNvSpPr>
            <a:spLocks noGrp="1"/>
          </p:cNvSpPr>
          <p:nvPr>
            <p:ph type="body" sz="quarter" idx="10"/>
          </p:nvPr>
        </p:nvSpPr>
        <p:spPr/>
        <p:txBody>
          <a:bodyPr/>
          <a:lstStyle/>
          <a:p>
            <a:r>
              <a:rPr lang="nl-NL" dirty="0"/>
              <a:t>Beginner training</a:t>
            </a:r>
          </a:p>
        </p:txBody>
      </p:sp>
      <p:sp>
        <p:nvSpPr>
          <p:cNvPr id="4" name="Titel 3">
            <a:extLst>
              <a:ext uri="{FF2B5EF4-FFF2-40B4-BE49-F238E27FC236}">
                <a16:creationId xmlns:a16="http://schemas.microsoft.com/office/drawing/2014/main" id="{5CC7DC09-727E-4F55-BC4D-BFFC72EBFBDC}"/>
              </a:ext>
            </a:extLst>
          </p:cNvPr>
          <p:cNvSpPr>
            <a:spLocks noGrp="1"/>
          </p:cNvSpPr>
          <p:nvPr>
            <p:ph type="title"/>
          </p:nvPr>
        </p:nvSpPr>
        <p:spPr/>
        <p:txBody>
          <a:bodyPr/>
          <a:lstStyle/>
          <a:p>
            <a:r>
              <a:rPr lang="nl-NL" dirty="0"/>
              <a:t>Docker</a:t>
            </a:r>
          </a:p>
        </p:txBody>
      </p:sp>
    </p:spTree>
    <p:extLst>
      <p:ext uri="{BB962C8B-B14F-4D97-AF65-F5344CB8AC3E}">
        <p14:creationId xmlns:p14="http://schemas.microsoft.com/office/powerpoint/2010/main" val="384417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B5243-501B-48DD-97D6-B39DA57B666B}"/>
              </a:ext>
            </a:extLst>
          </p:cNvPr>
          <p:cNvSpPr>
            <a:spLocks noGrp="1"/>
          </p:cNvSpPr>
          <p:nvPr>
            <p:ph type="body" sz="quarter" idx="10"/>
          </p:nvPr>
        </p:nvSpPr>
        <p:spPr/>
        <p:txBody>
          <a:bodyPr/>
          <a:lstStyle/>
          <a:p>
            <a:r>
              <a:rPr lang="en-GB" dirty="0"/>
              <a:t>Intro (nu)</a:t>
            </a:r>
          </a:p>
          <a:p>
            <a:r>
              <a:rPr lang="en-GB" dirty="0"/>
              <a:t>Wat is Docker</a:t>
            </a:r>
          </a:p>
          <a:p>
            <a:r>
              <a:rPr lang="en-GB" dirty="0" err="1"/>
              <a:t>Begrippen</a:t>
            </a:r>
            <a:endParaRPr lang="en-GB" dirty="0"/>
          </a:p>
        </p:txBody>
      </p:sp>
      <p:sp>
        <p:nvSpPr>
          <p:cNvPr id="3" name="Title 2">
            <a:extLst>
              <a:ext uri="{FF2B5EF4-FFF2-40B4-BE49-F238E27FC236}">
                <a16:creationId xmlns:a16="http://schemas.microsoft.com/office/drawing/2014/main" id="{1B2F5AF0-BAD8-4BEE-8D60-19DCE06012A3}"/>
              </a:ext>
            </a:extLst>
          </p:cNvPr>
          <p:cNvSpPr>
            <a:spLocks noGrp="1"/>
          </p:cNvSpPr>
          <p:nvPr>
            <p:ph type="title"/>
          </p:nvPr>
        </p:nvSpPr>
        <p:spPr/>
        <p:txBody>
          <a:bodyPr/>
          <a:lstStyle/>
          <a:p>
            <a:r>
              <a:rPr lang="en-GB" dirty="0"/>
              <a:t>Agenda</a:t>
            </a:r>
          </a:p>
        </p:txBody>
      </p:sp>
      <p:sp>
        <p:nvSpPr>
          <p:cNvPr id="4" name="Arrow: Right 3">
            <a:extLst>
              <a:ext uri="{FF2B5EF4-FFF2-40B4-BE49-F238E27FC236}">
                <a16:creationId xmlns:a16="http://schemas.microsoft.com/office/drawing/2014/main" id="{849B5A1B-4569-4128-88F2-95CCEF0725DA}"/>
              </a:ext>
            </a:extLst>
          </p:cNvPr>
          <p:cNvSpPr/>
          <p:nvPr/>
        </p:nvSpPr>
        <p:spPr>
          <a:xfrm>
            <a:off x="665157" y="2982124"/>
            <a:ext cx="286603" cy="279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118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B5243-501B-48DD-97D6-B39DA57B666B}"/>
              </a:ext>
            </a:extLst>
          </p:cNvPr>
          <p:cNvSpPr>
            <a:spLocks noGrp="1"/>
          </p:cNvSpPr>
          <p:nvPr>
            <p:ph type="body" sz="quarter" idx="10"/>
          </p:nvPr>
        </p:nvSpPr>
        <p:spPr/>
        <p:txBody>
          <a:bodyPr/>
          <a:lstStyle/>
          <a:p>
            <a:r>
              <a:rPr lang="en-GB" dirty="0"/>
              <a:t>Intro (nu)</a:t>
            </a:r>
          </a:p>
          <a:p>
            <a:r>
              <a:rPr lang="en-GB" dirty="0"/>
              <a:t>Wat is Docker</a:t>
            </a:r>
          </a:p>
          <a:p>
            <a:r>
              <a:rPr lang="en-GB" dirty="0" err="1"/>
              <a:t>Begrippen</a:t>
            </a:r>
            <a:endParaRPr lang="en-GB" dirty="0"/>
          </a:p>
        </p:txBody>
      </p:sp>
      <p:sp>
        <p:nvSpPr>
          <p:cNvPr id="3" name="Title 2">
            <a:extLst>
              <a:ext uri="{FF2B5EF4-FFF2-40B4-BE49-F238E27FC236}">
                <a16:creationId xmlns:a16="http://schemas.microsoft.com/office/drawing/2014/main" id="{1B2F5AF0-BAD8-4BEE-8D60-19DCE06012A3}"/>
              </a:ext>
            </a:extLst>
          </p:cNvPr>
          <p:cNvSpPr>
            <a:spLocks noGrp="1"/>
          </p:cNvSpPr>
          <p:nvPr>
            <p:ph type="title"/>
          </p:nvPr>
        </p:nvSpPr>
        <p:spPr/>
        <p:txBody>
          <a:bodyPr/>
          <a:lstStyle/>
          <a:p>
            <a:r>
              <a:rPr lang="en-GB" dirty="0"/>
              <a:t>Agenda</a:t>
            </a:r>
          </a:p>
        </p:txBody>
      </p:sp>
      <p:sp>
        <p:nvSpPr>
          <p:cNvPr id="4" name="Arrow: Right 3">
            <a:extLst>
              <a:ext uri="{FF2B5EF4-FFF2-40B4-BE49-F238E27FC236}">
                <a16:creationId xmlns:a16="http://schemas.microsoft.com/office/drawing/2014/main" id="{849B5A1B-4569-4128-88F2-95CCEF0725DA}"/>
              </a:ext>
            </a:extLst>
          </p:cNvPr>
          <p:cNvSpPr/>
          <p:nvPr/>
        </p:nvSpPr>
        <p:spPr>
          <a:xfrm>
            <a:off x="665157" y="3377910"/>
            <a:ext cx="286603" cy="279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6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B5243-501B-48DD-97D6-B39DA57B666B}"/>
              </a:ext>
            </a:extLst>
          </p:cNvPr>
          <p:cNvSpPr>
            <a:spLocks noGrp="1"/>
          </p:cNvSpPr>
          <p:nvPr>
            <p:ph type="body" sz="quarter" idx="10"/>
          </p:nvPr>
        </p:nvSpPr>
        <p:spPr/>
        <p:txBody>
          <a:bodyPr vert="horz" lIns="0" tIns="0" rIns="0" bIns="0" rtlCol="0" anchor="t">
            <a:noAutofit/>
          </a:bodyPr>
          <a:lstStyle/>
          <a:p>
            <a:r>
              <a:rPr lang="en-US" b="0" i="0" dirty="0">
                <a:solidFill>
                  <a:srgbClr val="262626"/>
                </a:solidFill>
                <a:effectLst/>
              </a:rPr>
              <a:t>Docker is an open source platform for </a:t>
            </a:r>
            <a:r>
              <a:rPr lang="en-US" b="1" dirty="0">
                <a:solidFill>
                  <a:srgbClr val="262626"/>
                </a:solidFill>
                <a:effectLst/>
              </a:rPr>
              <a:t>building</a:t>
            </a:r>
            <a:r>
              <a:rPr lang="en-US" b="0" i="0" dirty="0">
                <a:solidFill>
                  <a:srgbClr val="262626"/>
                </a:solidFill>
                <a:effectLst/>
              </a:rPr>
              <a:t>, deploying, and managing containerized applications.</a:t>
            </a:r>
          </a:p>
          <a:p>
            <a:r>
              <a:rPr lang="en-US" dirty="0"/>
              <a:t>Docker enables developers to package applications into containers—standardized executable components that combine application source code with all the operating system (OS) libraries and dependencies required to run the code in any environment.</a:t>
            </a:r>
          </a:p>
          <a:p>
            <a:r>
              <a:rPr lang="en-US" dirty="0"/>
              <a:t>Compared to VMs, containers are faster and easier to deploy, provision, and restart. This makes them ideal for use in continuous integration and continuous delivery (CI/CD) pipelines and a better fit for development teams adopting Agile and DevOps practices.</a:t>
            </a:r>
            <a:endParaRPr lang="en-GB" dirty="0"/>
          </a:p>
        </p:txBody>
      </p:sp>
      <p:sp>
        <p:nvSpPr>
          <p:cNvPr id="3" name="Title 2">
            <a:extLst>
              <a:ext uri="{FF2B5EF4-FFF2-40B4-BE49-F238E27FC236}">
                <a16:creationId xmlns:a16="http://schemas.microsoft.com/office/drawing/2014/main" id="{1B2F5AF0-BAD8-4BEE-8D60-19DCE06012A3}"/>
              </a:ext>
            </a:extLst>
          </p:cNvPr>
          <p:cNvSpPr>
            <a:spLocks noGrp="1"/>
          </p:cNvSpPr>
          <p:nvPr>
            <p:ph type="title"/>
          </p:nvPr>
        </p:nvSpPr>
        <p:spPr/>
        <p:txBody>
          <a:bodyPr/>
          <a:lstStyle/>
          <a:p>
            <a:r>
              <a:rPr lang="en-GB" dirty="0"/>
              <a:t>Wat is docker</a:t>
            </a:r>
          </a:p>
        </p:txBody>
      </p:sp>
    </p:spTree>
    <p:extLst>
      <p:ext uri="{BB962C8B-B14F-4D97-AF65-F5344CB8AC3E}">
        <p14:creationId xmlns:p14="http://schemas.microsoft.com/office/powerpoint/2010/main" val="372030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B5243-501B-48DD-97D6-B39DA57B666B}"/>
              </a:ext>
            </a:extLst>
          </p:cNvPr>
          <p:cNvSpPr>
            <a:spLocks noGrp="1"/>
          </p:cNvSpPr>
          <p:nvPr>
            <p:ph type="body" sz="quarter" idx="10"/>
          </p:nvPr>
        </p:nvSpPr>
        <p:spPr/>
        <p:txBody>
          <a:bodyPr/>
          <a:lstStyle/>
          <a:p>
            <a:r>
              <a:rPr lang="en-GB" dirty="0"/>
              <a:t>Intro (nu)</a:t>
            </a:r>
          </a:p>
          <a:p>
            <a:r>
              <a:rPr lang="en-GB" dirty="0"/>
              <a:t>Wat is Docker</a:t>
            </a:r>
          </a:p>
          <a:p>
            <a:r>
              <a:rPr lang="en-GB" dirty="0" err="1"/>
              <a:t>Begrippen</a:t>
            </a:r>
            <a:endParaRPr lang="en-GB" dirty="0"/>
          </a:p>
        </p:txBody>
      </p:sp>
      <p:sp>
        <p:nvSpPr>
          <p:cNvPr id="3" name="Title 2">
            <a:extLst>
              <a:ext uri="{FF2B5EF4-FFF2-40B4-BE49-F238E27FC236}">
                <a16:creationId xmlns:a16="http://schemas.microsoft.com/office/drawing/2014/main" id="{1B2F5AF0-BAD8-4BEE-8D60-19DCE06012A3}"/>
              </a:ext>
            </a:extLst>
          </p:cNvPr>
          <p:cNvSpPr>
            <a:spLocks noGrp="1"/>
          </p:cNvSpPr>
          <p:nvPr>
            <p:ph type="title"/>
          </p:nvPr>
        </p:nvSpPr>
        <p:spPr/>
        <p:txBody>
          <a:bodyPr/>
          <a:lstStyle/>
          <a:p>
            <a:r>
              <a:rPr lang="en-GB" dirty="0"/>
              <a:t>Agenda</a:t>
            </a:r>
          </a:p>
        </p:txBody>
      </p:sp>
      <p:sp>
        <p:nvSpPr>
          <p:cNvPr id="4" name="Arrow: Right 3">
            <a:extLst>
              <a:ext uri="{FF2B5EF4-FFF2-40B4-BE49-F238E27FC236}">
                <a16:creationId xmlns:a16="http://schemas.microsoft.com/office/drawing/2014/main" id="{849B5A1B-4569-4128-88F2-95CCEF0725DA}"/>
              </a:ext>
            </a:extLst>
          </p:cNvPr>
          <p:cNvSpPr/>
          <p:nvPr/>
        </p:nvSpPr>
        <p:spPr>
          <a:xfrm>
            <a:off x="601362" y="3789035"/>
            <a:ext cx="286603" cy="279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315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2F5AF0-BAD8-4BEE-8D60-19DCE06012A3}"/>
              </a:ext>
            </a:extLst>
          </p:cNvPr>
          <p:cNvSpPr>
            <a:spLocks noGrp="1"/>
          </p:cNvSpPr>
          <p:nvPr>
            <p:ph type="title"/>
          </p:nvPr>
        </p:nvSpPr>
        <p:spPr/>
        <p:txBody>
          <a:bodyPr/>
          <a:lstStyle/>
          <a:p>
            <a:r>
              <a:rPr lang="en-GB" dirty="0" err="1"/>
              <a:t>Begrippen</a:t>
            </a:r>
            <a:endParaRPr lang="en-GB" dirty="0"/>
          </a:p>
        </p:txBody>
      </p:sp>
      <p:pic>
        <p:nvPicPr>
          <p:cNvPr id="7" name="Picture 6">
            <a:extLst>
              <a:ext uri="{FF2B5EF4-FFF2-40B4-BE49-F238E27FC236}">
                <a16:creationId xmlns:a16="http://schemas.microsoft.com/office/drawing/2014/main" id="{3ACEFA66-56BF-4903-942A-0919E7162268}"/>
              </a:ext>
            </a:extLst>
          </p:cNvPr>
          <p:cNvPicPr>
            <a:picLocks noChangeAspect="1"/>
          </p:cNvPicPr>
          <p:nvPr/>
        </p:nvPicPr>
        <p:blipFill>
          <a:blip r:embed="rId3"/>
          <a:stretch>
            <a:fillRect/>
          </a:stretch>
        </p:blipFill>
        <p:spPr>
          <a:xfrm>
            <a:off x="2219553" y="2891009"/>
            <a:ext cx="7658764" cy="2514818"/>
          </a:xfrm>
          <a:prstGeom prst="rect">
            <a:avLst/>
          </a:prstGeom>
        </p:spPr>
      </p:pic>
    </p:spTree>
    <p:extLst>
      <p:ext uri="{BB962C8B-B14F-4D97-AF65-F5344CB8AC3E}">
        <p14:creationId xmlns:p14="http://schemas.microsoft.com/office/powerpoint/2010/main" val="268928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FCAD86-45B7-4CBA-AD87-332766F524B7}"/>
              </a:ext>
            </a:extLst>
          </p:cNvPr>
          <p:cNvPicPr>
            <a:picLocks noChangeAspect="1"/>
          </p:cNvPicPr>
          <p:nvPr/>
        </p:nvPicPr>
        <p:blipFill>
          <a:blip r:embed="rId3"/>
          <a:stretch>
            <a:fillRect/>
          </a:stretch>
        </p:blipFill>
        <p:spPr>
          <a:xfrm>
            <a:off x="2921670" y="287580"/>
            <a:ext cx="8871402" cy="6282839"/>
          </a:xfrm>
          <a:prstGeom prst="rect">
            <a:avLst/>
          </a:prstGeom>
        </p:spPr>
      </p:pic>
    </p:spTree>
    <p:extLst>
      <p:ext uri="{BB962C8B-B14F-4D97-AF65-F5344CB8AC3E}">
        <p14:creationId xmlns:p14="http://schemas.microsoft.com/office/powerpoint/2010/main" val="1709767172"/>
      </p:ext>
    </p:extLst>
  </p:cSld>
  <p:clrMapOvr>
    <a:masterClrMapping/>
  </p:clrMapOvr>
</p:sld>
</file>

<file path=ppt/theme/theme1.xml><?xml version="1.0" encoding="utf-8"?>
<a:theme xmlns:a="http://schemas.openxmlformats.org/drawingml/2006/main" name="BrinkThema">
  <a:themeElements>
    <a:clrScheme name="BrinkColours">
      <a:dk1>
        <a:srgbClr val="000000"/>
      </a:dk1>
      <a:lt1>
        <a:srgbClr val="FFFFFF"/>
      </a:lt1>
      <a:dk2>
        <a:srgbClr val="44546A"/>
      </a:dk2>
      <a:lt2>
        <a:srgbClr val="E7E6E6"/>
      </a:lt2>
      <a:accent1>
        <a:srgbClr val="F57863"/>
      </a:accent1>
      <a:accent2>
        <a:srgbClr val="D100E8"/>
      </a:accent2>
      <a:accent3>
        <a:srgbClr val="85D4CF"/>
      </a:accent3>
      <a:accent4>
        <a:srgbClr val="E3DECC"/>
      </a:accent4>
      <a:accent5>
        <a:srgbClr val="5B9BD5"/>
      </a:accent5>
      <a:accent6>
        <a:srgbClr val="70AD47"/>
      </a:accent6>
      <a:hlink>
        <a:srgbClr val="0563C1"/>
      </a:hlink>
      <a:folHlink>
        <a:srgbClr val="954F72"/>
      </a:folHlink>
    </a:clrScheme>
    <a:fontScheme name="BrinkFonts">
      <a:majorFont>
        <a:latin typeface="Arial Narrow"/>
        <a:ea typeface=""/>
        <a:cs typeface=""/>
      </a:majorFont>
      <a:minorFont>
        <a:latin typeface="Sitk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nk-Presentatiesjabloon" id="{EC549051-3964-412E-AA6B-24774AEEF986}" vid="{FD0CACC9-D582-4DC7-8DAA-659ACAF6E8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995F18139566489E230EBD6AF0955E" ma:contentTypeVersion="6" ma:contentTypeDescription="Een nieuw document maken." ma:contentTypeScope="" ma:versionID="c7c68b52b8be98def634c94ba62757d1">
  <xsd:schema xmlns:xsd="http://www.w3.org/2001/XMLSchema" xmlns:xs="http://www.w3.org/2001/XMLSchema" xmlns:p="http://schemas.microsoft.com/office/2006/metadata/properties" xmlns:ns2="735be1b6-9cad-4a27-a547-9cd8ea23e2d2" targetNamespace="http://schemas.microsoft.com/office/2006/metadata/properties" ma:root="true" ma:fieldsID="94782f8bcd07db5ad5aee1395f2366c7" ns2:_="">
    <xsd:import namespace="735be1b6-9cad-4a27-a547-9cd8ea23e2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5be1b6-9cad-4a27-a547-9cd8ea23e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A22B5B-9334-4599-99B1-E0E563595917}">
  <ds:schemaRefs>
    <ds:schemaRef ds:uri="http://schemas.microsoft.com/sharepoint/v3/contenttype/forms"/>
  </ds:schemaRefs>
</ds:datastoreItem>
</file>

<file path=customXml/itemProps2.xml><?xml version="1.0" encoding="utf-8"?>
<ds:datastoreItem xmlns:ds="http://schemas.openxmlformats.org/officeDocument/2006/customXml" ds:itemID="{2B391577-B927-4B6E-9D33-32CBAA8B4F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5be1b6-9cad-4a27-a547-9cd8ea23e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7A41CC-1585-4C4D-8E98-B84BAC687326}">
  <ds:schemaRefs>
    <ds:schemaRef ds:uri="http://schemas.openxmlformats.org/package/2006/metadata/core-properties"/>
    <ds:schemaRef ds:uri="735be1b6-9cad-4a27-a547-9cd8ea23e2d2"/>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Brink-Presentatiesjabloon</Template>
  <TotalTime>2616</TotalTime>
  <Words>330</Words>
  <Application>Microsoft Office PowerPoint</Application>
  <PresentationFormat>Widescreen</PresentationFormat>
  <Paragraphs>31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Calibri</vt:lpstr>
      <vt:lpstr>Sitka Text</vt:lpstr>
      <vt:lpstr>Wingdings</vt:lpstr>
      <vt:lpstr>BrinkThema</vt:lpstr>
      <vt:lpstr>Docker</vt:lpstr>
      <vt:lpstr>Agenda</vt:lpstr>
      <vt:lpstr>Agenda</vt:lpstr>
      <vt:lpstr>Wat is docker</vt:lpstr>
      <vt:lpstr>Agenda</vt:lpstr>
      <vt:lpstr>Begrippen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kubernetes service</dc:title>
  <dc:creator>Wema Wuyts</dc:creator>
  <cp:lastModifiedBy>Peter Bons</cp:lastModifiedBy>
  <cp:revision>77</cp:revision>
  <dcterms:created xsi:type="dcterms:W3CDTF">2020-12-24T10:46:13Z</dcterms:created>
  <dcterms:modified xsi:type="dcterms:W3CDTF">2021-05-06T09:46:02Z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0x01010090995F18139566489E230EBD6AF0955E</vt:lpwstr>
  </property>
</Properties>
</file>