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B114B9-1450-4A34-A5C3-CD838800F9C5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6C2EB34-E9BC-44E6-91B7-B4EFAC4A53B2}" type="slidenum">
              <a:rPr lang="en-AU" smtClean="0"/>
              <a:t>‹Nr.›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data.melbourne.vic.gov.au/resource/vtsx-jhki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Growing</a:t>
            </a:r>
            <a:r>
              <a:rPr lang="de-AT" dirty="0" smtClean="0"/>
              <a:t> City </a:t>
            </a:r>
            <a:r>
              <a:rPr lang="de-AT" dirty="0" err="1" smtClean="0"/>
              <a:t>of</a:t>
            </a:r>
            <a:r>
              <a:rPr lang="de-AT" dirty="0" smtClean="0"/>
              <a:t> Melbourne</a:t>
            </a:r>
            <a:endParaRPr lang="en-A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Business </a:t>
            </a:r>
            <a:r>
              <a:rPr lang="de-AT" dirty="0" err="1" smtClean="0"/>
              <a:t>opportunities</a:t>
            </a:r>
            <a:r>
              <a:rPr lang="de-AT" dirty="0" smtClean="0"/>
              <a:t>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growth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52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Business Problem</a:t>
            </a:r>
            <a:endParaRPr lang="en-AU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de-AT" sz="2400" dirty="0" smtClean="0"/>
          </a:p>
          <a:p>
            <a:r>
              <a:rPr lang="de-AT" sz="2400" dirty="0" smtClean="0"/>
              <a:t>Home </a:t>
            </a:r>
            <a:r>
              <a:rPr lang="de-AT" sz="2400" dirty="0" err="1" smtClean="0"/>
              <a:t>buyers</a:t>
            </a:r>
            <a:r>
              <a:rPr lang="de-AT" sz="2400" dirty="0" smtClean="0"/>
              <a:t>, </a:t>
            </a:r>
            <a:r>
              <a:rPr lang="de-AT" sz="2400" dirty="0" err="1" smtClean="0"/>
              <a:t>investors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entrepreneurs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struggling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pick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right</a:t>
            </a:r>
            <a:r>
              <a:rPr lang="de-AT" sz="2400" dirty="0" smtClean="0"/>
              <a:t> </a:t>
            </a:r>
            <a:r>
              <a:rPr lang="de-AT" sz="2400" dirty="0" err="1" smtClean="0"/>
              <a:t>location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buy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first</a:t>
            </a:r>
            <a:r>
              <a:rPr lang="de-AT" sz="2400" dirty="0" smtClean="0"/>
              <a:t> </a:t>
            </a:r>
            <a:r>
              <a:rPr lang="de-AT" sz="2400" dirty="0" err="1" smtClean="0"/>
              <a:t>house</a:t>
            </a:r>
            <a:r>
              <a:rPr lang="de-AT" sz="2400" dirty="0" smtClean="0"/>
              <a:t>, </a:t>
            </a:r>
            <a:r>
              <a:rPr lang="de-AT" sz="2400" dirty="0" err="1" smtClean="0"/>
              <a:t>invest</a:t>
            </a:r>
            <a:r>
              <a:rPr lang="de-AT" sz="2400" dirty="0" smtClean="0"/>
              <a:t> </a:t>
            </a:r>
            <a:r>
              <a:rPr lang="de-AT" sz="2400" dirty="0" err="1" smtClean="0"/>
              <a:t>or</a:t>
            </a:r>
            <a:r>
              <a:rPr lang="de-AT" sz="2400" dirty="0" smtClean="0"/>
              <a:t> </a:t>
            </a:r>
            <a:r>
              <a:rPr lang="de-AT" sz="2400" dirty="0" err="1" smtClean="0"/>
              <a:t>start</a:t>
            </a:r>
            <a:r>
              <a:rPr lang="de-AT" sz="2400" dirty="0" smtClean="0"/>
              <a:t> a </a:t>
            </a:r>
            <a:r>
              <a:rPr lang="de-AT" sz="2400" dirty="0" err="1" smtClean="0"/>
              <a:t>business</a:t>
            </a:r>
            <a:r>
              <a:rPr lang="de-AT" sz="2400" dirty="0" smtClean="0"/>
              <a:t>, </a:t>
            </a:r>
            <a:r>
              <a:rPr lang="de-AT" sz="2400" dirty="0" err="1" smtClean="0"/>
              <a:t>respectively</a:t>
            </a:r>
            <a:r>
              <a:rPr lang="de-AT" sz="2400" dirty="0" smtClean="0"/>
              <a:t>.</a:t>
            </a:r>
          </a:p>
          <a:p>
            <a:endParaRPr lang="de-AT" sz="2400" dirty="0" smtClean="0"/>
          </a:p>
          <a:p>
            <a:r>
              <a:rPr lang="de-AT" sz="2400" dirty="0" err="1" smtClean="0"/>
              <a:t>Analysing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projected</a:t>
            </a:r>
            <a:r>
              <a:rPr lang="de-AT" sz="2400" dirty="0" smtClean="0"/>
              <a:t> </a:t>
            </a:r>
            <a:r>
              <a:rPr lang="de-AT" sz="2400" dirty="0" err="1" smtClean="0"/>
              <a:t>population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growth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combining</a:t>
            </a:r>
            <a:r>
              <a:rPr lang="de-AT" sz="2400" dirty="0" smtClean="0"/>
              <a:t> </a:t>
            </a:r>
            <a:r>
              <a:rPr lang="de-AT" sz="2400" dirty="0" err="1" smtClean="0"/>
              <a:t>it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</a:t>
            </a:r>
            <a:r>
              <a:rPr lang="de-AT" sz="2400" dirty="0" err="1" smtClean="0"/>
              <a:t>information</a:t>
            </a:r>
            <a:r>
              <a:rPr lang="de-AT" sz="2400" dirty="0" smtClean="0"/>
              <a:t> </a:t>
            </a:r>
            <a:r>
              <a:rPr lang="de-AT" sz="2400" dirty="0" err="1" smtClean="0"/>
              <a:t>about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development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Melbourne‘s</a:t>
            </a:r>
            <a:r>
              <a:rPr lang="de-AT" sz="2400" dirty="0" smtClean="0"/>
              <a:t> </a:t>
            </a:r>
            <a:r>
              <a:rPr lang="de-AT" sz="2400" dirty="0" err="1" smtClean="0"/>
              <a:t>suburbs</a:t>
            </a:r>
            <a:r>
              <a:rPr lang="de-AT" sz="2400" dirty="0" smtClean="0"/>
              <a:t> </a:t>
            </a:r>
            <a:r>
              <a:rPr lang="de-AT" sz="2400" dirty="0" err="1" smtClean="0"/>
              <a:t>should</a:t>
            </a:r>
            <a:r>
              <a:rPr lang="de-AT" sz="2400" dirty="0" smtClean="0"/>
              <a:t> </a:t>
            </a:r>
            <a:r>
              <a:rPr lang="de-AT" sz="2400" dirty="0" err="1" smtClean="0"/>
              <a:t>give</a:t>
            </a:r>
            <a:r>
              <a:rPr lang="de-AT" sz="2400" dirty="0" smtClean="0"/>
              <a:t> a </a:t>
            </a:r>
            <a:r>
              <a:rPr lang="de-AT" sz="2400" dirty="0" err="1" smtClean="0"/>
              <a:t>good</a:t>
            </a:r>
            <a:r>
              <a:rPr lang="de-AT" sz="2400" dirty="0" smtClean="0"/>
              <a:t> </a:t>
            </a:r>
            <a:r>
              <a:rPr lang="de-AT" sz="2400" dirty="0" err="1" smtClean="0"/>
              <a:t>indication</a:t>
            </a:r>
            <a:r>
              <a:rPr lang="de-AT" sz="2400" dirty="0" smtClean="0"/>
              <a:t> </a:t>
            </a:r>
            <a:r>
              <a:rPr lang="de-AT" sz="2400" dirty="0" err="1" smtClean="0"/>
              <a:t>which</a:t>
            </a:r>
            <a:r>
              <a:rPr lang="de-AT" sz="2400" dirty="0" smtClean="0"/>
              <a:t> </a:t>
            </a:r>
            <a:r>
              <a:rPr lang="de-AT" sz="2400" dirty="0" err="1" smtClean="0"/>
              <a:t>suburbs</a:t>
            </a:r>
            <a:r>
              <a:rPr lang="de-AT" sz="2400" dirty="0" smtClean="0"/>
              <a:t> </a:t>
            </a:r>
            <a:r>
              <a:rPr lang="de-AT" sz="2400" dirty="0" err="1" smtClean="0"/>
              <a:t>might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favourable</a:t>
            </a:r>
            <a:r>
              <a:rPr lang="de-AT" sz="2400" dirty="0" smtClean="0"/>
              <a:t>.</a:t>
            </a:r>
          </a:p>
          <a:p>
            <a:pPr marL="0" indent="0">
              <a:buFont typeface="Wingdings 3"/>
              <a:buNone/>
            </a:pPr>
            <a:endParaRPr lang="de-AT" sz="2400" dirty="0" smtClean="0"/>
          </a:p>
          <a:p>
            <a:pPr marL="0" indent="0">
              <a:buFont typeface="Wingdings 3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624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Open </a:t>
            </a:r>
            <a:r>
              <a:rPr lang="de-AT" dirty="0" err="1" smtClean="0"/>
              <a:t>source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projections</a:t>
            </a:r>
            <a:r>
              <a:rPr lang="de-AT" dirty="0" smtClean="0"/>
              <a:t> </a:t>
            </a:r>
            <a:r>
              <a:rPr lang="de-AT" dirty="0" err="1" smtClean="0"/>
              <a:t>provided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City </a:t>
            </a:r>
            <a:r>
              <a:rPr lang="de-AT" dirty="0" err="1" smtClean="0"/>
              <a:t>of</a:t>
            </a:r>
            <a:r>
              <a:rPr lang="de-AT" dirty="0" smtClean="0"/>
              <a:t> Melbourne</a:t>
            </a:r>
          </a:p>
          <a:p>
            <a:pPr marL="0" indent="0">
              <a:buNone/>
            </a:pPr>
            <a:r>
              <a:rPr lang="de-AT" sz="2400" dirty="0" smtClean="0">
                <a:hlinkClick r:id="rId2"/>
              </a:rPr>
              <a:t>https://data.melbourne.vic.gov.au/resource/vtsx-jhki.csv</a:t>
            </a:r>
            <a:endParaRPr lang="de-AT" sz="2400" dirty="0" smtClean="0"/>
          </a:p>
          <a:p>
            <a:pPr marL="0" indent="0">
              <a:buNone/>
            </a:pPr>
            <a:endParaRPr lang="de-AT" sz="2400" dirty="0"/>
          </a:p>
          <a:p>
            <a:r>
              <a:rPr lang="de-AT" dirty="0" err="1" smtClean="0"/>
              <a:t>Foursquare</a:t>
            </a:r>
            <a:r>
              <a:rPr lang="de-AT" dirty="0" smtClean="0"/>
              <a:t> open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platform</a:t>
            </a:r>
            <a:endParaRPr lang="de-AT" dirty="0" smtClean="0"/>
          </a:p>
          <a:p>
            <a:pPr marL="0" indent="0">
              <a:buNone/>
            </a:pPr>
            <a:r>
              <a:rPr lang="de-AT" sz="2400" dirty="0" smtClean="0">
                <a:hlinkClick r:id="rId3"/>
              </a:rPr>
              <a:t>https://foursquare.com/</a:t>
            </a:r>
            <a:endParaRPr lang="de-AT" sz="2400" dirty="0" smtClean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 Input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9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Population Growth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2" y="1328192"/>
            <a:ext cx="9030133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5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Visualisation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Suburbs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294074"/>
            <a:ext cx="8865181" cy="530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Cluster Analysis 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14" y="1288649"/>
            <a:ext cx="6578233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19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Developed</a:t>
            </a:r>
            <a:r>
              <a:rPr lang="de-AT" dirty="0" smtClean="0"/>
              <a:t> (</a:t>
            </a:r>
            <a:r>
              <a:rPr lang="de-AT" dirty="0" err="1" smtClean="0"/>
              <a:t>black</a:t>
            </a:r>
            <a:r>
              <a:rPr lang="de-AT" dirty="0" smtClean="0"/>
              <a:t>) vs. </a:t>
            </a:r>
            <a:r>
              <a:rPr lang="de-AT" dirty="0" err="1" smtClean="0"/>
              <a:t>Less</a:t>
            </a:r>
            <a:r>
              <a:rPr lang="de-AT" dirty="0" smtClean="0"/>
              <a:t> </a:t>
            </a:r>
            <a:r>
              <a:rPr lang="de-AT" dirty="0" err="1" smtClean="0"/>
              <a:t>Developed</a:t>
            </a:r>
            <a:r>
              <a:rPr lang="de-AT" dirty="0" smtClean="0"/>
              <a:t> (</a:t>
            </a:r>
            <a:r>
              <a:rPr lang="de-AT" dirty="0" err="1" smtClean="0"/>
              <a:t>red</a:t>
            </a:r>
            <a:r>
              <a:rPr lang="de-AT" dirty="0" smtClean="0"/>
              <a:t>) Suburbs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4278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86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Blue </a:t>
            </a:r>
            <a:r>
              <a:rPr lang="de-AT" sz="2400" dirty="0" err="1" smtClean="0"/>
              <a:t>circles</a:t>
            </a:r>
            <a:r>
              <a:rPr lang="de-AT" sz="2400" dirty="0" smtClean="0"/>
              <a:t> </a:t>
            </a:r>
            <a:r>
              <a:rPr lang="de-AT" sz="2400" dirty="0" err="1" smtClean="0"/>
              <a:t>indicate</a:t>
            </a:r>
            <a:r>
              <a:rPr lang="de-AT" sz="2400" dirty="0" smtClean="0"/>
              <a:t> </a:t>
            </a:r>
            <a:r>
              <a:rPr lang="de-AT" sz="2400" dirty="0" err="1" smtClean="0"/>
              <a:t>population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growth</a:t>
            </a:r>
            <a:r>
              <a:rPr lang="de-AT" sz="2400" dirty="0" smtClean="0"/>
              <a:t> </a:t>
            </a:r>
            <a:r>
              <a:rPr lang="de-AT" sz="2400" dirty="0" err="1" smtClean="0"/>
              <a:t>by</a:t>
            </a:r>
            <a:r>
              <a:rPr lang="de-AT" sz="2400" dirty="0" smtClean="0"/>
              <a:t> 2031</a:t>
            </a:r>
          </a:p>
          <a:p>
            <a:r>
              <a:rPr lang="de-AT" sz="2400" dirty="0" smtClean="0"/>
              <a:t>Yellow </a:t>
            </a:r>
            <a:r>
              <a:rPr lang="de-AT" sz="2400" dirty="0" err="1" smtClean="0"/>
              <a:t>circles</a:t>
            </a:r>
            <a:r>
              <a:rPr lang="de-AT" sz="2400" dirty="0" smtClean="0"/>
              <a:t> </a:t>
            </a:r>
            <a:r>
              <a:rPr lang="de-AT" sz="2400" dirty="0" err="1" smtClean="0"/>
              <a:t>indicate</a:t>
            </a:r>
            <a:r>
              <a:rPr lang="de-AT" sz="2400" dirty="0" smtClean="0"/>
              <a:t> </a:t>
            </a:r>
            <a:r>
              <a:rPr lang="de-AT" sz="2400" dirty="0" err="1" smtClean="0"/>
              <a:t>population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growth</a:t>
            </a:r>
            <a:r>
              <a:rPr lang="de-AT" sz="2400" dirty="0" smtClean="0"/>
              <a:t> </a:t>
            </a:r>
            <a:r>
              <a:rPr lang="de-AT" sz="2400" dirty="0" err="1" smtClean="0"/>
              <a:t>by</a:t>
            </a:r>
            <a:r>
              <a:rPr lang="de-AT" sz="2400" dirty="0" smtClean="0"/>
              <a:t> 2041</a:t>
            </a:r>
            <a:endParaRPr lang="de-AT" sz="2400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en-AU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Combined</a:t>
            </a:r>
            <a:r>
              <a:rPr lang="de-AT" dirty="0" smtClean="0"/>
              <a:t> </a:t>
            </a:r>
            <a:r>
              <a:rPr lang="de-AT" dirty="0" err="1" smtClean="0"/>
              <a:t>Visualisation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5"/>
          <a:stretch/>
        </p:blipFill>
        <p:spPr bwMode="auto">
          <a:xfrm>
            <a:off x="539552" y="2420888"/>
            <a:ext cx="8136904" cy="424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4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AT" sz="2000" dirty="0" smtClean="0"/>
              <a:t>The </a:t>
            </a:r>
            <a:r>
              <a:rPr lang="de-AT" sz="2000" dirty="0" err="1" smtClean="0"/>
              <a:t>highest</a:t>
            </a:r>
            <a:r>
              <a:rPr lang="de-AT" sz="2000" dirty="0" smtClean="0"/>
              <a:t> </a:t>
            </a:r>
            <a:r>
              <a:rPr lang="de-AT" sz="2000" dirty="0" err="1" smtClean="0"/>
              <a:t>population</a:t>
            </a:r>
            <a:r>
              <a:rPr lang="de-AT" sz="2000" dirty="0" smtClean="0"/>
              <a:t> </a:t>
            </a:r>
            <a:r>
              <a:rPr lang="de-AT" sz="2000" dirty="0" err="1" smtClean="0"/>
              <a:t>growth</a:t>
            </a:r>
            <a:r>
              <a:rPr lang="de-AT" sz="2000" dirty="0" smtClean="0"/>
              <a:t> will </a:t>
            </a:r>
            <a:r>
              <a:rPr lang="de-AT" sz="2000" dirty="0" err="1" smtClean="0"/>
              <a:t>be</a:t>
            </a:r>
            <a:r>
              <a:rPr lang="de-AT" sz="2000" dirty="0" smtClean="0"/>
              <a:t> </a:t>
            </a:r>
            <a:r>
              <a:rPr lang="de-AT" sz="2000" dirty="0" err="1" smtClean="0"/>
              <a:t>seen</a:t>
            </a:r>
            <a:r>
              <a:rPr lang="de-AT" sz="2000" dirty="0" smtClean="0"/>
              <a:t> in Melbourne CBD </a:t>
            </a:r>
            <a:r>
              <a:rPr lang="de-AT" sz="2000" dirty="0" err="1" smtClean="0"/>
              <a:t>followed</a:t>
            </a:r>
            <a:r>
              <a:rPr lang="de-AT" sz="2000" dirty="0" smtClean="0"/>
              <a:t> </a:t>
            </a:r>
            <a:r>
              <a:rPr lang="de-AT" sz="2000" dirty="0" err="1" smtClean="0"/>
              <a:t>by</a:t>
            </a:r>
            <a:r>
              <a:rPr lang="de-AT" sz="2000" dirty="0" smtClean="0"/>
              <a:t> </a:t>
            </a:r>
            <a:r>
              <a:rPr lang="de-AT" sz="2000" dirty="0" err="1" smtClean="0"/>
              <a:t>Southbank</a:t>
            </a:r>
            <a:r>
              <a:rPr lang="de-AT" sz="2000" dirty="0" smtClean="0"/>
              <a:t>, Docklands </a:t>
            </a:r>
            <a:r>
              <a:rPr lang="de-AT" sz="2000" dirty="0" err="1" smtClean="0"/>
              <a:t>and</a:t>
            </a:r>
            <a:r>
              <a:rPr lang="de-AT" sz="2000" dirty="0" smtClean="0"/>
              <a:t> North Melbourne.</a:t>
            </a:r>
          </a:p>
          <a:p>
            <a:pPr>
              <a:spcAft>
                <a:spcPts val="1200"/>
              </a:spcAft>
            </a:pPr>
            <a:endParaRPr lang="de-AT" sz="2000" dirty="0" smtClean="0"/>
          </a:p>
          <a:p>
            <a:pPr>
              <a:spcAft>
                <a:spcPts val="1200"/>
              </a:spcAft>
            </a:pPr>
            <a:r>
              <a:rPr lang="de-AT" sz="2000" dirty="0" smtClean="0"/>
              <a:t>Docklands </a:t>
            </a:r>
            <a:r>
              <a:rPr lang="de-AT" sz="2000" dirty="0" err="1" smtClean="0"/>
              <a:t>and</a:t>
            </a:r>
            <a:r>
              <a:rPr lang="de-AT" sz="2000" dirty="0" smtClean="0"/>
              <a:t> North Melbourne </a:t>
            </a:r>
            <a:r>
              <a:rPr lang="de-AT" sz="2000" dirty="0" err="1" smtClean="0"/>
              <a:t>have</a:t>
            </a:r>
            <a:r>
              <a:rPr lang="de-AT" sz="2000" dirty="0" smtClean="0"/>
              <a:t> </a:t>
            </a:r>
            <a:r>
              <a:rPr lang="de-AT" sz="2000" dirty="0" err="1" smtClean="0"/>
              <a:t>been</a:t>
            </a:r>
            <a:r>
              <a:rPr lang="de-AT" sz="2000" dirty="0" smtClean="0"/>
              <a:t> </a:t>
            </a:r>
            <a:r>
              <a:rPr lang="de-AT" sz="2000" dirty="0" err="1" smtClean="0"/>
              <a:t>evaluated</a:t>
            </a:r>
            <a:r>
              <a:rPr lang="de-AT" sz="2000" dirty="0" smtClean="0"/>
              <a:t> </a:t>
            </a:r>
            <a:r>
              <a:rPr lang="de-AT" sz="2000" dirty="0" err="1" smtClean="0"/>
              <a:t>as</a:t>
            </a:r>
            <a:r>
              <a:rPr lang="de-AT" sz="2000" dirty="0" smtClean="0"/>
              <a:t> </a:t>
            </a:r>
            <a:r>
              <a:rPr lang="de-AT" sz="2000" dirty="0" err="1" smtClean="0"/>
              <a:t>less</a:t>
            </a:r>
            <a:r>
              <a:rPr lang="de-AT" sz="2000" dirty="0" smtClean="0"/>
              <a:t> </a:t>
            </a:r>
            <a:r>
              <a:rPr lang="de-AT" sz="2000" dirty="0" err="1" smtClean="0"/>
              <a:t>developed</a:t>
            </a:r>
            <a:r>
              <a:rPr lang="de-AT" sz="2000" dirty="0" smtClean="0"/>
              <a:t> </a:t>
            </a:r>
            <a:r>
              <a:rPr lang="de-AT" sz="2000" dirty="0" err="1" smtClean="0"/>
              <a:t>than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former</a:t>
            </a:r>
            <a:r>
              <a:rPr lang="de-AT" sz="2000" dirty="0" smtClean="0"/>
              <a:t> </a:t>
            </a:r>
            <a:r>
              <a:rPr lang="de-AT" sz="2000" dirty="0" err="1" smtClean="0"/>
              <a:t>ones</a:t>
            </a:r>
            <a:r>
              <a:rPr lang="de-AT" sz="2000" dirty="0" smtClean="0"/>
              <a:t>, </a:t>
            </a:r>
            <a:r>
              <a:rPr lang="de-AT" sz="2000" dirty="0" err="1" smtClean="0"/>
              <a:t>hence</a:t>
            </a:r>
            <a:r>
              <a:rPr lang="de-AT" sz="2000" dirty="0" smtClean="0"/>
              <a:t> </a:t>
            </a:r>
            <a:r>
              <a:rPr lang="de-AT" sz="2000" dirty="0" err="1" smtClean="0"/>
              <a:t>these</a:t>
            </a:r>
            <a:r>
              <a:rPr lang="de-AT" sz="2000" dirty="0" smtClean="0"/>
              <a:t> </a:t>
            </a:r>
            <a:r>
              <a:rPr lang="de-AT" sz="2000" dirty="0" err="1" smtClean="0"/>
              <a:t>suburbs</a:t>
            </a:r>
            <a:r>
              <a:rPr lang="de-AT" sz="2000" dirty="0" smtClean="0"/>
              <a:t> </a:t>
            </a:r>
            <a:r>
              <a:rPr lang="de-AT" sz="2000" dirty="0" err="1" smtClean="0"/>
              <a:t>seem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have</a:t>
            </a:r>
            <a:r>
              <a:rPr lang="de-AT" sz="2000" dirty="0" smtClean="0"/>
              <a:t> a </a:t>
            </a:r>
            <a:r>
              <a:rPr lang="de-AT" sz="2000" dirty="0" err="1" smtClean="0"/>
              <a:t>higher</a:t>
            </a:r>
            <a:r>
              <a:rPr lang="de-AT" sz="2000" dirty="0" smtClean="0"/>
              <a:t> potential </a:t>
            </a:r>
            <a:r>
              <a:rPr lang="de-AT" sz="2000" dirty="0" err="1" smtClean="0"/>
              <a:t>for</a:t>
            </a:r>
            <a:r>
              <a:rPr lang="de-AT" sz="2000" dirty="0" smtClean="0"/>
              <a:t> </a:t>
            </a:r>
            <a:r>
              <a:rPr lang="de-AT" sz="2000" dirty="0" err="1" smtClean="0"/>
              <a:t>new</a:t>
            </a:r>
            <a:r>
              <a:rPr lang="de-AT" sz="2000" dirty="0" smtClean="0"/>
              <a:t> </a:t>
            </a:r>
            <a:r>
              <a:rPr lang="de-AT" sz="2000" dirty="0" err="1" smtClean="0"/>
              <a:t>businesses</a:t>
            </a:r>
            <a:r>
              <a:rPr lang="de-AT" sz="2000" dirty="0" smtClean="0"/>
              <a:t> </a:t>
            </a:r>
            <a:r>
              <a:rPr lang="de-AT" sz="2000" dirty="0" err="1" smtClean="0"/>
              <a:t>or</a:t>
            </a:r>
            <a:r>
              <a:rPr lang="de-AT" sz="2000" dirty="0" smtClean="0"/>
              <a:t> real </a:t>
            </a:r>
            <a:r>
              <a:rPr lang="de-AT" sz="2000" dirty="0" err="1" smtClean="0"/>
              <a:t>estate</a:t>
            </a:r>
            <a:r>
              <a:rPr lang="de-AT" sz="2000" dirty="0" smtClean="0"/>
              <a:t> </a:t>
            </a:r>
            <a:r>
              <a:rPr lang="de-AT" sz="2000" dirty="0" err="1" smtClean="0"/>
              <a:t>investments</a:t>
            </a:r>
            <a:r>
              <a:rPr lang="de-AT" sz="2000" dirty="0" smtClean="0"/>
              <a:t>.</a:t>
            </a:r>
          </a:p>
          <a:p>
            <a:pPr>
              <a:spcAft>
                <a:spcPts val="1200"/>
              </a:spcAft>
            </a:pPr>
            <a:endParaRPr lang="de-AT" sz="2000" dirty="0" smtClean="0"/>
          </a:p>
          <a:p>
            <a:pPr>
              <a:spcAft>
                <a:spcPts val="1200"/>
              </a:spcAft>
            </a:pPr>
            <a:r>
              <a:rPr lang="de-AT" sz="2000" dirty="0" smtClean="0"/>
              <a:t>The </a:t>
            </a:r>
            <a:r>
              <a:rPr lang="de-AT" sz="2000" dirty="0" err="1" smtClean="0"/>
              <a:t>analysis</a:t>
            </a:r>
            <a:r>
              <a:rPr lang="de-AT" sz="2000" dirty="0" smtClean="0"/>
              <a:t> </a:t>
            </a:r>
            <a:r>
              <a:rPr lang="de-AT" sz="2000" dirty="0" err="1" smtClean="0"/>
              <a:t>suggests</a:t>
            </a:r>
            <a:r>
              <a:rPr lang="de-AT" sz="2000" dirty="0" smtClean="0"/>
              <a:t> a </a:t>
            </a:r>
            <a:r>
              <a:rPr lang="de-AT" sz="2000" dirty="0" err="1" smtClean="0"/>
              <a:t>similar</a:t>
            </a:r>
            <a:r>
              <a:rPr lang="de-AT" sz="2000" dirty="0" smtClean="0"/>
              <a:t> </a:t>
            </a:r>
            <a:r>
              <a:rPr lang="de-AT" sz="2000" dirty="0" err="1" smtClean="0"/>
              <a:t>long</a:t>
            </a:r>
            <a:r>
              <a:rPr lang="de-AT" sz="2000" dirty="0" smtClean="0"/>
              <a:t>-term (2041) </a:t>
            </a:r>
            <a:r>
              <a:rPr lang="de-AT" sz="2000" dirty="0" err="1" smtClean="0"/>
              <a:t>growth</a:t>
            </a:r>
            <a:r>
              <a:rPr lang="de-AT" sz="2000" dirty="0" smtClean="0"/>
              <a:t>. </a:t>
            </a:r>
            <a:r>
              <a:rPr lang="de-AT" sz="2000" dirty="0" err="1" smtClean="0"/>
              <a:t>However</a:t>
            </a:r>
            <a:r>
              <a:rPr lang="de-AT" sz="2000" dirty="0" smtClean="0"/>
              <a:t>, in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mid</a:t>
            </a:r>
            <a:r>
              <a:rPr lang="de-AT" sz="2000" dirty="0" smtClean="0"/>
              <a:t>-term (2031) Docklands </a:t>
            </a:r>
            <a:r>
              <a:rPr lang="de-AT" sz="2000" dirty="0" err="1" smtClean="0"/>
              <a:t>seems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offer</a:t>
            </a:r>
            <a:r>
              <a:rPr lang="de-AT" sz="2000" dirty="0" smtClean="0"/>
              <a:t> </a:t>
            </a:r>
            <a:r>
              <a:rPr lang="de-AT" sz="2000" dirty="0" err="1" smtClean="0"/>
              <a:t>more</a:t>
            </a:r>
            <a:r>
              <a:rPr lang="de-AT" sz="2000" dirty="0" smtClean="0"/>
              <a:t> </a:t>
            </a:r>
            <a:r>
              <a:rPr lang="de-AT" sz="2000" dirty="0" err="1" smtClean="0"/>
              <a:t>favourable</a:t>
            </a:r>
            <a:r>
              <a:rPr lang="de-AT" sz="2000" dirty="0" smtClean="0"/>
              <a:t> </a:t>
            </a:r>
            <a:r>
              <a:rPr lang="de-AT" sz="2000" dirty="0" err="1" smtClean="0"/>
              <a:t>opportunities</a:t>
            </a:r>
            <a:r>
              <a:rPr lang="de-AT" sz="2000" dirty="0" smtClean="0"/>
              <a:t>.</a:t>
            </a:r>
            <a:endParaRPr lang="en-AU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Conclusion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196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204</Words>
  <Application>Microsoft Office PowerPoint</Application>
  <PresentationFormat>Bildschirmpräsentation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Deimos</vt:lpstr>
      <vt:lpstr>Growing City of Melbourne</vt:lpstr>
      <vt:lpstr>Business Problem</vt:lpstr>
      <vt:lpstr>Data Input</vt:lpstr>
      <vt:lpstr>Population Growth</vt:lpstr>
      <vt:lpstr>Visualisation of Suburbs</vt:lpstr>
      <vt:lpstr>Cluster Analysis </vt:lpstr>
      <vt:lpstr>Developed (black) vs. Less Developed (red) Suburbs</vt:lpstr>
      <vt:lpstr>Combined Visualisation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City of Melbourne</dc:title>
  <dc:creator>Simon</dc:creator>
  <cp:lastModifiedBy>Simon</cp:lastModifiedBy>
  <cp:revision>3</cp:revision>
  <dcterms:created xsi:type="dcterms:W3CDTF">2020-02-19T19:38:09Z</dcterms:created>
  <dcterms:modified xsi:type="dcterms:W3CDTF">2020-02-19T20:03:39Z</dcterms:modified>
</cp:coreProperties>
</file>