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87" r:id="rId2"/>
    <p:sldId id="298" r:id="rId3"/>
    <p:sldId id="301" r:id="rId4"/>
    <p:sldId id="302" r:id="rId5"/>
    <p:sldId id="30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/>
    <p:restoredTop sz="90117"/>
  </p:normalViewPr>
  <p:slideViewPr>
    <p:cSldViewPr snapToGrid="0">
      <p:cViewPr varScale="1">
        <p:scale>
          <a:sx n="122" d="100"/>
          <a:sy n="122" d="100"/>
        </p:scale>
        <p:origin x="1416" y="200"/>
      </p:cViewPr>
      <p:guideLst>
        <p:guide orient="horz" pos="1620"/>
        <p:guide pos="3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/>
            </a:lvl1pPr>
            <a:lvl2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  <a:defRPr sz="1400" b="1"/>
            </a:lvl2pPr>
            <a:lvl3pPr marL="137160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■"/>
              <a:defRPr sz="1400" b="1"/>
            </a:lvl3pPr>
            <a:lvl4pPr marL="1828800" lvl="3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  <a:defRPr sz="1400" b="1"/>
            </a:lvl4pPr>
            <a:lvl5pPr marL="2286000" lvl="4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  <a:defRPr sz="1400" b="1"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4500563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76D1B1-7070-BA25-60FA-B99AF82A4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F087E4-E7D0-A0EB-1B84-386DE2D4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FA267-82A7-BA5E-8251-7624C5CCF2B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To understand layers: https://</a:t>
            </a:r>
            <a:r>
              <a:rPr lang="en-US" dirty="0" err="1"/>
              <a:t>youtu.be</a:t>
            </a:r>
            <a:r>
              <a:rPr lang="en-US" dirty="0"/>
              <a:t>/qFJeN9V1ZsI?t=1199</a:t>
            </a:r>
          </a:p>
        </p:txBody>
      </p:sp>
    </p:spTree>
    <p:extLst>
      <p:ext uri="{BB962C8B-B14F-4D97-AF65-F5344CB8AC3E}">
        <p14:creationId xmlns:p14="http://schemas.microsoft.com/office/powerpoint/2010/main" val="126276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85644DF7-378A-F742-7A2D-1C25BEE8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737"/>
            <a:ext cx="1949357" cy="238601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EACABED-47E5-B4BA-D97E-7ED151CD1FE3}"/>
              </a:ext>
            </a:extLst>
          </p:cNvPr>
          <p:cNvGrpSpPr/>
          <p:nvPr/>
        </p:nvGrpSpPr>
        <p:grpSpPr>
          <a:xfrm>
            <a:off x="2193991" y="819947"/>
            <a:ext cx="3389274" cy="748221"/>
            <a:chOff x="1383035" y="1823529"/>
            <a:chExt cx="3389274" cy="748221"/>
          </a:xfrm>
        </p:grpSpPr>
        <p:pic>
          <p:nvPicPr>
            <p:cNvPr id="6" name="Picture 5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A5D4BFAF-BEAF-96EB-7078-4EB6385951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1964"/>
            <a:stretch/>
          </p:blipFill>
          <p:spPr>
            <a:xfrm>
              <a:off x="1383035" y="1823529"/>
              <a:ext cx="3389274" cy="748221"/>
            </a:xfrm>
            <a:prstGeom prst="rect">
              <a:avLst/>
            </a:prstGeom>
          </p:spPr>
        </p:pic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7393EBDB-F2EC-111C-03CD-BA469C318CEB}"/>
                </a:ext>
              </a:extLst>
            </p:cNvPr>
            <p:cNvSpPr/>
            <p:nvPr/>
          </p:nvSpPr>
          <p:spPr>
            <a:xfrm>
              <a:off x="1878079" y="2195655"/>
              <a:ext cx="1932833" cy="257346"/>
            </a:xfrm>
            <a:prstGeom prst="fram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9CB4166-1399-8192-3A69-07D8CC318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64"/>
          <a:stretch/>
        </p:blipFill>
        <p:spPr>
          <a:xfrm>
            <a:off x="2193991" y="1940294"/>
            <a:ext cx="3389274" cy="748221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D695E1E9-64D4-E888-E4A3-28F1C45AB420}"/>
              </a:ext>
            </a:extLst>
          </p:cNvPr>
          <p:cNvSpPr/>
          <p:nvPr/>
        </p:nvSpPr>
        <p:spPr>
          <a:xfrm>
            <a:off x="3655451" y="2314404"/>
            <a:ext cx="1932833" cy="257346"/>
          </a:xfrm>
          <a:prstGeom prst="frame">
            <a:avLst/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12780-824C-FC73-D708-1080F2E65E3F}"/>
              </a:ext>
            </a:extLst>
          </p:cNvPr>
          <p:cNvSpPr txBox="1"/>
          <p:nvPr/>
        </p:nvSpPr>
        <p:spPr>
          <a:xfrm>
            <a:off x="5583265" y="116685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440.579987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A89EA-A9AF-E1C0-9965-9E00F38AFD15}"/>
              </a:ext>
            </a:extLst>
          </p:cNvPr>
          <p:cNvSpPr txBox="1"/>
          <p:nvPr/>
        </p:nvSpPr>
        <p:spPr>
          <a:xfrm>
            <a:off x="5583265" y="228918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440.579987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764D4-9974-0034-F867-C956C80A7661}"/>
              </a:ext>
            </a:extLst>
          </p:cNvPr>
          <p:cNvSpPr txBox="1"/>
          <p:nvPr/>
        </p:nvSpPr>
        <p:spPr>
          <a:xfrm>
            <a:off x="5704011" y="4136570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Pooling</a:t>
            </a:r>
          </a:p>
        </p:txBody>
      </p:sp>
      <p:pic>
        <p:nvPicPr>
          <p:cNvPr id="16" name="Picture 1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7EED923A-52B4-C799-0450-FBEDB5D9C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64"/>
          <a:stretch/>
        </p:blipFill>
        <p:spPr>
          <a:xfrm>
            <a:off x="2193991" y="3060641"/>
            <a:ext cx="3389274" cy="7482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5EA0E3-9B6E-6E41-6E20-4834856734F5}"/>
              </a:ext>
            </a:extLst>
          </p:cNvPr>
          <p:cNvSpPr txBox="1"/>
          <p:nvPr/>
        </p:nvSpPr>
        <p:spPr>
          <a:xfrm>
            <a:off x="5583265" y="34102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438.779999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6A6CE-E956-61F9-ADBE-3F6812D9E9D0}"/>
              </a:ext>
            </a:extLst>
          </p:cNvPr>
          <p:cNvSpPr txBox="1"/>
          <p:nvPr/>
        </p:nvSpPr>
        <p:spPr>
          <a:xfrm>
            <a:off x="7642718" y="4136570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40054-7F4F-8A46-0DBE-82C7CF1A3F87}"/>
              </a:ext>
            </a:extLst>
          </p:cNvPr>
          <p:cNvSpPr txBox="1"/>
          <p:nvPr/>
        </p:nvSpPr>
        <p:spPr>
          <a:xfrm>
            <a:off x="7220189" y="1973411"/>
            <a:ext cx="14173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440.579987</a:t>
            </a:r>
          </a:p>
          <a:p>
            <a:r>
              <a:rPr lang="en-US" dirty="0"/>
              <a:t>=&gt; 440.579987</a:t>
            </a:r>
          </a:p>
          <a:p>
            <a:r>
              <a:rPr lang="en-US" dirty="0"/>
              <a:t>     438.779999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F04E2F-E8F1-EC68-41AA-F946F30A700D}"/>
              </a:ext>
            </a:extLst>
          </p:cNvPr>
          <p:cNvSpPr txBox="1"/>
          <p:nvPr/>
        </p:nvSpPr>
        <p:spPr>
          <a:xfrm>
            <a:off x="7682793" y="2717826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 x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B5392-8274-CD8B-97AD-A50B4EEF46C0}"/>
              </a:ext>
            </a:extLst>
          </p:cNvPr>
          <p:cNvSpPr txBox="1"/>
          <p:nvPr/>
        </p:nvSpPr>
        <p:spPr>
          <a:xfrm>
            <a:off x="631371" y="41365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EAB5C-420D-408F-D75C-02E29F3A1A2C}"/>
              </a:ext>
            </a:extLst>
          </p:cNvPr>
          <p:cNvSpPr txBox="1"/>
          <p:nvPr/>
        </p:nvSpPr>
        <p:spPr>
          <a:xfrm>
            <a:off x="1923811" y="231440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AE47B-6245-A809-5C46-AC50233CB0BE}"/>
              </a:ext>
            </a:extLst>
          </p:cNvPr>
          <p:cNvSpPr txBox="1"/>
          <p:nvPr/>
        </p:nvSpPr>
        <p:spPr>
          <a:xfrm>
            <a:off x="3163725" y="4136569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Conv1D Kernel (2)</a:t>
            </a:r>
          </a:p>
        </p:txBody>
      </p:sp>
    </p:spTree>
    <p:extLst>
      <p:ext uri="{BB962C8B-B14F-4D97-AF65-F5344CB8AC3E}">
        <p14:creationId xmlns:p14="http://schemas.microsoft.com/office/powerpoint/2010/main" val="39624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FCB4638-250B-DAB0-BA0A-00C649CAB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53" y="850904"/>
            <a:ext cx="6759694" cy="4292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E5B730-FB14-7962-4505-C88657351BA2}"/>
              </a:ext>
            </a:extLst>
          </p:cNvPr>
          <p:cNvSpPr txBox="1"/>
          <p:nvPr/>
        </p:nvSpPr>
        <p:spPr>
          <a:xfrm>
            <a:off x="2503714" y="533400"/>
            <a:ext cx="3756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using this to reference the two next slides</a:t>
            </a:r>
          </a:p>
        </p:txBody>
      </p:sp>
    </p:spTree>
    <p:extLst>
      <p:ext uri="{BB962C8B-B14F-4D97-AF65-F5344CB8AC3E}">
        <p14:creationId xmlns:p14="http://schemas.microsoft.com/office/powerpoint/2010/main" val="36121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F420B806-A15C-431A-FDE1-399B3750B65F}"/>
              </a:ext>
            </a:extLst>
          </p:cNvPr>
          <p:cNvGrpSpPr/>
          <p:nvPr/>
        </p:nvGrpSpPr>
        <p:grpSpPr>
          <a:xfrm>
            <a:off x="125915" y="1628128"/>
            <a:ext cx="2098099" cy="1926116"/>
            <a:chOff x="179594" y="1427523"/>
            <a:chExt cx="2310073" cy="2595738"/>
          </a:xfrm>
        </p:grpSpPr>
        <p:pic>
          <p:nvPicPr>
            <p:cNvPr id="4" name="Picture 3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30FB8062-9149-5E38-A0B5-1EDADA10F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47" t="14624" b="8741"/>
            <a:stretch/>
          </p:blipFill>
          <p:spPr>
            <a:xfrm>
              <a:off x="559405" y="1427523"/>
              <a:ext cx="1930262" cy="2128782"/>
            </a:xfrm>
            <a:prstGeom prst="rect">
              <a:avLst/>
            </a:prstGeom>
          </p:spPr>
        </p:pic>
        <p:pic>
          <p:nvPicPr>
            <p:cNvPr id="5" name="Picture 4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85644DF7-378A-F742-7A2D-1C25BEE82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47" t="8741" b="8876"/>
            <a:stretch/>
          </p:blipFill>
          <p:spPr>
            <a:xfrm>
              <a:off x="179594" y="1734808"/>
              <a:ext cx="1930262" cy="2288453"/>
            </a:xfrm>
            <a:prstGeom prst="rect">
              <a:avLst/>
            </a:prstGeom>
          </p:spPr>
        </p:pic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DFECFE90-39B6-7CAD-D345-5FE037C65AFF}"/>
                </a:ext>
              </a:extLst>
            </p:cNvPr>
            <p:cNvSpPr/>
            <p:nvPr/>
          </p:nvSpPr>
          <p:spPr>
            <a:xfrm>
              <a:off x="179594" y="1735300"/>
              <a:ext cx="1243625" cy="176557"/>
            </a:xfrm>
            <a:prstGeom prst="frame">
              <a:avLst/>
            </a:prstGeom>
            <a:solidFill>
              <a:schemeClr val="accent4"/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75E4CA74-1EBB-3496-F11D-3165EC9E407A}"/>
                </a:ext>
              </a:extLst>
            </p:cNvPr>
            <p:cNvSpPr/>
            <p:nvPr/>
          </p:nvSpPr>
          <p:spPr>
            <a:xfrm>
              <a:off x="559405" y="1476757"/>
              <a:ext cx="1243625" cy="176557"/>
            </a:xfrm>
            <a:prstGeom prst="frame">
              <a:avLst/>
            </a:prstGeom>
            <a:solidFill>
              <a:schemeClr val="accent4"/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629A07-1DAC-6085-61F5-4050F155BA6C}"/>
              </a:ext>
            </a:extLst>
          </p:cNvPr>
          <p:cNvGrpSpPr/>
          <p:nvPr/>
        </p:nvGrpSpPr>
        <p:grpSpPr>
          <a:xfrm>
            <a:off x="2293164" y="2082580"/>
            <a:ext cx="1712377" cy="970847"/>
            <a:chOff x="3155625" y="2243384"/>
            <a:chExt cx="1308571" cy="407138"/>
          </a:xfrm>
        </p:grpSpPr>
        <p:pic>
          <p:nvPicPr>
            <p:cNvPr id="21" name="Picture 20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7BAD9D47-2E82-04FA-86F0-B89EA4895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211" t="6394" r="28855" b="82526"/>
            <a:stretch/>
          </p:blipFill>
          <p:spPr>
            <a:xfrm>
              <a:off x="3155625" y="2342744"/>
              <a:ext cx="1224030" cy="307778"/>
            </a:xfrm>
            <a:prstGeom prst="rect">
              <a:avLst/>
            </a:prstGeom>
          </p:spPr>
        </p:pic>
        <p:pic>
          <p:nvPicPr>
            <p:cNvPr id="25" name="Picture 24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86BEBCB1-DC15-D708-21EC-22F10F44F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47" t="15145" r="31119" b="77702"/>
            <a:stretch/>
          </p:blipFill>
          <p:spPr>
            <a:xfrm>
              <a:off x="3240166" y="2243384"/>
              <a:ext cx="1224030" cy="19872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4B3A43-8238-C327-1CCC-1994AE973D48}"/>
              </a:ext>
            </a:extLst>
          </p:cNvPr>
          <p:cNvGrpSpPr/>
          <p:nvPr/>
        </p:nvGrpSpPr>
        <p:grpSpPr>
          <a:xfrm>
            <a:off x="4266087" y="2661882"/>
            <a:ext cx="2001361" cy="511382"/>
            <a:chOff x="4710665" y="1653314"/>
            <a:chExt cx="1930262" cy="183587"/>
          </a:xfrm>
        </p:grpSpPr>
        <p:pic>
          <p:nvPicPr>
            <p:cNvPr id="31" name="Picture 30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95A56A78-107A-B561-0D23-ECCBC8205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47" t="8741" b="84650"/>
            <a:stretch/>
          </p:blipFill>
          <p:spPr>
            <a:xfrm>
              <a:off x="4710665" y="1653314"/>
              <a:ext cx="1930262" cy="183587"/>
            </a:xfrm>
            <a:prstGeom prst="rect">
              <a:avLst/>
            </a:prstGeom>
          </p:spPr>
        </p:pic>
        <p:sp>
          <p:nvSpPr>
            <p:cNvPr id="32" name="Frame 31">
              <a:extLst>
                <a:ext uri="{FF2B5EF4-FFF2-40B4-BE49-F238E27FC236}">
                  <a16:creationId xmlns:a16="http://schemas.microsoft.com/office/drawing/2014/main" id="{06EC68E7-8C16-2C1D-B808-6CD34B92210C}"/>
                </a:ext>
              </a:extLst>
            </p:cNvPr>
            <p:cNvSpPr/>
            <p:nvPr/>
          </p:nvSpPr>
          <p:spPr>
            <a:xfrm>
              <a:off x="4710665" y="1660344"/>
              <a:ext cx="1243625" cy="176557"/>
            </a:xfrm>
            <a:prstGeom prst="frame">
              <a:avLst/>
            </a:prstGeom>
            <a:solidFill>
              <a:schemeClr val="accent4"/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4" name="Picture 3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026B2FEF-B615-6B03-C405-4E5F68D51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1" t="9357" r="28855" b="84941"/>
          <a:stretch/>
        </p:blipFill>
        <p:spPr>
          <a:xfrm>
            <a:off x="6456215" y="2761875"/>
            <a:ext cx="1660918" cy="39318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1697EDF-B4FF-7BE0-9496-F4910F2514F4}"/>
              </a:ext>
            </a:extLst>
          </p:cNvPr>
          <p:cNvGrpSpPr/>
          <p:nvPr/>
        </p:nvGrpSpPr>
        <p:grpSpPr>
          <a:xfrm>
            <a:off x="4215573" y="1961654"/>
            <a:ext cx="2076147" cy="511382"/>
            <a:chOff x="4727942" y="670417"/>
            <a:chExt cx="1930262" cy="251357"/>
          </a:xfrm>
        </p:grpSpPr>
        <p:pic>
          <p:nvPicPr>
            <p:cNvPr id="35" name="Picture 34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83574A4A-1319-528A-7A84-E3A3C376CE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47" t="14624" b="76327"/>
            <a:stretch/>
          </p:blipFill>
          <p:spPr>
            <a:xfrm>
              <a:off x="4727942" y="670417"/>
              <a:ext cx="1930262" cy="251357"/>
            </a:xfrm>
            <a:prstGeom prst="rect">
              <a:avLst/>
            </a:prstGeom>
          </p:spPr>
        </p:pic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D9133428-E904-FD9A-3988-002EFFDD161A}"/>
                </a:ext>
              </a:extLst>
            </p:cNvPr>
            <p:cNvSpPr/>
            <p:nvPr/>
          </p:nvSpPr>
          <p:spPr>
            <a:xfrm>
              <a:off x="4727942" y="707816"/>
              <a:ext cx="1243625" cy="176557"/>
            </a:xfrm>
            <a:prstGeom prst="frame">
              <a:avLst/>
            </a:prstGeom>
            <a:solidFill>
              <a:schemeClr val="accent4"/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8" name="Picture 3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0C2207CF-C62E-A3BB-B879-DA9E219D0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7" t="15145" r="31119" b="77702"/>
          <a:stretch/>
        </p:blipFill>
        <p:spPr>
          <a:xfrm>
            <a:off x="6443790" y="1936910"/>
            <a:ext cx="1720455" cy="5113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D864C4-1C1A-27DE-CDF0-11593321E040}"/>
              </a:ext>
            </a:extLst>
          </p:cNvPr>
          <p:cNvSpPr txBox="1"/>
          <p:nvPr/>
        </p:nvSpPr>
        <p:spPr>
          <a:xfrm>
            <a:off x="2162791" y="2298241"/>
            <a:ext cx="2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6CD53C-CB6E-3240-5A71-C703CCD1E56A}"/>
              </a:ext>
            </a:extLst>
          </p:cNvPr>
          <p:cNvSpPr txBox="1"/>
          <p:nvPr/>
        </p:nvSpPr>
        <p:spPr>
          <a:xfrm>
            <a:off x="3981509" y="2279361"/>
            <a:ext cx="2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8D9F14-9818-476A-5B24-83A7AC7DDC24}"/>
              </a:ext>
            </a:extLst>
          </p:cNvPr>
          <p:cNvSpPr txBox="1"/>
          <p:nvPr/>
        </p:nvSpPr>
        <p:spPr>
          <a:xfrm>
            <a:off x="7218556" y="2354270"/>
            <a:ext cx="2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76A32A-08DE-7498-0186-89F2FE862E9B}"/>
              </a:ext>
            </a:extLst>
          </p:cNvPr>
          <p:cNvSpPr txBox="1"/>
          <p:nvPr/>
        </p:nvSpPr>
        <p:spPr>
          <a:xfrm>
            <a:off x="6206225" y="2724175"/>
            <a:ext cx="2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B1E6FC-3C38-8520-F164-302F82887EBA}"/>
              </a:ext>
            </a:extLst>
          </p:cNvPr>
          <p:cNvSpPr txBox="1"/>
          <p:nvPr/>
        </p:nvSpPr>
        <p:spPr>
          <a:xfrm>
            <a:off x="6206225" y="2048117"/>
            <a:ext cx="2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2F8890-BE1F-96FB-38EE-7D8FCE686870}"/>
              </a:ext>
            </a:extLst>
          </p:cNvPr>
          <p:cNvSpPr txBox="1"/>
          <p:nvPr/>
        </p:nvSpPr>
        <p:spPr>
          <a:xfrm>
            <a:off x="7788909" y="2275617"/>
            <a:ext cx="2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10E167-2513-83DA-A85B-D6CAF8B98E81}"/>
              </a:ext>
            </a:extLst>
          </p:cNvPr>
          <p:cNvSpPr txBox="1"/>
          <p:nvPr/>
        </p:nvSpPr>
        <p:spPr>
          <a:xfrm>
            <a:off x="8164245" y="245781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###    ###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54AA8-D40F-A7FD-84D7-2A8816DD5699}"/>
              </a:ext>
            </a:extLst>
          </p:cNvPr>
          <p:cNvSpPr txBox="1"/>
          <p:nvPr/>
        </p:nvSpPr>
        <p:spPr>
          <a:xfrm>
            <a:off x="631371" y="41365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4FAA6-07C4-7694-44C9-E190C1E4C707}"/>
              </a:ext>
            </a:extLst>
          </p:cNvPr>
          <p:cNvSpPr txBox="1"/>
          <p:nvPr/>
        </p:nvSpPr>
        <p:spPr>
          <a:xfrm>
            <a:off x="6718760" y="4136570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Pooling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C1278-BBF1-48A7-2F56-98E0779B4577}"/>
              </a:ext>
            </a:extLst>
          </p:cNvPr>
          <p:cNvSpPr txBox="1"/>
          <p:nvPr/>
        </p:nvSpPr>
        <p:spPr>
          <a:xfrm>
            <a:off x="2370945" y="4136571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Conv1D Kernel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B4795-BE91-BC85-9407-7C4DCB4EA079}"/>
              </a:ext>
            </a:extLst>
          </p:cNvPr>
          <p:cNvSpPr txBox="1"/>
          <p:nvPr/>
        </p:nvSpPr>
        <p:spPr>
          <a:xfrm>
            <a:off x="4613541" y="41365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12487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F420B806-A15C-431A-FDE1-399B3750B65F}"/>
              </a:ext>
            </a:extLst>
          </p:cNvPr>
          <p:cNvGrpSpPr/>
          <p:nvPr/>
        </p:nvGrpSpPr>
        <p:grpSpPr>
          <a:xfrm>
            <a:off x="125915" y="1628128"/>
            <a:ext cx="2098099" cy="1926116"/>
            <a:chOff x="179594" y="1427523"/>
            <a:chExt cx="2310073" cy="2595738"/>
          </a:xfrm>
        </p:grpSpPr>
        <p:pic>
          <p:nvPicPr>
            <p:cNvPr id="4" name="Picture 3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30FB8062-9149-5E38-A0B5-1EDADA10F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47" t="14624" b="8741"/>
            <a:stretch/>
          </p:blipFill>
          <p:spPr>
            <a:xfrm>
              <a:off x="559405" y="1427523"/>
              <a:ext cx="1930262" cy="2128782"/>
            </a:xfrm>
            <a:prstGeom prst="rect">
              <a:avLst/>
            </a:prstGeom>
          </p:spPr>
        </p:pic>
        <p:pic>
          <p:nvPicPr>
            <p:cNvPr id="5" name="Picture 4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85644DF7-378A-F742-7A2D-1C25BEE82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47" t="8741" b="8876"/>
            <a:stretch/>
          </p:blipFill>
          <p:spPr>
            <a:xfrm>
              <a:off x="179594" y="1734808"/>
              <a:ext cx="1930262" cy="2288453"/>
            </a:xfrm>
            <a:prstGeom prst="rect">
              <a:avLst/>
            </a:prstGeom>
          </p:spPr>
        </p:pic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DFECFE90-39B6-7CAD-D345-5FE037C65AFF}"/>
                </a:ext>
              </a:extLst>
            </p:cNvPr>
            <p:cNvSpPr/>
            <p:nvPr/>
          </p:nvSpPr>
          <p:spPr>
            <a:xfrm>
              <a:off x="179594" y="1735300"/>
              <a:ext cx="1243625" cy="176557"/>
            </a:xfrm>
            <a:prstGeom prst="frame">
              <a:avLst/>
            </a:prstGeom>
            <a:solidFill>
              <a:schemeClr val="accent4"/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75E4CA74-1EBB-3496-F11D-3165EC9E407A}"/>
                </a:ext>
              </a:extLst>
            </p:cNvPr>
            <p:cNvSpPr/>
            <p:nvPr/>
          </p:nvSpPr>
          <p:spPr>
            <a:xfrm>
              <a:off x="559405" y="1476757"/>
              <a:ext cx="1243625" cy="176557"/>
            </a:xfrm>
            <a:prstGeom prst="frame">
              <a:avLst/>
            </a:prstGeom>
            <a:solidFill>
              <a:schemeClr val="accent4"/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629A07-1DAC-6085-61F5-4050F155BA6C}"/>
              </a:ext>
            </a:extLst>
          </p:cNvPr>
          <p:cNvGrpSpPr/>
          <p:nvPr/>
        </p:nvGrpSpPr>
        <p:grpSpPr>
          <a:xfrm>
            <a:off x="2293164" y="2082580"/>
            <a:ext cx="1712377" cy="970847"/>
            <a:chOff x="3155625" y="2243384"/>
            <a:chExt cx="1308571" cy="407138"/>
          </a:xfrm>
        </p:grpSpPr>
        <p:pic>
          <p:nvPicPr>
            <p:cNvPr id="21" name="Picture 20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7BAD9D47-2E82-04FA-86F0-B89EA4895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211" t="6394" r="28855" b="82526"/>
            <a:stretch/>
          </p:blipFill>
          <p:spPr>
            <a:xfrm>
              <a:off x="3155625" y="2342744"/>
              <a:ext cx="1224030" cy="307778"/>
            </a:xfrm>
            <a:prstGeom prst="rect">
              <a:avLst/>
            </a:prstGeom>
          </p:spPr>
        </p:pic>
        <p:pic>
          <p:nvPicPr>
            <p:cNvPr id="25" name="Picture 24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86BEBCB1-DC15-D708-21EC-22F10F44F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47" t="15145" r="31119" b="77702"/>
            <a:stretch/>
          </p:blipFill>
          <p:spPr>
            <a:xfrm>
              <a:off x="3240166" y="2243384"/>
              <a:ext cx="1224030" cy="19872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4B3A43-8238-C327-1CCC-1994AE973D48}"/>
              </a:ext>
            </a:extLst>
          </p:cNvPr>
          <p:cNvGrpSpPr/>
          <p:nvPr/>
        </p:nvGrpSpPr>
        <p:grpSpPr>
          <a:xfrm>
            <a:off x="4266087" y="2661882"/>
            <a:ext cx="2001361" cy="511382"/>
            <a:chOff x="4710665" y="1653314"/>
            <a:chExt cx="1930262" cy="183587"/>
          </a:xfrm>
        </p:grpSpPr>
        <p:pic>
          <p:nvPicPr>
            <p:cNvPr id="31" name="Picture 30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95A56A78-107A-B561-0D23-ECCBC8205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47" t="8741" b="84650"/>
            <a:stretch/>
          </p:blipFill>
          <p:spPr>
            <a:xfrm>
              <a:off x="4710665" y="1653314"/>
              <a:ext cx="1930262" cy="183587"/>
            </a:xfrm>
            <a:prstGeom prst="rect">
              <a:avLst/>
            </a:prstGeom>
          </p:spPr>
        </p:pic>
        <p:sp>
          <p:nvSpPr>
            <p:cNvPr id="32" name="Frame 31">
              <a:extLst>
                <a:ext uri="{FF2B5EF4-FFF2-40B4-BE49-F238E27FC236}">
                  <a16:creationId xmlns:a16="http://schemas.microsoft.com/office/drawing/2014/main" id="{06EC68E7-8C16-2C1D-B808-6CD34B92210C}"/>
                </a:ext>
              </a:extLst>
            </p:cNvPr>
            <p:cNvSpPr/>
            <p:nvPr/>
          </p:nvSpPr>
          <p:spPr>
            <a:xfrm>
              <a:off x="4710665" y="1660344"/>
              <a:ext cx="1243625" cy="176557"/>
            </a:xfrm>
            <a:prstGeom prst="frame">
              <a:avLst/>
            </a:prstGeom>
            <a:solidFill>
              <a:schemeClr val="accent4"/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697EDF-B4FF-7BE0-9496-F4910F2514F4}"/>
              </a:ext>
            </a:extLst>
          </p:cNvPr>
          <p:cNvGrpSpPr/>
          <p:nvPr/>
        </p:nvGrpSpPr>
        <p:grpSpPr>
          <a:xfrm>
            <a:off x="4215573" y="1961654"/>
            <a:ext cx="2076147" cy="511382"/>
            <a:chOff x="4727942" y="670417"/>
            <a:chExt cx="1930262" cy="251357"/>
          </a:xfrm>
        </p:grpSpPr>
        <p:pic>
          <p:nvPicPr>
            <p:cNvPr id="35" name="Picture 34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83574A4A-1319-528A-7A84-E3A3C376CE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47" t="14624" b="76327"/>
            <a:stretch/>
          </p:blipFill>
          <p:spPr>
            <a:xfrm>
              <a:off x="4727942" y="670417"/>
              <a:ext cx="1930262" cy="251357"/>
            </a:xfrm>
            <a:prstGeom prst="rect">
              <a:avLst/>
            </a:prstGeom>
          </p:spPr>
        </p:pic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D9133428-E904-FD9A-3988-002EFFDD161A}"/>
                </a:ext>
              </a:extLst>
            </p:cNvPr>
            <p:cNvSpPr/>
            <p:nvPr/>
          </p:nvSpPr>
          <p:spPr>
            <a:xfrm>
              <a:off x="4727942" y="707816"/>
              <a:ext cx="1243625" cy="176557"/>
            </a:xfrm>
            <a:prstGeom prst="frame">
              <a:avLst/>
            </a:prstGeom>
            <a:solidFill>
              <a:schemeClr val="accent4"/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D864C4-1C1A-27DE-CDF0-11593321E040}"/>
              </a:ext>
            </a:extLst>
          </p:cNvPr>
          <p:cNvSpPr txBox="1"/>
          <p:nvPr/>
        </p:nvSpPr>
        <p:spPr>
          <a:xfrm>
            <a:off x="2162791" y="2298241"/>
            <a:ext cx="2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6CD53C-CB6E-3240-5A71-C703CCD1E56A}"/>
              </a:ext>
            </a:extLst>
          </p:cNvPr>
          <p:cNvSpPr txBox="1"/>
          <p:nvPr/>
        </p:nvSpPr>
        <p:spPr>
          <a:xfrm>
            <a:off x="3981509" y="2279361"/>
            <a:ext cx="2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76A32A-08DE-7498-0186-89F2FE862E9B}"/>
              </a:ext>
            </a:extLst>
          </p:cNvPr>
          <p:cNvSpPr txBox="1"/>
          <p:nvPr/>
        </p:nvSpPr>
        <p:spPr>
          <a:xfrm>
            <a:off x="6206225" y="2724175"/>
            <a:ext cx="2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B1E6FC-3C38-8520-F164-302F82887EBA}"/>
              </a:ext>
            </a:extLst>
          </p:cNvPr>
          <p:cNvSpPr txBox="1"/>
          <p:nvPr/>
        </p:nvSpPr>
        <p:spPr>
          <a:xfrm>
            <a:off x="6206225" y="2048117"/>
            <a:ext cx="2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2F8890-BE1F-96FB-38EE-7D8FCE686870}"/>
              </a:ext>
            </a:extLst>
          </p:cNvPr>
          <p:cNvSpPr txBox="1"/>
          <p:nvPr/>
        </p:nvSpPr>
        <p:spPr>
          <a:xfrm>
            <a:off x="7788909" y="2275617"/>
            <a:ext cx="2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178FEA-64B2-9691-3B5E-A628608313EF}"/>
              </a:ext>
            </a:extLst>
          </p:cNvPr>
          <p:cNvSpPr txBox="1"/>
          <p:nvPr/>
        </p:nvSpPr>
        <p:spPr>
          <a:xfrm>
            <a:off x="6581799" y="208495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440...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8BEE07-C7DB-FF2D-4B13-3B15C1F448BC}"/>
              </a:ext>
            </a:extLst>
          </p:cNvPr>
          <p:cNvSpPr txBox="1"/>
          <p:nvPr/>
        </p:nvSpPr>
        <p:spPr>
          <a:xfrm>
            <a:off x="6579880" y="274858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440...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6E5392-4256-2AA1-7EC8-7CC36C5AF44C}"/>
              </a:ext>
            </a:extLst>
          </p:cNvPr>
          <p:cNvSpPr txBox="1"/>
          <p:nvPr/>
        </p:nvSpPr>
        <p:spPr>
          <a:xfrm>
            <a:off x="6774369" y="2245463"/>
            <a:ext cx="2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+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E19782-2AFF-4E65-41AE-7BDDB97012D5}"/>
              </a:ext>
            </a:extLst>
          </p:cNvPr>
          <p:cNvSpPr txBox="1"/>
          <p:nvPr/>
        </p:nvSpPr>
        <p:spPr>
          <a:xfrm>
            <a:off x="8357174" y="241411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880...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54AA8-D40F-A7FD-84D7-2A8816DD5699}"/>
              </a:ext>
            </a:extLst>
          </p:cNvPr>
          <p:cNvSpPr txBox="1"/>
          <p:nvPr/>
        </p:nvSpPr>
        <p:spPr>
          <a:xfrm>
            <a:off x="631371" y="41365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7D7CC-593D-6B41-6BA6-B070E161F0F0}"/>
              </a:ext>
            </a:extLst>
          </p:cNvPr>
          <p:cNvSpPr txBox="1"/>
          <p:nvPr/>
        </p:nvSpPr>
        <p:spPr>
          <a:xfrm>
            <a:off x="2370945" y="4136571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Conv1D Kernel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4FAA6-07C4-7694-44C9-E190C1E4C707}"/>
              </a:ext>
            </a:extLst>
          </p:cNvPr>
          <p:cNvSpPr txBox="1"/>
          <p:nvPr/>
        </p:nvSpPr>
        <p:spPr>
          <a:xfrm>
            <a:off x="6309613" y="4136571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Pooling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7888D-56F5-1A90-286F-7E4067A8F07A}"/>
              </a:ext>
            </a:extLst>
          </p:cNvPr>
          <p:cNvSpPr txBox="1"/>
          <p:nvPr/>
        </p:nvSpPr>
        <p:spPr>
          <a:xfrm>
            <a:off x="4613541" y="41365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7184666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91</Words>
  <Application>Microsoft Macintosh PowerPoint</Application>
  <PresentationFormat>On-screen Show (16:9)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Helvetica Neue</vt:lpstr>
      <vt:lpstr>Simple Light</vt:lpstr>
      <vt:lpstr>CNN 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Detravious J. Brinkley</cp:lastModifiedBy>
  <cp:revision>32</cp:revision>
  <dcterms:modified xsi:type="dcterms:W3CDTF">2023-07-01T17:12:44Z</dcterms:modified>
</cp:coreProperties>
</file>