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2"/>
                </a:solidFill>
              </a:rPr>
              <a:t>Independent variable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2"/>
                </a:solidFill>
              </a:rPr>
              <a:t>Musical training which is assessed in 2 categories</a:t>
            </a:r>
            <a:endParaRPr sz="1800">
              <a:solidFill>
                <a:schemeClr val="dk2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2"/>
                </a:solidFill>
              </a:rPr>
              <a:t>Musician</a:t>
            </a:r>
            <a:endParaRPr sz="1800">
              <a:solidFill>
                <a:schemeClr val="dk2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2"/>
                </a:solidFill>
              </a:rPr>
              <a:t>Non-Musician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2"/>
                </a:solidFill>
              </a:rPr>
              <a:t>Dependent variable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2"/>
                </a:solidFill>
              </a:rPr>
              <a:t>Similarity perception of different music genres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Music genre perception of non-musicians and musicians</a:t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175" y="2834125"/>
            <a:ext cx="3072125" cy="22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97175"/>
            <a:ext cx="3326550" cy="22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Optimal result models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25" y="1198763"/>
            <a:ext cx="301942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693050" y="1227300"/>
            <a:ext cx="37488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control models: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to make a differentiation between systematic arrangement, random arrangement or all seperate arrangement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50" y="2651225"/>
            <a:ext cx="2942966" cy="23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693050" y="2934350"/>
            <a:ext cx="38940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this pattern should be different between musicians and non-musicians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musicians: more dissimilarities in the main genres and more dissimilarities between the subgenres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non-musicians: less dissimilarities in the main genres and less dissimilarities between the subgenres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threshold is not defined yet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will be tested against each other?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random model vs. assessed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all seperate model vs. assessed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musicians model vs. assessed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non-musicians model vs. assessed model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Expectancies of results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people defined as musicians should be the most equal to musician-model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people defined as non-musicians should be the most equal to non-musician-model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assessed models of musicians shouldn’t be equal to assessed models of non-musicians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all assessed models shouldn’t be equal to control models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random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all seperate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Theory &amp; Hypothesis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Theory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Musicians have a deeper knowledge of music genres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when they play a genre they think more about this genre and how it is different from other ones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spend more time in analyzing the way a piece of music is pl</a:t>
            </a:r>
            <a:r>
              <a:rPr lang="de"/>
              <a:t>ayed/ structure of a piece of music (timing, sequencing, spatial organization of movement)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invent own music: think of possibilities in music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Hypothesis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Musicians will have different patterns in their RDMs than non-musicians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greater distances between different genres in musicians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greater distances between different subgenres in musicians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Definition of Musician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Minimum of 10 years of musical training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Currently practicing more than 1 hour/ week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Musical training = playing an instrument or singing in a choir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175" y="2834125"/>
            <a:ext cx="3072125" cy="22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Definition of Non-Musician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Less than 2 years of musical training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Currently not practicing at all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Only listening to music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575" y="2730250"/>
            <a:ext cx="3326550" cy="22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Music genre perception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music genre is a conventional category that identifies some pieces of music as belonging to a shared tradition or set of convention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automatic music genre classification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based on music features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objective?</a:t>
            </a:r>
            <a:endParaRPr/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no: algorithm needs assumptions and those are chosen by human theories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music genre classification by theories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subjective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there will always be a discussion about the different music genres and how they should be defined and which pieces of music belong to them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Design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399525" cy="15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86900"/>
            <a:ext cx="2399525" cy="1732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Shape 90"/>
          <p:cNvCxnSpPr/>
          <p:nvPr/>
        </p:nvCxnSpPr>
        <p:spPr>
          <a:xfrm>
            <a:off x="3213300" y="2711225"/>
            <a:ext cx="15174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875" y="1084675"/>
            <a:ext cx="368511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Material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 sum 20 music stimuli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validated by other people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4 main categories and 5 subcategories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Rock: Alternative, rock‘n‘roll, heavy metal, psychedelic, punk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Classic: Baroque, classic, modern classic, rennaissance, romantic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African-American: funk, hip hop, reggae, r‘n‘b, soul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Electro: Techno, deephouse, drum‘n‘bass, dubstep, trance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description of the music genres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Procedure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person is sitting in a calm room in front of a pc with headphones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behavioral experiment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2 questionnaires asking for music preferences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,,Music Preference Questionnaire” (MPQ-R; Nater et al. 2005)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,,Short Test of Music Preferences” (STOMP; Rentfrow &amp; Gosling 2003)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2 auditory tests to test understanding of music/ musical competence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Montreal Battery of Evaluation of Amusia (MBEA; Peretz et al. 2003)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Musical Ear Test  (MET; Wallentin et al. 2010)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