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A7216-1234-425B-95DF-58B60EEB884C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5CB65-B3B6-4BCE-850B-F2A72F596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711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CB65-B3B6-4BCE-850B-F2A72F5967A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762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CB65-B3B6-4BCE-850B-F2A72F5967A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53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CB65-B3B6-4BCE-850B-F2A72F5967A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980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CB65-B3B6-4BCE-850B-F2A72F5967A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565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CB65-B3B6-4BCE-850B-F2A72F5967A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818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E068E-B5E0-4A50-9BEE-D0D527A7C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38DE2D-CF10-4BC6-A17A-3B0EF9B1E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8FBBE5-DED5-4155-99FB-3C37C33BF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83AF-5AB8-4004-A50E-2382414747B7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66EFA4-E339-4F5F-81D9-87DC49A60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CDA9B-09CA-41FB-9406-C61632670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A52F-5A15-40FC-BFDC-3949F74DA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971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AD60F-E985-431B-B759-0124F2D45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835796-6430-423B-A089-B79F7AD3F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8275E1-01CE-4FC2-A5D0-52C3E3C34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83AF-5AB8-4004-A50E-2382414747B7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C277B9-3E83-43E3-A137-A8ED5F9FF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3C9904-B97D-4E36-A26C-6D4ABD878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A52F-5A15-40FC-BFDC-3949F74DA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925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A8EAE5-E0EC-4D9F-8D7B-9D44F3FEAB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A9D1D1-542E-4A3D-9C38-BB4B56F01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A69C72-B4DC-439F-9C69-A0B509DDD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83AF-5AB8-4004-A50E-2382414747B7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888D18-6BB3-4A31-BC06-499DF19AB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DA9F7C-25D1-4557-91E3-A4BB67556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A52F-5A15-40FC-BFDC-3949F74DA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37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F2306-028F-4AC5-A0AD-C0B274A05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066CE9-CAD3-490F-87C6-474883761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9EC973-7BCA-4C70-90EF-91D60DBF1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83AF-5AB8-4004-A50E-2382414747B7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0D2F33-16E3-4544-AFD9-0ABE0A86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11F1F8-9C19-4A32-AC0C-BC105BF2B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A52F-5A15-40FC-BFDC-3949F74DA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22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BB277-F0D1-442C-AA54-0E6ECB07A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9F9175-9202-46A2-9047-9C8F1D16F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D5DA26-67CA-4C88-B5A0-790EB38CB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83AF-5AB8-4004-A50E-2382414747B7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42C2FE-9B22-4408-8F29-63105401F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CFFA8C-8D8B-4998-8A6D-8BAF96333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A52F-5A15-40FC-BFDC-3949F74DA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753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D1242-05BE-4E5A-B091-B5AF298F5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48DF1E-F17B-4825-8DC9-3D2604684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195B8A-A8A7-4A2B-A489-7DFB518AF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8FF3A0-CDD0-49E7-9856-473B93E10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83AF-5AB8-4004-A50E-2382414747B7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96AF47-FA1D-4768-902B-396B22FA4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8DE671-998B-473D-9264-03370DCFD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A52F-5A15-40FC-BFDC-3949F74DA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577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704BF-9554-4A6E-B28C-7A2022231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FFEBCF-5EC9-45BB-ADDD-A89FE4D54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0EC61A-6426-4BC1-ACEE-2E8A3220C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AC1730-5191-4B02-97D1-F061CBAB1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106923-032B-4C0C-8D5E-66842638E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F91A50-B39E-45C9-BF10-90E2260A0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83AF-5AB8-4004-A50E-2382414747B7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3948DD-D2C9-4409-BDAC-A9A6BD6EC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32C8F2-E30D-4210-A2BC-4E5208A37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A52F-5A15-40FC-BFDC-3949F74DA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65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F460B-8E1E-411F-B2AC-46DCADD6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10862E-6C3C-419B-84BE-E67AE7F9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83AF-5AB8-4004-A50E-2382414747B7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68E1BD-213A-4717-8594-5558CE695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C8013F-BF66-49EE-9DBC-006D49A6F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A52F-5A15-40FC-BFDC-3949F74DA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50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A2065C-CDD7-4915-B293-BAB8D013D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83AF-5AB8-4004-A50E-2382414747B7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AC2872-2516-4129-9E50-B33A38ABC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2FD44A-C59A-474B-A5EF-482497933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A52F-5A15-40FC-BFDC-3949F74DA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59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28654-460C-48E5-90D9-2682D4A38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8804F0-0044-4FEF-8CD2-7A27E4691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02B09F-66FC-4D0F-B40F-DC9B2E397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99ED6D-4A51-485C-884A-20E7751BA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83AF-5AB8-4004-A50E-2382414747B7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B35C60-2DF6-4E31-9273-2E3B5D03C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FB33DB-BFD9-4E1C-A0D8-680009E6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A52F-5A15-40FC-BFDC-3949F74DA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98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DDCB7-2245-4E3F-A040-B7897DA26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80E6E3-36DD-4C5D-8983-6696F54DB1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4D18FA-2A6A-4AFC-8486-B846BB3A1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B75126-39F9-4004-BA1B-AB3B477E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83AF-5AB8-4004-A50E-2382414747B7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FE4A99-0729-4725-8C42-C07A401A6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9E732F-82A1-4BFE-8863-5BA5CEAD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A52F-5A15-40FC-BFDC-3949F74DA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57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108467-89C8-4C74-BA2E-52EB9743C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D52BAD-D641-49E2-BF6E-DC8CDB0CF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C3A6C-8185-4898-BE77-8D5E511F77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883AF-5AB8-4004-A50E-2382414747B7}" type="datetimeFigureOut">
              <a:rPr lang="zh-CN" altLang="en-US" smtClean="0"/>
              <a:t>2021/5/15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5ED406-D204-47DF-A3CD-BF2C3A68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33320D-33A6-4392-9EE3-29F23B487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6A52F-5A15-40FC-BFDC-3949F74DA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402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F5A1657-FBA7-4130-935F-D0FFB40E0138}"/>
              </a:ext>
            </a:extLst>
          </p:cNvPr>
          <p:cNvSpPr txBox="1"/>
          <p:nvPr/>
        </p:nvSpPr>
        <p:spPr>
          <a:xfrm>
            <a:off x="623740" y="412422"/>
            <a:ext cx="1094452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欢迎您参加本次实验</a:t>
            </a:r>
            <a:endParaRPr lang="en-US" altLang="zh-CN" sz="2800" b="1" dirty="0"/>
          </a:p>
          <a:p>
            <a:pPr algn="ctr"/>
            <a:endParaRPr lang="en-US" altLang="zh-CN" sz="2800" b="1" dirty="0"/>
          </a:p>
          <a:p>
            <a:r>
              <a:rPr lang="zh-CN" altLang="en-US" sz="2800" b="1" dirty="0"/>
              <a:t>实验开始前，需要统计您</a:t>
            </a:r>
            <a:r>
              <a:rPr lang="zh-CN" altLang="en-US" sz="2800" b="1" dirty="0">
                <a:solidFill>
                  <a:srgbClr val="FF0000"/>
                </a:solidFill>
              </a:rPr>
              <a:t>每日手机、电脑等社交媒体的使用情况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endParaRPr lang="en-US" altLang="zh-CN" sz="2800" b="1" dirty="0"/>
          </a:p>
          <a:p>
            <a:r>
              <a:rPr lang="zh-CN" altLang="en-US" sz="2800" b="1" dirty="0"/>
              <a:t>实验分如下两部分：</a:t>
            </a:r>
            <a:br>
              <a:rPr lang="en-US" altLang="zh-CN" sz="2800" b="1" dirty="0"/>
            </a:br>
            <a:r>
              <a:rPr lang="zh-CN" altLang="en-US" sz="2800" b="1" dirty="0"/>
              <a:t>第一部分：</a:t>
            </a:r>
            <a:endParaRPr lang="en-US" altLang="zh-CN" sz="2800" b="1" dirty="0"/>
          </a:p>
          <a:p>
            <a:r>
              <a:rPr lang="zh-CN" altLang="en-US" sz="2800" b="1" dirty="0">
                <a:solidFill>
                  <a:schemeClr val="accent6"/>
                </a:solidFill>
              </a:rPr>
              <a:t>时间知觉任务：</a:t>
            </a:r>
            <a:r>
              <a:rPr lang="zh-CN" altLang="en-US" sz="2800" b="1" dirty="0"/>
              <a:t>您需要复制程序发出声音时间的长短，时间尽可能与其长短一致</a:t>
            </a:r>
            <a:endParaRPr lang="en-US" altLang="zh-CN" sz="2800" b="1" dirty="0"/>
          </a:p>
          <a:p>
            <a:endParaRPr lang="en-US" altLang="zh-CN" sz="2800" b="1" dirty="0"/>
          </a:p>
          <a:p>
            <a:r>
              <a:rPr lang="zh-CN" altLang="en-US" sz="2800" b="1" dirty="0"/>
              <a:t>第二部分：</a:t>
            </a:r>
            <a:endParaRPr lang="en-US" altLang="zh-CN" sz="2800" b="1" dirty="0"/>
          </a:p>
          <a:p>
            <a:r>
              <a:rPr lang="zh-CN" altLang="en-US" sz="2800" b="1" dirty="0">
                <a:solidFill>
                  <a:schemeClr val="accent5"/>
                </a:solidFill>
              </a:rPr>
              <a:t>延时折扣任务：</a:t>
            </a:r>
            <a:r>
              <a:rPr lang="zh-CN" altLang="en-US" sz="2800" b="1" dirty="0"/>
              <a:t>您需要在立即获益与跨期获益之间做出相应选择</a:t>
            </a:r>
            <a:endParaRPr lang="en-US" altLang="zh-CN" sz="2800" b="1" dirty="0"/>
          </a:p>
          <a:p>
            <a:endParaRPr lang="en-US" altLang="zh-CN" sz="2800" b="1" dirty="0"/>
          </a:p>
          <a:p>
            <a:pPr algn="ctr"/>
            <a:r>
              <a:rPr lang="zh-CN" altLang="en-US" sz="2800" b="1" dirty="0"/>
              <a:t>（请按下空格键开始实验）</a:t>
            </a:r>
          </a:p>
        </p:txBody>
      </p:sp>
    </p:spTree>
    <p:extLst>
      <p:ext uri="{BB962C8B-B14F-4D97-AF65-F5344CB8AC3E}">
        <p14:creationId xmlns:p14="http://schemas.microsoft.com/office/powerpoint/2010/main" val="2812091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F5A1657-FBA7-4130-935F-D0FFB40E0138}"/>
              </a:ext>
            </a:extLst>
          </p:cNvPr>
          <p:cNvSpPr txBox="1"/>
          <p:nvPr/>
        </p:nvSpPr>
        <p:spPr>
          <a:xfrm>
            <a:off x="538898" y="1175993"/>
            <a:ext cx="1094452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/>
              <a:t>请根据您每日手机、电脑等社交媒体</a:t>
            </a:r>
            <a:endParaRPr lang="en-US" altLang="zh-CN" sz="3200" b="1" dirty="0"/>
          </a:p>
          <a:p>
            <a:pPr algn="ctr"/>
            <a:r>
              <a:rPr lang="zh-CN" altLang="en-US" sz="3200" b="1" dirty="0"/>
              <a:t>使用时间输入对应按键</a:t>
            </a:r>
            <a:endParaRPr lang="en-US" altLang="zh-CN" sz="3200" b="1" dirty="0"/>
          </a:p>
          <a:p>
            <a:pPr algn="ctr"/>
            <a:endParaRPr lang="en-US" altLang="zh-CN" sz="3200" b="1" dirty="0"/>
          </a:p>
          <a:p>
            <a:pPr algn="ctr"/>
            <a:r>
              <a:rPr lang="en-US" altLang="zh-CN" sz="3200" b="1" dirty="0"/>
              <a:t>1</a:t>
            </a:r>
            <a:r>
              <a:rPr lang="zh-CN" altLang="en-US" sz="3200" b="1" dirty="0"/>
              <a:t>：使用时间</a:t>
            </a:r>
            <a:r>
              <a:rPr lang="zh-CN" altLang="en-US" sz="3200" b="1" dirty="0">
                <a:solidFill>
                  <a:srgbClr val="FF0000"/>
                </a:solidFill>
              </a:rPr>
              <a:t>小于</a:t>
            </a:r>
            <a:r>
              <a:rPr lang="en-US" altLang="zh-CN" sz="3200" b="1" dirty="0">
                <a:solidFill>
                  <a:srgbClr val="FF0000"/>
                </a:solidFill>
              </a:rPr>
              <a:t>3h</a:t>
            </a:r>
          </a:p>
          <a:p>
            <a:pPr algn="ctr"/>
            <a:endParaRPr lang="en-US" altLang="zh-CN" sz="3200" b="1" dirty="0">
              <a:solidFill>
                <a:srgbClr val="FF0000"/>
              </a:solidFill>
            </a:endParaRPr>
          </a:p>
          <a:p>
            <a:pPr algn="ctr"/>
            <a:r>
              <a:rPr lang="en-US" altLang="zh-CN" sz="3200" b="1" dirty="0"/>
              <a:t>2</a:t>
            </a:r>
            <a:r>
              <a:rPr lang="zh-CN" altLang="en-US" sz="3200" b="1" dirty="0"/>
              <a:t>：使用时间</a:t>
            </a:r>
            <a:r>
              <a:rPr lang="zh-CN" altLang="en-US" sz="3200" b="1" dirty="0">
                <a:solidFill>
                  <a:srgbClr val="FFFF00"/>
                </a:solidFill>
              </a:rPr>
              <a:t>在</a:t>
            </a:r>
            <a:r>
              <a:rPr lang="en-US" altLang="zh-CN" sz="3200" b="1" dirty="0">
                <a:solidFill>
                  <a:srgbClr val="FFFF00"/>
                </a:solidFill>
              </a:rPr>
              <a:t>3-6h</a:t>
            </a:r>
          </a:p>
          <a:p>
            <a:pPr algn="ctr"/>
            <a:endParaRPr lang="en-US" altLang="zh-CN" sz="3200" b="1" dirty="0">
              <a:solidFill>
                <a:srgbClr val="FFFF00"/>
              </a:solidFill>
            </a:endParaRPr>
          </a:p>
          <a:p>
            <a:pPr algn="ctr"/>
            <a:r>
              <a:rPr lang="en-US" altLang="zh-CN" sz="3200" b="1" dirty="0"/>
              <a:t>3</a:t>
            </a:r>
            <a:r>
              <a:rPr lang="zh-CN" altLang="en-US" sz="3200" b="1" dirty="0"/>
              <a:t>：使用时间</a:t>
            </a:r>
            <a:r>
              <a:rPr lang="zh-CN" altLang="en-US" sz="3200" b="1" dirty="0">
                <a:solidFill>
                  <a:schemeClr val="accent6"/>
                </a:solidFill>
              </a:rPr>
              <a:t>大于</a:t>
            </a:r>
            <a:r>
              <a:rPr lang="en-US" altLang="zh-CN" sz="3200" b="1" dirty="0">
                <a:solidFill>
                  <a:schemeClr val="accent6"/>
                </a:solidFill>
              </a:rPr>
              <a:t>6h</a:t>
            </a:r>
          </a:p>
        </p:txBody>
      </p:sp>
    </p:spTree>
    <p:extLst>
      <p:ext uri="{BB962C8B-B14F-4D97-AF65-F5344CB8AC3E}">
        <p14:creationId xmlns:p14="http://schemas.microsoft.com/office/powerpoint/2010/main" val="341519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F5A1657-FBA7-4130-935F-D0FFB40E0138}"/>
              </a:ext>
            </a:extLst>
          </p:cNvPr>
          <p:cNvSpPr txBox="1"/>
          <p:nvPr/>
        </p:nvSpPr>
        <p:spPr>
          <a:xfrm>
            <a:off x="623740" y="591531"/>
            <a:ext cx="109445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/>
              <a:t>第一部分</a:t>
            </a:r>
            <a:endParaRPr lang="en-US" altLang="zh-CN" sz="3200" b="1" dirty="0"/>
          </a:p>
          <a:p>
            <a:pPr algn="ctr"/>
            <a:endParaRPr lang="en-US" altLang="zh-CN" sz="3200" b="1" dirty="0"/>
          </a:p>
          <a:p>
            <a:pPr algn="ctr"/>
            <a:r>
              <a:rPr lang="zh-CN" altLang="en-US" sz="3200" b="1" dirty="0"/>
              <a:t>实验开始后会先呈现一个</a:t>
            </a:r>
            <a:r>
              <a:rPr lang="zh-CN" altLang="en-US" sz="7200" b="1" dirty="0"/>
              <a:t>“</a:t>
            </a:r>
            <a:r>
              <a:rPr lang="en-US" altLang="zh-CN" sz="7200" b="1" dirty="0"/>
              <a:t>+</a:t>
            </a:r>
            <a:r>
              <a:rPr lang="zh-CN" altLang="en-US" sz="7200" b="1" dirty="0"/>
              <a:t>”</a:t>
            </a:r>
            <a:r>
              <a:rPr lang="zh-CN" altLang="en-US" sz="3200" b="1" dirty="0"/>
              <a:t>，提示您集中注意力</a:t>
            </a:r>
            <a:endParaRPr lang="en-US" altLang="zh-CN" sz="3200" b="1" dirty="0"/>
          </a:p>
          <a:p>
            <a:pPr algn="ctr"/>
            <a:endParaRPr lang="en-US" altLang="zh-CN" sz="3200" b="1" dirty="0"/>
          </a:p>
          <a:p>
            <a:pPr algn="ctr"/>
            <a:r>
              <a:rPr lang="zh-CN" altLang="en-US" sz="3200" b="1" dirty="0"/>
              <a:t>之后会出现一个</a:t>
            </a:r>
            <a:r>
              <a:rPr lang="zh-CN" altLang="en-US" sz="3200" b="1" dirty="0">
                <a:solidFill>
                  <a:srgbClr val="FF0000"/>
                </a:solidFill>
              </a:rPr>
              <a:t>喇叭</a:t>
            </a:r>
            <a:r>
              <a:rPr lang="zh-CN" altLang="en-US" sz="3200" b="1" dirty="0"/>
              <a:t>的图标，并</a:t>
            </a:r>
            <a:r>
              <a:rPr lang="zh-CN" altLang="en-US" sz="3200" b="1" dirty="0">
                <a:solidFill>
                  <a:srgbClr val="FF0000"/>
                </a:solidFill>
              </a:rPr>
              <a:t>听到一段声音刺激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algn="ctr"/>
            <a:endParaRPr lang="en-US" altLang="zh-CN" sz="3200" b="1" dirty="0">
              <a:solidFill>
                <a:srgbClr val="FF0000"/>
              </a:solidFill>
            </a:endParaRPr>
          </a:p>
          <a:p>
            <a:pPr algn="ctr"/>
            <a:r>
              <a:rPr lang="zh-CN" altLang="en-US" sz="3200" b="1" dirty="0">
                <a:solidFill>
                  <a:srgbClr val="FFFF00"/>
                </a:solidFill>
              </a:rPr>
              <a:t>刺激结束后</a:t>
            </a:r>
            <a:r>
              <a:rPr lang="zh-CN" altLang="en-US" sz="3200" b="1" dirty="0"/>
              <a:t>您需要通过</a:t>
            </a:r>
            <a:r>
              <a:rPr lang="zh-CN" altLang="en-US" sz="3200" b="1" dirty="0">
                <a:solidFill>
                  <a:srgbClr val="FFFF00"/>
                </a:solidFill>
              </a:rPr>
              <a:t>按下左右键</a:t>
            </a:r>
            <a:r>
              <a:rPr lang="zh-CN" altLang="en-US" sz="3200" b="1" dirty="0"/>
              <a:t>来</a:t>
            </a:r>
            <a:r>
              <a:rPr lang="zh-CN" altLang="en-US" sz="3200" b="1" dirty="0">
                <a:solidFill>
                  <a:schemeClr val="accent6"/>
                </a:solidFill>
              </a:rPr>
              <a:t>复制</a:t>
            </a:r>
            <a:r>
              <a:rPr lang="zh-CN" altLang="en-US" sz="3200" b="1" dirty="0"/>
              <a:t>听到声音刺激</a:t>
            </a:r>
            <a:r>
              <a:rPr lang="zh-CN" altLang="en-US" sz="3200" b="1" dirty="0">
                <a:solidFill>
                  <a:schemeClr val="accent6"/>
                </a:solidFill>
              </a:rPr>
              <a:t>呈现的时间</a:t>
            </a:r>
            <a:endParaRPr lang="en-US" altLang="zh-CN" sz="3200" b="1" dirty="0">
              <a:solidFill>
                <a:schemeClr val="accent6"/>
              </a:solidFill>
            </a:endParaRPr>
          </a:p>
          <a:p>
            <a:pPr algn="ctr"/>
            <a:endParaRPr lang="en-US" altLang="zh-CN" sz="3200" b="1" dirty="0"/>
          </a:p>
          <a:p>
            <a:pPr algn="ctr"/>
            <a:r>
              <a:rPr lang="zh-CN" altLang="en-US" sz="3200" b="1" dirty="0"/>
              <a:t>（按下空格键开始实验）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766492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F5A1657-FBA7-4130-935F-D0FFB40E0138}"/>
              </a:ext>
            </a:extLst>
          </p:cNvPr>
          <p:cNvSpPr txBox="1"/>
          <p:nvPr/>
        </p:nvSpPr>
        <p:spPr>
          <a:xfrm>
            <a:off x="623740" y="591531"/>
            <a:ext cx="1094452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/>
              <a:t>第二部分</a:t>
            </a:r>
            <a:endParaRPr lang="en-US" altLang="zh-CN" sz="3200" b="1" dirty="0"/>
          </a:p>
          <a:p>
            <a:pPr algn="ctr"/>
            <a:endParaRPr lang="en-US" altLang="zh-CN" sz="3200" b="1" dirty="0"/>
          </a:p>
          <a:p>
            <a:pPr algn="ctr"/>
            <a:r>
              <a:rPr lang="zh-CN" altLang="en-US" sz="3200" b="1" dirty="0"/>
              <a:t>实验开始后，屏幕两侧会出现价值不等的金额，假设</a:t>
            </a:r>
            <a:r>
              <a:rPr lang="zh-CN" altLang="en-US" sz="3200" b="1" dirty="0">
                <a:solidFill>
                  <a:srgbClr val="FF0000"/>
                </a:solidFill>
              </a:rPr>
              <a:t>左边的金额</a:t>
            </a:r>
            <a:r>
              <a:rPr lang="zh-CN" altLang="en-US" sz="3200" b="1" dirty="0">
                <a:solidFill>
                  <a:srgbClr val="FFFF00"/>
                </a:solidFill>
              </a:rPr>
              <a:t>可以立即获得</a:t>
            </a:r>
            <a:r>
              <a:rPr lang="zh-CN" altLang="en-US" sz="3200" b="1" dirty="0"/>
              <a:t>，</a:t>
            </a:r>
            <a:r>
              <a:rPr lang="zh-CN" altLang="en-US" sz="3200" b="1" dirty="0">
                <a:solidFill>
                  <a:schemeClr val="accent5"/>
                </a:solidFill>
              </a:rPr>
              <a:t>右边的金额</a:t>
            </a:r>
            <a:r>
              <a:rPr lang="zh-CN" altLang="en-US" sz="3200" b="1" dirty="0">
                <a:solidFill>
                  <a:schemeClr val="accent6"/>
                </a:solidFill>
              </a:rPr>
              <a:t>需要一个月之后才能获得</a:t>
            </a:r>
            <a:r>
              <a:rPr lang="zh-CN" altLang="en-US" sz="3200" b="1" dirty="0"/>
              <a:t>，您需要根据自己的意愿，选择立即获得价值较低的金额还是一个月后价值较高的金额。</a:t>
            </a:r>
            <a:endParaRPr lang="en-US" altLang="zh-CN" sz="3200" b="1" dirty="0"/>
          </a:p>
          <a:p>
            <a:pPr algn="ctr"/>
            <a:endParaRPr lang="en-US" altLang="zh-CN" sz="3200" b="1" dirty="0"/>
          </a:p>
          <a:p>
            <a:pPr algn="ctr"/>
            <a:r>
              <a:rPr lang="zh-CN" altLang="en-US" sz="3200" b="1" dirty="0"/>
              <a:t>如果选择</a:t>
            </a:r>
            <a:r>
              <a:rPr lang="zh-CN" altLang="en-US" sz="3200" b="1" dirty="0">
                <a:solidFill>
                  <a:schemeClr val="accent2"/>
                </a:solidFill>
              </a:rPr>
              <a:t>立即获得较低的金额</a:t>
            </a:r>
            <a:r>
              <a:rPr lang="zh-CN" altLang="en-US" sz="3200" b="1" dirty="0"/>
              <a:t>，请按</a:t>
            </a:r>
            <a:r>
              <a:rPr lang="zh-CN" altLang="en-US" sz="3200" b="1" dirty="0">
                <a:solidFill>
                  <a:srgbClr val="FF0000"/>
                </a:solidFill>
              </a:rPr>
              <a:t>左键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algn="ctr"/>
            <a:r>
              <a:rPr lang="zh-CN" altLang="en-US" sz="3200" b="1" dirty="0"/>
              <a:t>如果选择</a:t>
            </a:r>
            <a:r>
              <a:rPr lang="zh-CN" altLang="en-US" sz="3200" b="1" dirty="0">
                <a:solidFill>
                  <a:srgbClr val="7030A0"/>
                </a:solidFill>
              </a:rPr>
              <a:t>一个月后获得较高的金额</a:t>
            </a:r>
            <a:r>
              <a:rPr lang="zh-CN" altLang="en-US" sz="3200" b="1" dirty="0"/>
              <a:t>，请按</a:t>
            </a:r>
            <a:r>
              <a:rPr lang="zh-CN" altLang="en-US" sz="3200" b="1" dirty="0">
                <a:solidFill>
                  <a:srgbClr val="00B0F0"/>
                </a:solidFill>
              </a:rPr>
              <a:t>右键</a:t>
            </a:r>
            <a:endParaRPr lang="en-US" altLang="zh-CN" sz="3200" b="1" dirty="0">
              <a:solidFill>
                <a:srgbClr val="00B0F0"/>
              </a:solidFill>
            </a:endParaRPr>
          </a:p>
          <a:p>
            <a:pPr algn="ctr"/>
            <a:endParaRPr lang="en-US" altLang="zh-CN" sz="3200" b="1" dirty="0"/>
          </a:p>
          <a:p>
            <a:pPr algn="ctr"/>
            <a:r>
              <a:rPr lang="zh-CN" altLang="en-US" sz="3200" b="1" dirty="0"/>
              <a:t>（按下空格键开始实验）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281641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F5A1657-FBA7-4130-935F-D0FFB40E0138}"/>
              </a:ext>
            </a:extLst>
          </p:cNvPr>
          <p:cNvSpPr txBox="1"/>
          <p:nvPr/>
        </p:nvSpPr>
        <p:spPr>
          <a:xfrm>
            <a:off x="538898" y="1175993"/>
            <a:ext cx="10944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/>
              <a:t>请根据您每日手机、电脑等社交媒体</a:t>
            </a:r>
            <a:endParaRPr lang="en-US" altLang="zh-CN" sz="3200" b="1" dirty="0"/>
          </a:p>
          <a:p>
            <a:pPr algn="ctr"/>
            <a:r>
              <a:rPr lang="zh-CN" altLang="en-US" sz="3200" b="1" dirty="0"/>
              <a:t>使用时间选择</a:t>
            </a:r>
            <a:r>
              <a:rPr lang="zh-CN" altLang="en-US" sz="3200" b="1" dirty="0">
                <a:solidFill>
                  <a:srgbClr val="FF0000"/>
                </a:solidFill>
              </a:rPr>
              <a:t>最接近的使用时长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001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271</Words>
  <Application>Microsoft Office PowerPoint</Application>
  <PresentationFormat>宽屏</PresentationFormat>
  <Paragraphs>43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以昊</dc:creator>
  <cp:lastModifiedBy>张 以昊</cp:lastModifiedBy>
  <cp:revision>14</cp:revision>
  <dcterms:created xsi:type="dcterms:W3CDTF">2021-04-23T09:07:15Z</dcterms:created>
  <dcterms:modified xsi:type="dcterms:W3CDTF">2021-05-15T01:24:24Z</dcterms:modified>
</cp:coreProperties>
</file>