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4711-7A3A-414F-8CCC-25C299AE2AB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1BB3-6C40-4BEB-BF48-D7F65FC4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7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8D74-4B1B-49A6-A13B-A2025CE0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C8561-01D4-4970-AF20-A0EDED228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C77A-00E8-44CF-8C7C-3DF14CE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0B10-70B8-4B82-8720-39AE953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2440-2303-48F2-A524-38CFCCE3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82F5-21D4-4B35-8E6A-51E468D6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6EE36-DDF9-4975-9E94-C85EBB9E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55044-544D-4F32-9DC1-3CF3C0A4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1FF84-4F87-4FBD-8709-609B0929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8FBE-7734-48AB-BA9B-D94564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69BC-38E8-4468-A2E3-C2EA6001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D924C-DAFC-4F2F-9AD9-E2374944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76FE1-B29E-449E-8A33-B401350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F0409-E8A6-4A59-A84A-5738732B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63593-DAD2-4AA7-B6BA-08729061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4EB1-27F6-4526-9B7A-5F3F4089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3D44B-5A63-4FA7-9A7B-BFA907E7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C78D8-43C0-4B35-8EEC-AF94DB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D32AF-D979-47B7-8451-5FCF9E3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5E567-BA5B-4EFE-9F43-D0C6FFC5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D607-287C-4849-B2F4-A88DA672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3A0E-F805-49F0-9729-7495C744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4C861-CD44-4532-8867-FAB2118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0A38-FB88-459F-80DE-AB37973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8E31D-F1ED-4311-AD04-D3C9E433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EB54-E74F-4B62-9E02-39106FD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A028-D162-42E5-AA87-0C55165E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3E88D-4E1F-416E-A257-C2A35FF5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255CC-A223-445A-99CA-280F96AA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53E0B-15AD-45F1-86D7-AABFDAD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A71CE-4DE5-4279-983B-ECADCC89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39D1-7BCA-4C55-9031-28279CD7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BFE3F-3506-4F9B-A25F-7AD46BC8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0F08B-B789-490F-B4A1-ED18C4D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BC9D2-0E09-43B5-A1C4-852ABCA26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4EA5D7-FE9E-432B-A797-F708D1F1C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CAD21-9746-4B17-93BB-F9912E71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0618DE-E929-471B-82AF-0C800EE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E869E-E75C-49A7-B36B-5E04A41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3803-E9A2-4529-AF0D-B434FF6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E6D3F-BA76-489A-804B-FF0226A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BBFF1-A34E-4E31-9168-DFEE7C34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B2F17-D1B2-4325-A783-1DE48C71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C1F22-E6F1-4FB1-ABE4-CEBA5EF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7CF12-EFFC-43ED-8794-CFA2356B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C07BF-E9AF-445D-9CF9-309506E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B3FA-47F2-4DBB-B408-A551860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8324-2608-4265-8684-3859BCA7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42255-AF2C-4655-A441-441F462D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E1DD8-E675-4A92-99EC-3709E54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9020C-E701-419F-853F-FFD1B779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F52F3-ACED-48CE-9BB3-E0F54D8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6AF3-463C-4CE4-A367-7F8678B4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52123-6BCE-458D-A51B-99748365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B27B3-B99F-48EB-9932-EEED5BDB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56006-E17A-4D86-9B5B-ED4AFB1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6270C-430C-4CA3-B4B5-B30D0491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37C48-05DE-418A-8CB5-C7BCAFF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869E5-30FF-46FB-AE83-D496072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7E746-34A3-480E-B586-C237769A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237E-54B1-46B6-92EB-EEB84A39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E1F4-A19B-413A-9BB3-C31106DD533A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9E312-7D59-4FBB-AAC9-CD45A8E5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E7AC-A8F3-444C-BF98-1AE12936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E75B-308F-4A5D-9193-6AB7D8A30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红黄蓝任务</a:t>
            </a:r>
            <a:br>
              <a:rPr lang="en-US" altLang="zh-CN" sz="4800" dirty="0"/>
            </a:br>
            <a:br>
              <a:rPr lang="en-US" altLang="zh-CN" dirty="0"/>
            </a:br>
            <a:r>
              <a:rPr lang="en-US" altLang="zh-CN" sz="3200" dirty="0" err="1"/>
              <a:t>stroop_task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87BA15-4EA4-4FCD-94FC-1E24EEFB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3" y="5371152"/>
            <a:ext cx="492785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4" y="1966585"/>
            <a:ext cx="10511672" cy="29248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非常感谢您参加测试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下面请仔细听我们对该程序的解说。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</p:spTree>
    <p:extLst>
      <p:ext uri="{BB962C8B-B14F-4D97-AF65-F5344CB8AC3E}">
        <p14:creationId xmlns:p14="http://schemas.microsoft.com/office/powerpoint/2010/main" val="303236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10EB3-4C0D-4C4A-9211-082887E41E5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296-7E53-4D1C-8EB4-DBEC3408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3B6E03-E8D2-4331-A7FF-5249EE66416D}"/>
              </a:ext>
            </a:extLst>
          </p:cNvPr>
          <p:cNvSpPr txBox="1"/>
          <p:nvPr/>
        </p:nvSpPr>
        <p:spPr>
          <a:xfrm>
            <a:off x="4628561" y="1556281"/>
            <a:ext cx="7494310" cy="34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/>
              <a:t>测试开始时，需要在左侧方框中输入以下信息：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dirty="0"/>
              <a:t>Participant</a:t>
            </a:r>
            <a:r>
              <a:rPr lang="zh-CN" altLang="en-US" dirty="0"/>
              <a:t>：这是受试者测试编号。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姓名拼音：这是受试者的姓名全拼，输入小写字母，中间没有空格。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男</a:t>
            </a:r>
            <a:r>
              <a:rPr lang="en-US" altLang="zh-CN" dirty="0"/>
              <a:t>1/</a:t>
            </a:r>
            <a:r>
              <a:rPr lang="zh-CN" altLang="en-US" dirty="0"/>
              <a:t>女</a:t>
            </a:r>
            <a:r>
              <a:rPr lang="en-US" altLang="zh-CN" dirty="0"/>
              <a:t>2</a:t>
            </a:r>
            <a:r>
              <a:rPr lang="zh-CN" altLang="en-US" dirty="0"/>
              <a:t>：男性受试者输入</a:t>
            </a:r>
            <a:r>
              <a:rPr lang="en-US" altLang="zh-CN" dirty="0"/>
              <a:t>1</a:t>
            </a:r>
            <a:r>
              <a:rPr lang="zh-CN" altLang="en-US" dirty="0"/>
              <a:t>，女性受试者输入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入院</a:t>
            </a:r>
            <a:r>
              <a:rPr lang="en-US" altLang="zh-CN" dirty="0"/>
              <a:t>1/</a:t>
            </a:r>
            <a:r>
              <a:rPr lang="zh-CN" altLang="en-US" dirty="0"/>
              <a:t>出院</a:t>
            </a:r>
            <a:r>
              <a:rPr lang="en-US" altLang="zh-CN" dirty="0"/>
              <a:t>2</a:t>
            </a:r>
            <a:r>
              <a:rPr lang="zh-CN" altLang="en-US" dirty="0"/>
              <a:t>：如果为刚入院，输入</a:t>
            </a:r>
            <a:r>
              <a:rPr lang="en-US" altLang="zh-CN" dirty="0"/>
              <a:t>1</a:t>
            </a:r>
            <a:r>
              <a:rPr lang="zh-CN" altLang="en-US" dirty="0"/>
              <a:t>；如果为要出院或出院后，输入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3FA6B-E895-44C6-B0A7-A04131DAE79B}"/>
              </a:ext>
            </a:extLst>
          </p:cNvPr>
          <p:cNvSpPr txBox="1"/>
          <p:nvPr/>
        </p:nvSpPr>
        <p:spPr>
          <a:xfrm>
            <a:off x="2246050" y="5918130"/>
            <a:ext cx="7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如果输入此信息有问题，请联系测试者或临床医生。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382953-CB27-4A70-B21F-7318847F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6" y="2221020"/>
            <a:ext cx="3960000" cy="22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35CDD1-E8E1-4775-BFAB-656EE4975BC5}"/>
              </a:ext>
            </a:extLst>
          </p:cNvPr>
          <p:cNvSpPr txBox="1"/>
          <p:nvPr/>
        </p:nvSpPr>
        <p:spPr>
          <a:xfrm>
            <a:off x="5121263" y="1324371"/>
            <a:ext cx="688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本测试主要考察反应能力，包括两种类型。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现在，讲述第一种类型的测试。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F0FE1-B330-41B6-A667-09305544B9C7}"/>
              </a:ext>
            </a:extLst>
          </p:cNvPr>
          <p:cNvSpPr txBox="1"/>
          <p:nvPr/>
        </p:nvSpPr>
        <p:spPr>
          <a:xfrm>
            <a:off x="5121263" y="2373990"/>
            <a:ext cx="692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，这是提示您集中注意力。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4BEE2-EF0E-40A9-873A-C1D6F2E1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3" t="19489" r="13226" b="20938"/>
          <a:stretch/>
        </p:blipFill>
        <p:spPr>
          <a:xfrm>
            <a:off x="430751" y="1324371"/>
            <a:ext cx="3960000" cy="18877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5F7C80-C098-4BF4-9CC3-719A5D93A5DA}"/>
              </a:ext>
            </a:extLst>
          </p:cNvPr>
          <p:cNvSpPr txBox="1"/>
          <p:nvPr/>
        </p:nvSpPr>
        <p:spPr>
          <a:xfrm>
            <a:off x="5166293" y="3387581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之后会出现不同颜色的字。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98298FB-89A7-447C-9703-D6B22D9C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263" y="5676276"/>
            <a:ext cx="2982443" cy="109599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33B57BE-9B15-40F0-922D-0DCC984D7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51" y="3337878"/>
            <a:ext cx="3960000" cy="233839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538BF48-DD80-4BC7-89BF-F42438CD7128}"/>
              </a:ext>
            </a:extLst>
          </p:cNvPr>
          <p:cNvSpPr txBox="1"/>
          <p:nvPr/>
        </p:nvSpPr>
        <p:spPr>
          <a:xfrm>
            <a:off x="5166293" y="4044099"/>
            <a:ext cx="585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</a:t>
            </a:r>
            <a:r>
              <a:rPr lang="zh-CN" altLang="en-US" sz="2400" b="1" u="sng" dirty="0">
                <a:latin typeface="+mj-ea"/>
                <a:ea typeface="+mj-ea"/>
              </a:rPr>
              <a:t>字颜色</a:t>
            </a:r>
            <a:r>
              <a:rPr lang="zh-CN" altLang="en-US" sz="2400" dirty="0">
                <a:latin typeface="+mj-ea"/>
                <a:ea typeface="+mj-ea"/>
              </a:rPr>
              <a:t>为红色，按键盘左键。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80D595-8D9F-4F90-876D-91B2C4437C7F}"/>
              </a:ext>
            </a:extLst>
          </p:cNvPr>
          <p:cNvSpPr txBox="1"/>
          <p:nvPr/>
        </p:nvSpPr>
        <p:spPr>
          <a:xfrm>
            <a:off x="5166293" y="4425633"/>
            <a:ext cx="550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字颜色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为黄色，按键盘上键。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ACA69F-4DE9-46BE-9352-1EEC3E23D4EB}"/>
              </a:ext>
            </a:extLst>
          </p:cNvPr>
          <p:cNvSpPr txBox="1"/>
          <p:nvPr/>
        </p:nvSpPr>
        <p:spPr>
          <a:xfrm>
            <a:off x="5157067" y="4833077"/>
            <a:ext cx="552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字颜色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为蓝色，按键盘右键。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A05CAD-1BE3-4E49-9F08-BBED7F3E7600}"/>
              </a:ext>
            </a:extLst>
          </p:cNvPr>
          <p:cNvSpPr/>
          <p:nvPr/>
        </p:nvSpPr>
        <p:spPr>
          <a:xfrm>
            <a:off x="5335571" y="6324093"/>
            <a:ext cx="160256" cy="168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07D364-94A9-4679-91D8-F31D42ABA898}"/>
              </a:ext>
            </a:extLst>
          </p:cNvPr>
          <p:cNvSpPr/>
          <p:nvPr/>
        </p:nvSpPr>
        <p:spPr>
          <a:xfrm>
            <a:off x="6353247" y="5787004"/>
            <a:ext cx="160256" cy="168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E4E9F7-AFFD-4A83-9BAA-99939A788E22}"/>
              </a:ext>
            </a:extLst>
          </p:cNvPr>
          <p:cNvSpPr/>
          <p:nvPr/>
        </p:nvSpPr>
        <p:spPr>
          <a:xfrm>
            <a:off x="7662420" y="6355879"/>
            <a:ext cx="160256" cy="1682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7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6" grpId="0"/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CD3415-05C9-4F2F-AB3B-3D66FCEB73B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DC375B-4106-4B88-A9D3-FCDF8AD2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0ACC18-257C-4DFB-A7F3-2CFD9F2423C9}"/>
              </a:ext>
            </a:extLst>
          </p:cNvPr>
          <p:cNvSpPr txBox="1"/>
          <p:nvPr/>
        </p:nvSpPr>
        <p:spPr>
          <a:xfrm>
            <a:off x="5087566" y="2137304"/>
            <a:ext cx="696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本测试包括两个部分：练习部分和正式测试部分。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在练习部分中，您将熟悉测试的主要内容。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A7DD4C-897A-4C7E-84AF-07D43B0BDEC9}"/>
              </a:ext>
            </a:extLst>
          </p:cNvPr>
          <p:cNvSpPr txBox="1"/>
          <p:nvPr/>
        </p:nvSpPr>
        <p:spPr>
          <a:xfrm>
            <a:off x="5087566" y="4588236"/>
            <a:ext cx="686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正式测试分两个阶段，使用大约四分钟。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请耐心作答。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两个阶段之间有休息间隔，没有时间限制。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A74A0-625A-4E1F-8084-D2575460B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79" y="1425063"/>
            <a:ext cx="3960000" cy="2192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050EEB-0A3D-4612-A45B-6C5D7423A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79" y="3972333"/>
            <a:ext cx="3960000" cy="2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57" y="1757995"/>
            <a:ext cx="10511672" cy="21293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如果熟悉了该测试流程，那就开始吧。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511E2F-393E-4041-A3C0-ABF131E20CFE}"/>
              </a:ext>
            </a:extLst>
          </p:cNvPr>
          <p:cNvSpPr/>
          <p:nvPr/>
        </p:nvSpPr>
        <p:spPr>
          <a:xfrm>
            <a:off x="1027521" y="4087482"/>
            <a:ext cx="10812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如果仍有问题，请询问临床医生或测试者。</a:t>
            </a:r>
          </a:p>
        </p:txBody>
      </p:sp>
    </p:spTree>
    <p:extLst>
      <p:ext uri="{BB962C8B-B14F-4D97-AF65-F5344CB8AC3E}">
        <p14:creationId xmlns:p14="http://schemas.microsoft.com/office/powerpoint/2010/main" val="11128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2" y="5171786"/>
            <a:ext cx="2363374" cy="56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9FDEF2-6ABD-47E1-813D-AC3C2DF9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62" y="1125826"/>
            <a:ext cx="4349475" cy="28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1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283</Words>
  <Application>Microsoft Office PowerPoint</Application>
  <PresentationFormat>宽屏</PresentationFormat>
  <Paragraphs>28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红黄蓝任务  stroop_task</vt:lpstr>
      <vt:lpstr>非常感谢您参加测试  下面请仔细听我们对该程序的解说。 </vt:lpstr>
      <vt:lpstr>PowerPoint 演示文稿</vt:lpstr>
      <vt:lpstr>PowerPoint 演示文稿</vt:lpstr>
      <vt:lpstr>PowerPoint 演示文稿</vt:lpstr>
      <vt:lpstr>如果熟悉了该测试流程，那就开始吧。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延迟折扣任务 delay_discounting_task</dc:title>
  <dc:creator>张 以昊</dc:creator>
  <cp:lastModifiedBy>张 以昊</cp:lastModifiedBy>
  <cp:revision>42</cp:revision>
  <dcterms:created xsi:type="dcterms:W3CDTF">2020-06-07T03:07:58Z</dcterms:created>
  <dcterms:modified xsi:type="dcterms:W3CDTF">2020-06-12T13:32:01Z</dcterms:modified>
</cp:coreProperties>
</file>