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74" r:id="rId4"/>
    <p:sldId id="276" r:id="rId5"/>
    <p:sldId id="259" r:id="rId6"/>
    <p:sldId id="280" r:id="rId7"/>
    <p:sldId id="273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307D-D770-4F44-97C2-054753B559B4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329AD-A26E-4580-AD5B-4317EE02E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329AD-A26E-4580-AD5B-4317EE02E2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919A-D40D-4518-ADBA-1C872D96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094B62-0C5E-49EF-A35A-81A182CB9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19644-05F0-4D40-8FEF-8420BFBF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FD64C-7ED4-4553-89D3-A3C148BE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1691B-80CD-43F1-A016-763B37FE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A9125-4AEA-4833-934F-6E548C8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CA3C52-1DE6-4EA8-8700-2678AB8D5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0CC87-F071-417D-B586-4D1923BD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BE85C-84C8-4F07-9198-8EB9CFB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13F54-60DC-4842-B743-E751E82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1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56D5D-02B2-4760-B336-8B0438A7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B9A32-112E-4407-B60C-FDDD3416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5612-EF4F-4374-BFDC-A3A11347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7ED3-C285-4D7C-A494-A54ED0CB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33890-75E6-4E64-96CA-57ECC298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2C80-4401-4BDE-9643-2A046E13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4BD01-94AE-4F76-920A-6B3E0126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49DE-DB4D-439A-AF3C-B39684B8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52A51-63A2-40D0-8DC4-D55AF415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B148-DD73-4829-B289-FD7AE56B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17BA0-B328-4DCC-85A4-37E2672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AF0BC-0055-46FE-9358-7D3A4FCC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BAD9B-7C8C-40CE-B41A-B4CDC59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3170E-B3A9-4882-A449-F7F79838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BD07A-7D5B-4008-8A99-A56A441B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67F27-1CD0-4115-B659-8DAC4ECA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AF89-148B-43B5-860F-BD30686C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92528-46FE-42DB-97E4-D659C343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06A83-359A-41C7-A215-FD273BF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664BE-920B-47D1-BE33-9384BB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06F6F-58C6-4F83-AFF9-DBE847F6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102B-F9C8-48F3-9BDF-0C729248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B48E5-11BA-4A66-B7BA-F3E376D7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B8C0C-5AD7-44ED-A353-4463EE87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39612-5D8F-4539-A689-7B0138FB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1DB301-94AD-428A-A352-C8B886977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98AE1-2F81-46B2-8943-D9C06C43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10DAC7-CF28-4C41-9B36-662C2A48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4A706-E246-4FEC-9302-5F01553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A199-6C8E-46AB-B96D-DFB0AFA4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002A23-D671-4DB3-9AB0-CEE5A9AD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C0D672-06DE-43C0-A7EB-A617BFA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5E78E-853D-4E35-B921-CE058A09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54506-B828-4B83-92C9-014E5878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566A7-6790-4338-9C39-56C79BBF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CB67D-D978-48D5-92D9-6E6A0774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ED62-753F-41CF-922C-DC44719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AFE91-CE4D-4FDD-BACE-2DFD7B5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64CAF-B7CB-467A-A591-DA421BEA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04AEF-16E3-46AF-9A09-45E6FE9A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24F6F-073A-4470-807A-DC520B17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45ECC-B1A8-4721-86AF-E0E22D6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7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9BA31-A9EB-478A-9CD5-C682527C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373E0-A165-415D-A71D-CA3DD01BD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E2E00-421D-4D05-B65A-CF52A811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F7E1D-248B-4A41-B86E-94AE02CE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19DA7-C6DF-45AB-A0A3-1271DA40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0814A-EBFB-4C90-9917-9EF1049D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E18ECB-C787-4FD4-A9E3-462F76F9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6D508-7B9E-40F3-B1CF-42EB37A2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C1D10-89CB-4E62-8AEC-951FC1401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9DA6-EC0F-4C0B-8E3F-85440950EDD5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73AAD-35A9-4F19-802D-16654F08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14D0F-7A12-42DB-BE09-3377A012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E692-CCB0-4E22-BE01-5DF2CC04C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20" y="2158906"/>
            <a:ext cx="9814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欢迎参加测试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第一部分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82443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语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完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本</a:t>
            </a:r>
          </a:p>
        </p:txBody>
      </p:sp>
    </p:spTree>
    <p:extLst>
      <p:ext uri="{BB962C8B-B14F-4D97-AF65-F5344CB8AC3E}">
        <p14:creationId xmlns:p14="http://schemas.microsoft.com/office/powerpoint/2010/main" val="8956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3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表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助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枪</a:t>
            </a:r>
          </a:p>
        </p:txBody>
      </p:sp>
    </p:spTree>
    <p:extLst>
      <p:ext uri="{BB962C8B-B14F-4D97-AF65-F5344CB8AC3E}">
        <p14:creationId xmlns:p14="http://schemas.microsoft.com/office/powerpoint/2010/main" val="380236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4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独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场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刻</a:t>
            </a:r>
          </a:p>
        </p:txBody>
      </p:sp>
    </p:spTree>
    <p:extLst>
      <p:ext uri="{BB962C8B-B14F-4D97-AF65-F5344CB8AC3E}">
        <p14:creationId xmlns:p14="http://schemas.microsoft.com/office/powerpoint/2010/main" val="3072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5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怒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出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休</a:t>
            </a:r>
          </a:p>
        </p:txBody>
      </p:sp>
    </p:spTree>
    <p:extLst>
      <p:ext uri="{BB962C8B-B14F-4D97-AF65-F5344CB8AC3E}">
        <p14:creationId xmlns:p14="http://schemas.microsoft.com/office/powerpoint/2010/main" val="398888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6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慰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功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动</a:t>
            </a:r>
          </a:p>
        </p:txBody>
      </p:sp>
    </p:spTree>
    <p:extLst>
      <p:ext uri="{BB962C8B-B14F-4D97-AF65-F5344CB8AC3E}">
        <p14:creationId xmlns:p14="http://schemas.microsoft.com/office/powerpoint/2010/main" val="259784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7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考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代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诗</a:t>
            </a:r>
          </a:p>
        </p:txBody>
      </p:sp>
    </p:spTree>
    <p:extLst>
      <p:ext uri="{BB962C8B-B14F-4D97-AF65-F5344CB8AC3E}">
        <p14:creationId xmlns:p14="http://schemas.microsoft.com/office/powerpoint/2010/main" val="348198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8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理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件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95570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9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尚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临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代</a:t>
            </a:r>
          </a:p>
        </p:txBody>
      </p:sp>
    </p:spTree>
    <p:extLst>
      <p:ext uri="{BB962C8B-B14F-4D97-AF65-F5344CB8AC3E}">
        <p14:creationId xmlns:p14="http://schemas.microsoft.com/office/powerpoint/2010/main" val="85851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复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交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技</a:t>
            </a:r>
          </a:p>
        </p:txBody>
      </p:sp>
    </p:spTree>
    <p:extLst>
      <p:ext uri="{BB962C8B-B14F-4D97-AF65-F5344CB8AC3E}">
        <p14:creationId xmlns:p14="http://schemas.microsoft.com/office/powerpoint/2010/main" val="236992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状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单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帅</a:t>
            </a:r>
          </a:p>
        </p:txBody>
      </p:sp>
    </p:spTree>
    <p:extLst>
      <p:ext uri="{BB962C8B-B14F-4D97-AF65-F5344CB8AC3E}">
        <p14:creationId xmlns:p14="http://schemas.microsoft.com/office/powerpoint/2010/main" val="23129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4AFB0D-CE85-4B15-8FD8-D540F662138A}"/>
              </a:ext>
            </a:extLst>
          </p:cNvPr>
          <p:cNvSpPr txBox="1"/>
          <p:nvPr/>
        </p:nvSpPr>
        <p:spPr>
          <a:xfrm>
            <a:off x="763571" y="1443841"/>
            <a:ext cx="10614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测试开始时，屏幕中间会出现注视点“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”，这是提示您集中注意力。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之后每个题目会出现三个有某种联系的字，需要你找到另外一个字，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分别和这三个字都能组成词，例如，“贯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透”。“穿”是和这三个字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都存在联系的其中一个字。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2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12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生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跃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动</a:t>
            </a:r>
          </a:p>
        </p:txBody>
      </p:sp>
    </p:spTree>
    <p:extLst>
      <p:ext uri="{BB962C8B-B14F-4D97-AF65-F5344CB8AC3E}">
        <p14:creationId xmlns:p14="http://schemas.microsoft.com/office/powerpoint/2010/main" val="272242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贯</a:t>
            </a:r>
            <a:r>
              <a:rPr lang="en-US" altLang="zh-CN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</a:t>
            </a:r>
          </a:p>
        </p:txBody>
      </p:sp>
    </p:spTree>
    <p:extLst>
      <p:ext uri="{BB962C8B-B14F-4D97-AF65-F5344CB8AC3E}">
        <p14:creationId xmlns:p14="http://schemas.microsoft.com/office/powerpoint/2010/main" val="80896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20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砖头</a:t>
            </a:r>
          </a:p>
        </p:txBody>
      </p:sp>
    </p:spTree>
    <p:extLst>
      <p:ext uri="{BB962C8B-B14F-4D97-AF65-F5344CB8AC3E}">
        <p14:creationId xmlns:p14="http://schemas.microsoft.com/office/powerpoint/2010/main" val="14486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第一部分 远距离联想任务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1756423"/>
            <a:ext cx="981455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en-US" altLang="zh-CN" sz="4000" b="1" dirty="0"/>
              <a:t> </a:t>
            </a:r>
            <a:r>
              <a:rPr lang="zh-CN" altLang="en-US" sz="3600" b="1" dirty="0"/>
              <a:t>这是一个与创新想法有关的测试。请注意，这不是考试，你可以把它当作是一个有趣的游戏；但请尽力发挥出你最好的水平。希望你能够放松心情，认真对待！</a:t>
            </a:r>
            <a:endParaRPr lang="en-US" altLang="zh-CN" sz="36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algn="ctr"/>
            <a:r>
              <a:rPr lang="zh-CN" altLang="en-US" sz="2800" b="1" dirty="0"/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20318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第一部分 远距离联想任务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133495"/>
            <a:ext cx="98145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	</a:t>
            </a:r>
            <a:r>
              <a:rPr lang="zh-CN" altLang="en-US" sz="3600" b="1" dirty="0"/>
              <a:t>下面有</a:t>
            </a:r>
            <a:r>
              <a:rPr lang="en-US" altLang="zh-CN" sz="3600" b="1" dirty="0"/>
              <a:t>30</a:t>
            </a:r>
            <a:r>
              <a:rPr lang="zh-CN" altLang="en-US" sz="3600" b="1" dirty="0"/>
              <a:t>个题目，每个题目包含三个有某种联系的词，需要你找到另外一个词，分别和这三个词都有关。如：“贯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看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拆”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答案（穿）。想出答案后写在答题纸上。</a:t>
            </a:r>
            <a:endParaRPr lang="en-US" altLang="zh-CN" sz="3600" b="1" dirty="0"/>
          </a:p>
          <a:p>
            <a:endParaRPr lang="en-US" altLang="zh-CN" sz="3600" b="1" dirty="0"/>
          </a:p>
          <a:p>
            <a:endParaRPr lang="en-US" altLang="zh-CN" sz="3600" b="1" dirty="0"/>
          </a:p>
          <a:p>
            <a:pPr algn="ctr"/>
            <a:r>
              <a:rPr lang="zh-CN" altLang="en-US" sz="2800" b="1" dirty="0"/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23499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359501" y="2152349"/>
            <a:ext cx="94729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第一部分已结束！</a:t>
            </a:r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现在是休息阶段</a:t>
            </a:r>
            <a:br>
              <a:rPr lang="en-US" altLang="zh-CN" sz="3600" b="1" dirty="0"/>
            </a:br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4089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第一部分 远距离联想任务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359501" y="2152349"/>
            <a:ext cx="9472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	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请注意：每个题目你将有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15s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钟时间用来思考，有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5s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钟时间用来将答案写在答题纸上。</a:t>
            </a:r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如果准备好了，请进入正式测试！</a:t>
            </a:r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218906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第二部分多用途任务测试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340885"/>
            <a:ext cx="98145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3600" b="1" dirty="0"/>
              <a:t>实验开始后，我们会逐个呈现一些物品的词汇。这些物品都是我们生活中常见的东西，但是常见之物也有不常用之处。</a:t>
            </a:r>
            <a:br>
              <a:rPr lang="en-US" altLang="zh-CN" sz="2800" b="1" dirty="0"/>
            </a:br>
            <a:endParaRPr lang="en-US" altLang="zh-CN" sz="2800" b="1" dirty="0"/>
          </a:p>
          <a:p>
            <a:endParaRPr lang="en-US" altLang="zh-CN" sz="2800" b="1" dirty="0"/>
          </a:p>
          <a:p>
            <a:pPr algn="ctr"/>
            <a:r>
              <a:rPr lang="zh-CN" altLang="en-US" sz="2800" b="1" dirty="0"/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15746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第二部分多用途任务测试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340885"/>
            <a:ext cx="9814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3600" b="1" dirty="0"/>
              <a:t>请尽可能地写出有关该物品的新颖用法。想法越多越好，限时两分钟。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	</a:t>
            </a:r>
            <a:r>
              <a:rPr lang="zh-CN" altLang="en-US" sz="3600" b="1" dirty="0"/>
              <a:t>如果准备好了，请进入正式测试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			</a:t>
            </a:r>
            <a:r>
              <a:rPr lang="zh-CN" altLang="en-US" sz="2800" b="1" dirty="0"/>
              <a:t>（继续，请按空格键）</a:t>
            </a:r>
          </a:p>
        </p:txBody>
      </p:sp>
    </p:spTree>
    <p:extLst>
      <p:ext uri="{BB962C8B-B14F-4D97-AF65-F5344CB8AC3E}">
        <p14:creationId xmlns:p14="http://schemas.microsoft.com/office/powerpoint/2010/main" val="283266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7C710-4FC8-4D51-BB57-66AA7FD22AF0}"/>
              </a:ext>
            </a:extLst>
          </p:cNvPr>
          <p:cNvSpPr txBox="1"/>
          <p:nvPr/>
        </p:nvSpPr>
        <p:spPr>
          <a:xfrm>
            <a:off x="2686455" y="588847"/>
            <a:ext cx="681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</a:rPr>
              <a:t>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E9F49-680A-46D6-A3D3-3F2CE62B8885}"/>
              </a:ext>
            </a:extLst>
          </p:cNvPr>
          <p:cNvSpPr txBox="1"/>
          <p:nvPr/>
        </p:nvSpPr>
        <p:spPr>
          <a:xfrm>
            <a:off x="1188719" y="2828835"/>
            <a:ext cx="981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检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读</a:t>
            </a:r>
            <a:r>
              <a:rPr lang="en-US" altLang="zh-CN" sz="7200" b="1" dirty="0"/>
              <a:t>		</a:t>
            </a:r>
            <a:r>
              <a:rPr lang="zh-CN" altLang="en-US" sz="7200" b="1" dirty="0"/>
              <a:t>历</a:t>
            </a:r>
          </a:p>
        </p:txBody>
      </p:sp>
    </p:spTree>
    <p:extLst>
      <p:ext uri="{BB962C8B-B14F-4D97-AF65-F5344CB8AC3E}">
        <p14:creationId xmlns:p14="http://schemas.microsoft.com/office/powerpoint/2010/main" val="171551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513</Words>
  <Application>Microsoft Office PowerPoint</Application>
  <PresentationFormat>宽屏</PresentationFormat>
  <Paragraphs>68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以昊</dc:creator>
  <cp:lastModifiedBy>张 以昊</cp:lastModifiedBy>
  <cp:revision>9</cp:revision>
  <dcterms:created xsi:type="dcterms:W3CDTF">2021-07-27T02:41:04Z</dcterms:created>
  <dcterms:modified xsi:type="dcterms:W3CDTF">2021-08-07T02:03:06Z</dcterms:modified>
</cp:coreProperties>
</file>