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0F6BA-AFD9-4D6A-87EF-A55885DC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B17F0-E91E-4F4E-83BC-1F4D9F53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8E2A7-E11A-49D6-83E9-602D93A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124E2-FA6F-4AB8-A9A2-6008B0E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2F72F-3A71-4E42-B2A7-D482562A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2C033-08D3-45D7-B2DB-25B90EC8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CFB9D-10C0-4378-8D12-C8248E12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DBFF6-FFF0-4F87-A433-D8D75892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95D1-D5D0-4FA2-BC64-2365C192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C326D-53D0-40A6-8F96-FA5B280B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2212F-7261-4A98-B218-2B9D3E05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76FCA-F7C8-40D5-893A-664EDCC8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DEDC7-91F4-4966-869A-3AA29718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2C899-590A-4A6D-978B-6FF0E8EB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51E4A-0254-4551-ACDE-DB8CFB0E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5D10D-A8FA-43B7-B586-4181F4EE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E1763-FA52-40D9-8F4A-C212966C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27A86-13CF-4452-A1E7-A1A389F8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EB76E-BCA1-4301-900A-80061274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5E2DB-F5A2-4000-A21B-3056F84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D095-4538-4A3D-B3FA-1305955E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E513F-BE30-4EFA-A2B7-DF939108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AE785-BDC6-4FAF-AFD2-8D31A4FD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20852-8E45-4445-802E-963685FE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F6BEE-B27D-4F78-B3B2-A0FC93D4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8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821B4-4B0F-4F6F-8458-DBA7DC54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0D996-7FBC-426B-85F3-1A910B0C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4CC83-ACC7-4958-AAE8-AA919729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038E2-7F6B-4AFE-90E7-179E9693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97C42-E429-4FC3-B1A7-DA9826A8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6EDF2-34A4-45AF-90DA-DC4436FF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FE27-8BD0-4F9D-9004-056F688F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42EE2-CA4E-42F4-8997-05CEC43E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E4F28-7D0B-496A-9758-C5E9244A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6ECAE-15E3-4D29-9F3F-D4A740A0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1AC361-6D3F-4A38-A83A-FA2F42FCC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E67DAD-7D79-47D2-AD64-B21023B2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E9C1D-1FAB-44B8-AA94-DFAFE91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DC752-5015-49D9-BF58-DCFD4F06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C881A-F43F-4C95-BC9A-478E6DB8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1CCBDE-1ADD-4832-96FE-6DE12B7E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1B6ED-926E-4860-B506-9E18B656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61A2C7-0AB2-4762-9A6F-8958E3D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1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9CC000-F763-4D8C-8AEB-C9FA30C9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5176D-ACE3-4322-BA62-37FEBC70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45172-C1DE-4067-BF89-54E7997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91F8F-C07B-4716-A94B-D726158B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A901-D92E-4A22-8A6A-8139D8B5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2D859-1233-472F-89C8-2866736B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7CF1B-8DC6-4F58-A9C2-CF093AD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6FDAA-FADD-4FDC-8480-3BD9EE6F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D83F1-A987-4063-91EA-FE695FC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3235-BB62-4F6F-9C0F-1B6C93B5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B8B44-0B6F-4854-99B9-E3A1F200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F0AC5-87DD-464E-9C46-B6F3B60B6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9C7F9-91DD-41FA-9993-3814467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C6053-6D9C-445F-9BC0-E0D78844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1CF2B-C5D8-497E-A740-C083199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5DECD-EEFE-404A-B772-9782C925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A2FAC-B5B7-4CB2-851B-CD302820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B7BD-D504-4CC2-A2A2-E3025AC4E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CDE3-477F-4036-ACDF-40A1FF22C40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6E493-5346-4154-A898-31EC1EAA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03461-25F9-46EC-87F3-A8DF32CB5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A825-F528-475C-B622-CE0A92C4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1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A5B94C-5223-4AEE-8E1C-E5D1D005FFF6}"/>
              </a:ext>
            </a:extLst>
          </p:cNvPr>
          <p:cNvSpPr txBox="1"/>
          <p:nvPr/>
        </p:nvSpPr>
        <p:spPr>
          <a:xfrm>
            <a:off x="4310896" y="47665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记忆测试任务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1C1B62-3301-466C-9618-F75A9E10D5E1}"/>
              </a:ext>
            </a:extLst>
          </p:cNvPr>
          <p:cNvSpPr txBox="1"/>
          <p:nvPr/>
        </p:nvSpPr>
        <p:spPr>
          <a:xfrm>
            <a:off x="1125165" y="2579027"/>
            <a:ext cx="9941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   </a:t>
            </a:r>
            <a:r>
              <a:rPr lang="zh-CN" altLang="en-US" sz="2800" b="1" dirty="0"/>
              <a:t>实验开始后，会逐渐出现一系列数字。您需要将这些呈现的数字按正序或倒叙再复述出来。输入到答题栏中。</a:t>
            </a:r>
          </a:p>
        </p:txBody>
      </p:sp>
    </p:spTree>
    <p:extLst>
      <p:ext uri="{BB962C8B-B14F-4D97-AF65-F5344CB8AC3E}">
        <p14:creationId xmlns:p14="http://schemas.microsoft.com/office/powerpoint/2010/main" val="55881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以昊</dc:creator>
  <cp:lastModifiedBy>张 以昊</cp:lastModifiedBy>
  <cp:revision>1</cp:revision>
  <dcterms:created xsi:type="dcterms:W3CDTF">2021-07-29T02:19:14Z</dcterms:created>
  <dcterms:modified xsi:type="dcterms:W3CDTF">2021-07-29T02:23:40Z</dcterms:modified>
</cp:coreProperties>
</file>