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DDE7C0-BB9F-4295-A315-DAB9A5E2A8AA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D61C2F-B1EB-466F-9868-E4B5585F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85CD-35B6-F803-363C-9F467D84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/>
              <a:t>Café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725B-EDC0-3C1C-9099-40EFF9FAB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167389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1A4C-3912-1F75-7FD4-F3218DA6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F0E6-9A15-20FE-62D9-98C0515E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1176"/>
          </a:xfrm>
        </p:spPr>
        <p:txBody>
          <a:bodyPr/>
          <a:lstStyle/>
          <a:p>
            <a:r>
              <a:rPr lang="en-US" dirty="0"/>
              <a:t>Café System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Meal</a:t>
            </a:r>
          </a:p>
          <a:p>
            <a:r>
              <a:rPr lang="en-US" dirty="0"/>
              <a:t>Drink</a:t>
            </a:r>
          </a:p>
          <a:p>
            <a:r>
              <a:rPr lang="en-US" dirty="0"/>
              <a:t>Dessert</a:t>
            </a:r>
          </a:p>
          <a:p>
            <a:r>
              <a:rPr lang="en-US" dirty="0"/>
              <a:t>Order Information</a:t>
            </a:r>
          </a:p>
          <a:p>
            <a:r>
              <a:rPr lang="en-US" dirty="0"/>
              <a:t>Sales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AD174C-0A8A-D0C3-1EC2-433B39113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17024" r="-1" b="3970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E01FE-7886-2CED-9B6F-3129D7E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Operation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220D-8571-99F3-E5CC-53C7CA5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C3C64-7EBB-9C99-495C-8F57B58F6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319" y="2603500"/>
            <a:ext cx="3441175" cy="3416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C62C6-1CFE-F54E-3234-E4D994716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777" y="2603500"/>
            <a:ext cx="2858283" cy="3416300"/>
          </a:xfrm>
        </p:spPr>
      </p:pic>
    </p:spTree>
    <p:extLst>
      <p:ext uri="{BB962C8B-B14F-4D97-AF65-F5344CB8AC3E}">
        <p14:creationId xmlns:p14="http://schemas.microsoft.com/office/powerpoint/2010/main" val="35703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2495-718A-CE3A-AE72-B850F4BC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Continue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C579A-3AB3-8215-9B44-4BC458C17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5781" y="2720975"/>
            <a:ext cx="3524250" cy="31813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37283-0A16-8EF8-EF59-4528D5CE5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9731" y="2782887"/>
            <a:ext cx="3762375" cy="3057525"/>
          </a:xfrm>
        </p:spPr>
      </p:pic>
    </p:spTree>
    <p:extLst>
      <p:ext uri="{BB962C8B-B14F-4D97-AF65-F5344CB8AC3E}">
        <p14:creationId xmlns:p14="http://schemas.microsoft.com/office/powerpoint/2010/main" val="196289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C46D-6C21-0D07-BE2D-47A14686E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178560"/>
            <a:ext cx="9787365" cy="4474095"/>
          </a:xfrm>
        </p:spPr>
        <p:txBody>
          <a:bodyPr/>
          <a:lstStyle/>
          <a:p>
            <a:pPr algn="ctr"/>
            <a:br>
              <a:rPr lang="en-US" sz="8000" dirty="0"/>
            </a:br>
            <a:r>
              <a:rPr lang="en-US" sz="8000" dirty="0"/>
              <a:t>  </a:t>
            </a: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THANK YOU</a:t>
            </a: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B4E10-C8F4-DB4F-8685-904B51E1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334" y="6290297"/>
            <a:ext cx="8825658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63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36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Café Management System</vt:lpstr>
      <vt:lpstr>Operations Used</vt:lpstr>
      <vt:lpstr>Operation</vt:lpstr>
      <vt:lpstr>SQL Code</vt:lpstr>
      <vt:lpstr>SQL Code Continue</vt:lpstr>
      <vt:lpstr>  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SHAHARIAR RAHMAN BRINTA</dc:creator>
  <cp:lastModifiedBy>SHAHARIAR RAHMAN BRINTA</cp:lastModifiedBy>
  <cp:revision>4</cp:revision>
  <dcterms:created xsi:type="dcterms:W3CDTF">2025-03-07T02:49:07Z</dcterms:created>
  <dcterms:modified xsi:type="dcterms:W3CDTF">2025-03-07T03:09:48Z</dcterms:modified>
</cp:coreProperties>
</file>