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6FB59-117B-4C32-8E59-F76E92CC9A65}" v="623" dt="2019-04-17T12:45:12.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ony May" userId="fe20f7783ac42407" providerId="LiveId" clId="{C626FB59-117B-4C32-8E59-F76E92CC9A65}"/>
    <pc:docChg chg="custSel modSld">
      <pc:chgData name="Briony May" userId="fe20f7783ac42407" providerId="LiveId" clId="{C626FB59-117B-4C32-8E59-F76E92CC9A65}" dt="2019-04-17T12:45:12.729" v="620" actId="20577"/>
      <pc:docMkLst>
        <pc:docMk/>
      </pc:docMkLst>
      <pc:sldChg chg="addSp delSp modSp">
        <pc:chgData name="Briony May" userId="fe20f7783ac42407" providerId="LiveId" clId="{C626FB59-117B-4C32-8E59-F76E92CC9A65}" dt="2019-04-17T12:45:12.729" v="620" actId="20577"/>
        <pc:sldMkLst>
          <pc:docMk/>
          <pc:sldMk cId="2468393922" sldId="259"/>
        </pc:sldMkLst>
        <pc:spChg chg="add del mod">
          <ac:chgData name="Briony May" userId="fe20f7783ac42407" providerId="LiveId" clId="{C626FB59-117B-4C32-8E59-F76E92CC9A65}" dt="2019-04-11T05:37:29.941" v="229" actId="478"/>
          <ac:spMkLst>
            <pc:docMk/>
            <pc:sldMk cId="2468393922" sldId="259"/>
            <ac:spMk id="3" creationId="{BD6DC94E-27EE-4400-8BB5-D17071C42B74}"/>
          </ac:spMkLst>
        </pc:spChg>
        <pc:graphicFrameChg chg="add del mod">
          <ac:chgData name="Briony May" userId="fe20f7783ac42407" providerId="LiveId" clId="{C626FB59-117B-4C32-8E59-F76E92CC9A65}" dt="2019-04-17T12:45:12.729" v="620" actId="20577"/>
          <ac:graphicFrameMkLst>
            <pc:docMk/>
            <pc:sldMk cId="2468393922" sldId="259"/>
            <ac:graphicFrameMk id="8" creationId="{21E17732-F7AD-453B-9C26-F6FF9A3FB2B7}"/>
          </ac:graphicFrameMkLst>
        </pc:graphicFrameChg>
      </pc:sldChg>
      <pc:sldChg chg="modSp">
        <pc:chgData name="Briony May" userId="fe20f7783ac42407" providerId="LiveId" clId="{C626FB59-117B-4C32-8E59-F76E92CC9A65}" dt="2019-04-11T05:41:46.040" v="542" actId="20577"/>
        <pc:sldMkLst>
          <pc:docMk/>
          <pc:sldMk cId="1897881295" sldId="262"/>
        </pc:sldMkLst>
        <pc:spChg chg="mod">
          <ac:chgData name="Briony May" userId="fe20f7783ac42407" providerId="LiveId" clId="{C626FB59-117B-4C32-8E59-F76E92CC9A65}" dt="2019-04-11T05:41:46.040" v="542" actId="20577"/>
          <ac:spMkLst>
            <pc:docMk/>
            <pc:sldMk cId="1897881295" sldId="262"/>
            <ac:spMk id="3" creationId="{B0BFF279-9AE0-4E90-BE47-22737B5063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6E2F9-6A9C-4128-B43C-BD155F6067A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5A43DD7-2F8A-451D-9825-E2FEBB45CDC7}">
      <dgm:prSet/>
      <dgm:spPr/>
      <dgm:t>
        <a:bodyPr/>
        <a:lstStyle/>
        <a:p>
          <a:r>
            <a:rPr lang="en-AU" b="1" i="1"/>
            <a:t>Week 1</a:t>
          </a:r>
          <a:endParaRPr lang="en-US"/>
        </a:p>
      </dgm:t>
    </dgm:pt>
    <dgm:pt modelId="{0C9EDEA2-94D0-465F-9E62-B7EB3B926499}" type="parTrans" cxnId="{95101D3B-2E74-4747-BCE5-2FBA16DBAC51}">
      <dgm:prSet/>
      <dgm:spPr/>
      <dgm:t>
        <a:bodyPr/>
        <a:lstStyle/>
        <a:p>
          <a:endParaRPr lang="en-US"/>
        </a:p>
      </dgm:t>
    </dgm:pt>
    <dgm:pt modelId="{F0A18890-6EF0-49B3-B009-67D48684E1E9}" type="sibTrans" cxnId="{95101D3B-2E74-4747-BCE5-2FBA16DBAC51}">
      <dgm:prSet/>
      <dgm:spPr/>
      <dgm:t>
        <a:bodyPr/>
        <a:lstStyle/>
        <a:p>
          <a:endParaRPr lang="en-US"/>
        </a:p>
      </dgm:t>
    </dgm:pt>
    <dgm:pt modelId="{B6E8900B-CDFB-4B1A-8710-76AB50C6770B}">
      <dgm:prSet/>
      <dgm:spPr/>
      <dgm:t>
        <a:bodyPr/>
        <a:lstStyle/>
        <a:p>
          <a:r>
            <a:rPr lang="en-AU" dirty="0"/>
            <a:t>Character control/moveability(</a:t>
          </a:r>
          <a:r>
            <a:rPr lang="en-AU" dirty="0" err="1"/>
            <a:t>wasd</a:t>
          </a:r>
          <a:r>
            <a:rPr lang="en-AU" dirty="0"/>
            <a:t>, jump and crouch)     DONE!  </a:t>
          </a:r>
          <a:endParaRPr lang="en-US" dirty="0"/>
        </a:p>
      </dgm:t>
    </dgm:pt>
    <dgm:pt modelId="{A92B77FA-8A84-4C9C-B210-AEF099E5D9F3}" type="parTrans" cxnId="{F4F19603-9C4F-4168-97E8-396C9B24CAA1}">
      <dgm:prSet/>
      <dgm:spPr/>
      <dgm:t>
        <a:bodyPr/>
        <a:lstStyle/>
        <a:p>
          <a:endParaRPr lang="en-US"/>
        </a:p>
      </dgm:t>
    </dgm:pt>
    <dgm:pt modelId="{32DDA225-6656-4BC5-B3D9-703E0ABAA005}" type="sibTrans" cxnId="{F4F19603-9C4F-4168-97E8-396C9B24CAA1}">
      <dgm:prSet/>
      <dgm:spPr/>
      <dgm:t>
        <a:bodyPr/>
        <a:lstStyle/>
        <a:p>
          <a:endParaRPr lang="en-US"/>
        </a:p>
      </dgm:t>
    </dgm:pt>
    <dgm:pt modelId="{B0016F55-E5BB-4984-8501-5F087F4913A0}">
      <dgm:prSet/>
      <dgm:spPr/>
      <dgm:t>
        <a:bodyPr/>
        <a:lstStyle/>
        <a:p>
          <a:r>
            <a:rPr lang="en-AU" dirty="0"/>
            <a:t>art assets from unity store &amp; start on game environment  DONE!</a:t>
          </a:r>
        </a:p>
      </dgm:t>
    </dgm:pt>
    <dgm:pt modelId="{6E312B90-7B56-4BEE-BE0A-D50C39EF56FA}" type="parTrans" cxnId="{6CE988E5-2ECE-46E8-BE04-B8D40533A30B}">
      <dgm:prSet/>
      <dgm:spPr/>
      <dgm:t>
        <a:bodyPr/>
        <a:lstStyle/>
        <a:p>
          <a:endParaRPr lang="en-US"/>
        </a:p>
      </dgm:t>
    </dgm:pt>
    <dgm:pt modelId="{6B771FD8-B518-4864-B6C3-4B0929417919}" type="sibTrans" cxnId="{6CE988E5-2ECE-46E8-BE04-B8D40533A30B}">
      <dgm:prSet/>
      <dgm:spPr/>
      <dgm:t>
        <a:bodyPr/>
        <a:lstStyle/>
        <a:p>
          <a:endParaRPr lang="en-US"/>
        </a:p>
      </dgm:t>
    </dgm:pt>
    <dgm:pt modelId="{A049E833-AB12-4596-980D-3ED84E19BE5D}">
      <dgm:prSet/>
      <dgm:spPr/>
      <dgm:t>
        <a:bodyPr/>
        <a:lstStyle/>
        <a:p>
          <a:r>
            <a:rPr lang="en-AU" b="1" i="1"/>
            <a:t>Week 2</a:t>
          </a:r>
          <a:r>
            <a:rPr lang="en-AU"/>
            <a:t> </a:t>
          </a:r>
          <a:endParaRPr lang="en-US"/>
        </a:p>
      </dgm:t>
    </dgm:pt>
    <dgm:pt modelId="{120079F4-C370-4200-85D5-84C386F0866D}" type="parTrans" cxnId="{7097B940-875D-451F-8E40-7CA6BB9F2FA0}">
      <dgm:prSet/>
      <dgm:spPr/>
      <dgm:t>
        <a:bodyPr/>
        <a:lstStyle/>
        <a:p>
          <a:endParaRPr lang="en-US"/>
        </a:p>
      </dgm:t>
    </dgm:pt>
    <dgm:pt modelId="{0DC34EC8-DC33-4AB9-A6A9-E02DD1FFD91D}" type="sibTrans" cxnId="{7097B940-875D-451F-8E40-7CA6BB9F2FA0}">
      <dgm:prSet/>
      <dgm:spPr/>
      <dgm:t>
        <a:bodyPr/>
        <a:lstStyle/>
        <a:p>
          <a:endParaRPr lang="en-US"/>
        </a:p>
      </dgm:t>
    </dgm:pt>
    <dgm:pt modelId="{11B404D5-49B0-4741-A096-763D7151576A}">
      <dgm:prSet/>
      <dgm:spPr/>
      <dgm:t>
        <a:bodyPr/>
        <a:lstStyle/>
        <a:p>
          <a:r>
            <a:rPr lang="en-AU" dirty="0"/>
            <a:t>Death Zone                                                  half done </a:t>
          </a:r>
          <a:endParaRPr lang="en-US" dirty="0"/>
        </a:p>
      </dgm:t>
    </dgm:pt>
    <dgm:pt modelId="{E08FA238-615F-4E9C-80D8-89564B9FC730}" type="parTrans" cxnId="{2C40E1DD-6CC7-4240-B2E5-728C7186E3D1}">
      <dgm:prSet/>
      <dgm:spPr/>
      <dgm:t>
        <a:bodyPr/>
        <a:lstStyle/>
        <a:p>
          <a:endParaRPr lang="en-US"/>
        </a:p>
      </dgm:t>
    </dgm:pt>
    <dgm:pt modelId="{C3B55801-1DEA-432F-BA66-5FA63ACE5031}" type="sibTrans" cxnId="{2C40E1DD-6CC7-4240-B2E5-728C7186E3D1}">
      <dgm:prSet/>
      <dgm:spPr/>
      <dgm:t>
        <a:bodyPr/>
        <a:lstStyle/>
        <a:p>
          <a:endParaRPr lang="en-US"/>
        </a:p>
      </dgm:t>
    </dgm:pt>
    <dgm:pt modelId="{CD3BDA02-4470-4D50-9365-073CC2E01CF9}">
      <dgm:prSet/>
      <dgm:spPr/>
      <dgm:t>
        <a:bodyPr/>
        <a:lstStyle/>
        <a:p>
          <a:r>
            <a:rPr lang="en-US" dirty="0"/>
            <a:t>Player health &amp; spawn                                    character might not need health, put delay on spawn</a:t>
          </a:r>
        </a:p>
      </dgm:t>
    </dgm:pt>
    <dgm:pt modelId="{01C9657C-1B32-4EA0-A021-416B826557CF}" type="parTrans" cxnId="{41020200-7F33-4CEB-A304-078ED7073838}">
      <dgm:prSet/>
      <dgm:spPr/>
      <dgm:t>
        <a:bodyPr/>
        <a:lstStyle/>
        <a:p>
          <a:endParaRPr lang="en-US"/>
        </a:p>
      </dgm:t>
    </dgm:pt>
    <dgm:pt modelId="{ED65C934-32A0-4688-904F-34A92771DBF9}" type="sibTrans" cxnId="{41020200-7F33-4CEB-A304-078ED7073838}">
      <dgm:prSet/>
      <dgm:spPr/>
      <dgm:t>
        <a:bodyPr/>
        <a:lstStyle/>
        <a:p>
          <a:endParaRPr lang="en-US"/>
        </a:p>
      </dgm:t>
    </dgm:pt>
    <dgm:pt modelId="{F4F3279F-3F39-4930-84C8-59923BDFD5EB}">
      <dgm:prSet/>
      <dgm:spPr/>
      <dgm:t>
        <a:bodyPr/>
        <a:lstStyle/>
        <a:p>
          <a:r>
            <a:rPr lang="en-AU" b="1" i="1"/>
            <a:t>Week 3</a:t>
          </a:r>
          <a:endParaRPr lang="en-US"/>
        </a:p>
      </dgm:t>
    </dgm:pt>
    <dgm:pt modelId="{20AE1ABF-039D-4F31-A9B2-3162019E884D}" type="parTrans" cxnId="{0E6B30E3-1720-489B-8B09-C373C62614D7}">
      <dgm:prSet/>
      <dgm:spPr/>
      <dgm:t>
        <a:bodyPr/>
        <a:lstStyle/>
        <a:p>
          <a:endParaRPr lang="en-US"/>
        </a:p>
      </dgm:t>
    </dgm:pt>
    <dgm:pt modelId="{1404EA23-9C69-490B-963F-D626C605013B}" type="sibTrans" cxnId="{0E6B30E3-1720-489B-8B09-C373C62614D7}">
      <dgm:prSet/>
      <dgm:spPr/>
      <dgm:t>
        <a:bodyPr/>
        <a:lstStyle/>
        <a:p>
          <a:endParaRPr lang="en-US"/>
        </a:p>
      </dgm:t>
    </dgm:pt>
    <dgm:pt modelId="{99003C5D-0787-4983-9A6A-CB0811BE29E2}">
      <dgm:prSet/>
      <dgm:spPr/>
      <dgm:t>
        <a:bodyPr/>
        <a:lstStyle/>
        <a:p>
          <a:r>
            <a:rPr lang="en-AU" dirty="0"/>
            <a:t>Place the pickup “key” that unlocks level doors.</a:t>
          </a:r>
          <a:endParaRPr lang="en-US" dirty="0"/>
        </a:p>
      </dgm:t>
    </dgm:pt>
    <dgm:pt modelId="{146AD2C5-35C2-4768-B9E9-B4B789056EC7}" type="parTrans" cxnId="{DBA36047-DBC1-48B2-BAA3-376B2CA5D9C3}">
      <dgm:prSet/>
      <dgm:spPr/>
      <dgm:t>
        <a:bodyPr/>
        <a:lstStyle/>
        <a:p>
          <a:endParaRPr lang="en-US"/>
        </a:p>
      </dgm:t>
    </dgm:pt>
    <dgm:pt modelId="{9B64D327-8124-4050-89EC-278161B8E04E}" type="sibTrans" cxnId="{DBA36047-DBC1-48B2-BAA3-376B2CA5D9C3}">
      <dgm:prSet/>
      <dgm:spPr/>
      <dgm:t>
        <a:bodyPr/>
        <a:lstStyle/>
        <a:p>
          <a:endParaRPr lang="en-US"/>
        </a:p>
      </dgm:t>
    </dgm:pt>
    <dgm:pt modelId="{7769A5CA-6558-45EF-B09D-E2629FA5AE9A}">
      <dgm:prSet/>
      <dgm:spPr/>
      <dgm:t>
        <a:bodyPr/>
        <a:lstStyle/>
        <a:p>
          <a:r>
            <a:rPr lang="en-AU" dirty="0"/>
            <a:t>Set animations for 2D character, key, doors and platforms.</a:t>
          </a:r>
          <a:endParaRPr lang="en-US" dirty="0"/>
        </a:p>
      </dgm:t>
    </dgm:pt>
    <dgm:pt modelId="{A1EF9A4B-D523-4BFA-A182-1488A12C5574}" type="parTrans" cxnId="{CB6946C0-1610-428C-8E17-39AC46C4E2B1}">
      <dgm:prSet/>
      <dgm:spPr/>
      <dgm:t>
        <a:bodyPr/>
        <a:lstStyle/>
        <a:p>
          <a:endParaRPr lang="en-US"/>
        </a:p>
      </dgm:t>
    </dgm:pt>
    <dgm:pt modelId="{53A974A1-09CF-4331-8E39-38134EBA4717}" type="sibTrans" cxnId="{CB6946C0-1610-428C-8E17-39AC46C4E2B1}">
      <dgm:prSet/>
      <dgm:spPr/>
      <dgm:t>
        <a:bodyPr/>
        <a:lstStyle/>
        <a:p>
          <a:endParaRPr lang="en-US"/>
        </a:p>
      </dgm:t>
    </dgm:pt>
    <dgm:pt modelId="{13C4870C-89FA-479A-B6B9-ADC312A81EAF}">
      <dgm:prSet/>
      <dgm:spPr/>
      <dgm:t>
        <a:bodyPr/>
        <a:lstStyle/>
        <a:p>
          <a:r>
            <a:rPr lang="en-AU" dirty="0"/>
            <a:t>Passive enemy spawns &amp; placement (are they still or moving)??? </a:t>
          </a:r>
          <a:r>
            <a:rPr lang="en-AU"/>
            <a:t>Maybe not???</a:t>
          </a:r>
          <a:endParaRPr lang="en-US"/>
        </a:p>
      </dgm:t>
    </dgm:pt>
    <dgm:pt modelId="{3B3F96D6-5ECC-4637-ABA9-AB8D2DB11DC9}" type="parTrans" cxnId="{F0D60B61-DB8A-4880-9857-906419CA1142}">
      <dgm:prSet/>
      <dgm:spPr/>
      <dgm:t>
        <a:bodyPr/>
        <a:lstStyle/>
        <a:p>
          <a:endParaRPr lang="en-US"/>
        </a:p>
      </dgm:t>
    </dgm:pt>
    <dgm:pt modelId="{0220BECA-C8A9-4523-8686-74D511AE12DC}" type="sibTrans" cxnId="{F0D60B61-DB8A-4880-9857-906419CA1142}">
      <dgm:prSet/>
      <dgm:spPr/>
      <dgm:t>
        <a:bodyPr/>
        <a:lstStyle/>
        <a:p>
          <a:endParaRPr lang="en-US"/>
        </a:p>
      </dgm:t>
    </dgm:pt>
    <dgm:pt modelId="{0C254976-46EC-44E2-81A3-BED5FEB6DD21}">
      <dgm:prSet/>
      <dgm:spPr/>
      <dgm:t>
        <a:bodyPr/>
        <a:lstStyle/>
        <a:p>
          <a:r>
            <a:rPr lang="en-AU" b="1" i="1"/>
            <a:t>Week 4</a:t>
          </a:r>
          <a:endParaRPr lang="en-US"/>
        </a:p>
      </dgm:t>
    </dgm:pt>
    <dgm:pt modelId="{B63EC570-2635-47CE-A9B9-E531A982C056}" type="parTrans" cxnId="{B8124870-485A-45DC-96A0-E64D6E020035}">
      <dgm:prSet/>
      <dgm:spPr/>
      <dgm:t>
        <a:bodyPr/>
        <a:lstStyle/>
        <a:p>
          <a:endParaRPr lang="en-US"/>
        </a:p>
      </dgm:t>
    </dgm:pt>
    <dgm:pt modelId="{9079083B-1182-403B-BD15-AB87FFCA4FA1}" type="sibTrans" cxnId="{B8124870-485A-45DC-96A0-E64D6E020035}">
      <dgm:prSet/>
      <dgm:spPr/>
      <dgm:t>
        <a:bodyPr/>
        <a:lstStyle/>
        <a:p>
          <a:endParaRPr lang="en-US"/>
        </a:p>
      </dgm:t>
    </dgm:pt>
    <dgm:pt modelId="{AB4352B0-097C-425A-B023-F325BCB44B1E}">
      <dgm:prSet/>
      <dgm:spPr/>
      <dgm:t>
        <a:bodyPr/>
        <a:lstStyle/>
        <a:p>
          <a:r>
            <a:rPr lang="en-AU"/>
            <a:t>Figure out how to spawn projectiles from a specific entity</a:t>
          </a:r>
          <a:endParaRPr lang="en-US"/>
        </a:p>
      </dgm:t>
    </dgm:pt>
    <dgm:pt modelId="{A290A44C-BD89-4425-9B7F-B26263F5704F}" type="parTrans" cxnId="{7A028CC9-DA79-435C-A719-7C436D4F862E}">
      <dgm:prSet/>
      <dgm:spPr/>
      <dgm:t>
        <a:bodyPr/>
        <a:lstStyle/>
        <a:p>
          <a:endParaRPr lang="en-US"/>
        </a:p>
      </dgm:t>
    </dgm:pt>
    <dgm:pt modelId="{DCBFF866-F6CF-4BBB-B87F-60CFB2A9B2ED}" type="sibTrans" cxnId="{7A028CC9-DA79-435C-A719-7C436D4F862E}">
      <dgm:prSet/>
      <dgm:spPr/>
      <dgm:t>
        <a:bodyPr/>
        <a:lstStyle/>
        <a:p>
          <a:endParaRPr lang="en-US"/>
        </a:p>
      </dgm:t>
    </dgm:pt>
    <dgm:pt modelId="{F6722CBF-ABFA-45A3-B74B-FAD82F7AC80D}">
      <dgm:prSet/>
      <dgm:spPr/>
      <dgm:t>
        <a:bodyPr/>
        <a:lstStyle/>
        <a:p>
          <a:r>
            <a:rPr lang="en-AU" dirty="0"/>
            <a:t>Make cannon track player shooting projectiles, when projectile hits, player is transported back to spawn</a:t>
          </a:r>
          <a:endParaRPr lang="en-US" dirty="0"/>
        </a:p>
      </dgm:t>
    </dgm:pt>
    <dgm:pt modelId="{CC38157F-3506-4571-A10E-C6FC2F4509A1}" type="parTrans" cxnId="{DB4E3936-72CD-4CF3-BB70-8509E25F3614}">
      <dgm:prSet/>
      <dgm:spPr/>
      <dgm:t>
        <a:bodyPr/>
        <a:lstStyle/>
        <a:p>
          <a:endParaRPr lang="en-US"/>
        </a:p>
      </dgm:t>
    </dgm:pt>
    <dgm:pt modelId="{3B99C89E-AEA6-4731-BA93-2ACE55363BDA}" type="sibTrans" cxnId="{DB4E3936-72CD-4CF3-BB70-8509E25F3614}">
      <dgm:prSet/>
      <dgm:spPr/>
      <dgm:t>
        <a:bodyPr/>
        <a:lstStyle/>
        <a:p>
          <a:endParaRPr lang="en-US"/>
        </a:p>
      </dgm:t>
    </dgm:pt>
    <dgm:pt modelId="{42A24590-6783-4983-B028-831E6D0E43D6}" type="pres">
      <dgm:prSet presAssocID="{9366E2F9-6A9C-4128-B43C-BD155F6067A1}" presName="vert0" presStyleCnt="0">
        <dgm:presLayoutVars>
          <dgm:dir/>
          <dgm:animOne val="branch"/>
          <dgm:animLvl val="lvl"/>
        </dgm:presLayoutVars>
      </dgm:prSet>
      <dgm:spPr/>
    </dgm:pt>
    <dgm:pt modelId="{0D26A1DA-CF36-4C9D-980A-59A1774960C4}" type="pres">
      <dgm:prSet presAssocID="{05A43DD7-2F8A-451D-9825-E2FEBB45CDC7}" presName="thickLine" presStyleLbl="alignNode1" presStyleIdx="0" presStyleCnt="13"/>
      <dgm:spPr/>
    </dgm:pt>
    <dgm:pt modelId="{331F1EBB-6F8D-4A13-B48B-EAB2AACBF548}" type="pres">
      <dgm:prSet presAssocID="{05A43DD7-2F8A-451D-9825-E2FEBB45CDC7}" presName="horz1" presStyleCnt="0"/>
      <dgm:spPr/>
    </dgm:pt>
    <dgm:pt modelId="{658B5014-3F39-4C66-824E-25789D25966D}" type="pres">
      <dgm:prSet presAssocID="{05A43DD7-2F8A-451D-9825-E2FEBB45CDC7}" presName="tx1" presStyleLbl="revTx" presStyleIdx="0" presStyleCnt="13"/>
      <dgm:spPr/>
    </dgm:pt>
    <dgm:pt modelId="{6FCC2B9F-25CE-405C-B2D3-E7DF28474DC6}" type="pres">
      <dgm:prSet presAssocID="{05A43DD7-2F8A-451D-9825-E2FEBB45CDC7}" presName="vert1" presStyleCnt="0"/>
      <dgm:spPr/>
    </dgm:pt>
    <dgm:pt modelId="{FF273A5D-24DA-4F63-8636-6B0CEE56B091}" type="pres">
      <dgm:prSet presAssocID="{B6E8900B-CDFB-4B1A-8710-76AB50C6770B}" presName="thickLine" presStyleLbl="alignNode1" presStyleIdx="1" presStyleCnt="13"/>
      <dgm:spPr/>
    </dgm:pt>
    <dgm:pt modelId="{30CBDA37-ACB0-4D90-B3D7-97A3950659B4}" type="pres">
      <dgm:prSet presAssocID="{B6E8900B-CDFB-4B1A-8710-76AB50C6770B}" presName="horz1" presStyleCnt="0"/>
      <dgm:spPr/>
    </dgm:pt>
    <dgm:pt modelId="{AD4169B0-88C4-4121-99C4-9EE50F893083}" type="pres">
      <dgm:prSet presAssocID="{B6E8900B-CDFB-4B1A-8710-76AB50C6770B}" presName="tx1" presStyleLbl="revTx" presStyleIdx="1" presStyleCnt="13"/>
      <dgm:spPr/>
    </dgm:pt>
    <dgm:pt modelId="{93780415-F598-4BA7-81D9-BA8751F54475}" type="pres">
      <dgm:prSet presAssocID="{B6E8900B-CDFB-4B1A-8710-76AB50C6770B}" presName="vert1" presStyleCnt="0"/>
      <dgm:spPr/>
    </dgm:pt>
    <dgm:pt modelId="{9FEFB0F2-2F74-442C-8B7E-02F9B6F9F89B}" type="pres">
      <dgm:prSet presAssocID="{B0016F55-E5BB-4984-8501-5F087F4913A0}" presName="thickLine" presStyleLbl="alignNode1" presStyleIdx="2" presStyleCnt="13"/>
      <dgm:spPr/>
    </dgm:pt>
    <dgm:pt modelId="{004CF032-374B-410F-B20F-CA9B9CC9E17B}" type="pres">
      <dgm:prSet presAssocID="{B0016F55-E5BB-4984-8501-5F087F4913A0}" presName="horz1" presStyleCnt="0"/>
      <dgm:spPr/>
    </dgm:pt>
    <dgm:pt modelId="{F5309230-C238-4E2A-B297-8CDA3B442811}" type="pres">
      <dgm:prSet presAssocID="{B0016F55-E5BB-4984-8501-5F087F4913A0}" presName="tx1" presStyleLbl="revTx" presStyleIdx="2" presStyleCnt="13"/>
      <dgm:spPr/>
    </dgm:pt>
    <dgm:pt modelId="{CB2D7489-7840-44B9-A817-BE49F47D61AE}" type="pres">
      <dgm:prSet presAssocID="{B0016F55-E5BB-4984-8501-5F087F4913A0}" presName="vert1" presStyleCnt="0"/>
      <dgm:spPr/>
    </dgm:pt>
    <dgm:pt modelId="{8982F1DE-B03A-4B67-AD75-2514BA858C25}" type="pres">
      <dgm:prSet presAssocID="{A049E833-AB12-4596-980D-3ED84E19BE5D}" presName="thickLine" presStyleLbl="alignNode1" presStyleIdx="3" presStyleCnt="13"/>
      <dgm:spPr/>
    </dgm:pt>
    <dgm:pt modelId="{AE9375D5-83FC-4D98-AF59-97FAC4A87568}" type="pres">
      <dgm:prSet presAssocID="{A049E833-AB12-4596-980D-3ED84E19BE5D}" presName="horz1" presStyleCnt="0"/>
      <dgm:spPr/>
    </dgm:pt>
    <dgm:pt modelId="{CBFBD308-593C-4721-B468-B7E4006BE9C7}" type="pres">
      <dgm:prSet presAssocID="{A049E833-AB12-4596-980D-3ED84E19BE5D}" presName="tx1" presStyleLbl="revTx" presStyleIdx="3" presStyleCnt="13"/>
      <dgm:spPr/>
    </dgm:pt>
    <dgm:pt modelId="{BAA46500-733B-400C-B4B8-8E903D1A311B}" type="pres">
      <dgm:prSet presAssocID="{A049E833-AB12-4596-980D-3ED84E19BE5D}" presName="vert1" presStyleCnt="0"/>
      <dgm:spPr/>
    </dgm:pt>
    <dgm:pt modelId="{E4F35A98-195A-4591-AA73-9BE1959B95BD}" type="pres">
      <dgm:prSet presAssocID="{11B404D5-49B0-4741-A096-763D7151576A}" presName="thickLine" presStyleLbl="alignNode1" presStyleIdx="4" presStyleCnt="13"/>
      <dgm:spPr/>
    </dgm:pt>
    <dgm:pt modelId="{49C0ADFD-E53A-4E4E-897A-424E9DAE9CC6}" type="pres">
      <dgm:prSet presAssocID="{11B404D5-49B0-4741-A096-763D7151576A}" presName="horz1" presStyleCnt="0"/>
      <dgm:spPr/>
    </dgm:pt>
    <dgm:pt modelId="{0A4E8D86-611D-4907-9F9C-616EBACD100B}" type="pres">
      <dgm:prSet presAssocID="{11B404D5-49B0-4741-A096-763D7151576A}" presName="tx1" presStyleLbl="revTx" presStyleIdx="4" presStyleCnt="13"/>
      <dgm:spPr/>
    </dgm:pt>
    <dgm:pt modelId="{A8D6F4D8-18DC-4CF3-883E-7623DCAF8870}" type="pres">
      <dgm:prSet presAssocID="{11B404D5-49B0-4741-A096-763D7151576A}" presName="vert1" presStyleCnt="0"/>
      <dgm:spPr/>
    </dgm:pt>
    <dgm:pt modelId="{BE3FB786-BC8A-4CA4-B072-9D41F8E0992E}" type="pres">
      <dgm:prSet presAssocID="{CD3BDA02-4470-4D50-9365-073CC2E01CF9}" presName="thickLine" presStyleLbl="alignNode1" presStyleIdx="5" presStyleCnt="13"/>
      <dgm:spPr/>
    </dgm:pt>
    <dgm:pt modelId="{C9F9114F-E3E6-433E-8C86-E4F1A8C2D38E}" type="pres">
      <dgm:prSet presAssocID="{CD3BDA02-4470-4D50-9365-073CC2E01CF9}" presName="horz1" presStyleCnt="0"/>
      <dgm:spPr/>
    </dgm:pt>
    <dgm:pt modelId="{3F23DFDD-F45C-43C4-A59B-C3A8E58853EA}" type="pres">
      <dgm:prSet presAssocID="{CD3BDA02-4470-4D50-9365-073CC2E01CF9}" presName="tx1" presStyleLbl="revTx" presStyleIdx="5" presStyleCnt="13"/>
      <dgm:spPr/>
    </dgm:pt>
    <dgm:pt modelId="{792A4775-6EC3-49DA-A55C-68FFA8C81F6A}" type="pres">
      <dgm:prSet presAssocID="{CD3BDA02-4470-4D50-9365-073CC2E01CF9}" presName="vert1" presStyleCnt="0"/>
      <dgm:spPr/>
    </dgm:pt>
    <dgm:pt modelId="{AF58935D-AD24-4B45-B53F-D99825E12179}" type="pres">
      <dgm:prSet presAssocID="{F4F3279F-3F39-4930-84C8-59923BDFD5EB}" presName="thickLine" presStyleLbl="alignNode1" presStyleIdx="6" presStyleCnt="13"/>
      <dgm:spPr/>
    </dgm:pt>
    <dgm:pt modelId="{6D5DFE31-F52E-408C-B4BD-E2112B5AA3E0}" type="pres">
      <dgm:prSet presAssocID="{F4F3279F-3F39-4930-84C8-59923BDFD5EB}" presName="horz1" presStyleCnt="0"/>
      <dgm:spPr/>
    </dgm:pt>
    <dgm:pt modelId="{D61813B1-5570-4E8E-9FE0-BFEE1E4C6791}" type="pres">
      <dgm:prSet presAssocID="{F4F3279F-3F39-4930-84C8-59923BDFD5EB}" presName="tx1" presStyleLbl="revTx" presStyleIdx="6" presStyleCnt="13"/>
      <dgm:spPr/>
    </dgm:pt>
    <dgm:pt modelId="{2CBB39F7-0C41-4606-AC54-758A2CED7868}" type="pres">
      <dgm:prSet presAssocID="{F4F3279F-3F39-4930-84C8-59923BDFD5EB}" presName="vert1" presStyleCnt="0"/>
      <dgm:spPr/>
    </dgm:pt>
    <dgm:pt modelId="{F646642D-B16F-4662-8292-0327776BC4F1}" type="pres">
      <dgm:prSet presAssocID="{99003C5D-0787-4983-9A6A-CB0811BE29E2}" presName="thickLine" presStyleLbl="alignNode1" presStyleIdx="7" presStyleCnt="13"/>
      <dgm:spPr/>
    </dgm:pt>
    <dgm:pt modelId="{7A1F423E-9FEC-46E8-BE58-0D407CF25FD5}" type="pres">
      <dgm:prSet presAssocID="{99003C5D-0787-4983-9A6A-CB0811BE29E2}" presName="horz1" presStyleCnt="0"/>
      <dgm:spPr/>
    </dgm:pt>
    <dgm:pt modelId="{38D545AA-6781-4D06-93D8-8EC259809030}" type="pres">
      <dgm:prSet presAssocID="{99003C5D-0787-4983-9A6A-CB0811BE29E2}" presName="tx1" presStyleLbl="revTx" presStyleIdx="7" presStyleCnt="13"/>
      <dgm:spPr/>
    </dgm:pt>
    <dgm:pt modelId="{15EF6976-1429-4798-ACE6-9513D029C2D8}" type="pres">
      <dgm:prSet presAssocID="{99003C5D-0787-4983-9A6A-CB0811BE29E2}" presName="vert1" presStyleCnt="0"/>
      <dgm:spPr/>
    </dgm:pt>
    <dgm:pt modelId="{2A53F946-B560-4A87-BFF1-78F8F374B61F}" type="pres">
      <dgm:prSet presAssocID="{7769A5CA-6558-45EF-B09D-E2629FA5AE9A}" presName="thickLine" presStyleLbl="alignNode1" presStyleIdx="8" presStyleCnt="13"/>
      <dgm:spPr/>
    </dgm:pt>
    <dgm:pt modelId="{DF171769-0288-44DD-B2BB-10807931352F}" type="pres">
      <dgm:prSet presAssocID="{7769A5CA-6558-45EF-B09D-E2629FA5AE9A}" presName="horz1" presStyleCnt="0"/>
      <dgm:spPr/>
    </dgm:pt>
    <dgm:pt modelId="{29DAD8F2-E139-4DCE-B6B1-5D65485591CE}" type="pres">
      <dgm:prSet presAssocID="{7769A5CA-6558-45EF-B09D-E2629FA5AE9A}" presName="tx1" presStyleLbl="revTx" presStyleIdx="8" presStyleCnt="13"/>
      <dgm:spPr/>
    </dgm:pt>
    <dgm:pt modelId="{75C51B5C-570C-4B73-8D60-278AFE787277}" type="pres">
      <dgm:prSet presAssocID="{7769A5CA-6558-45EF-B09D-E2629FA5AE9A}" presName="vert1" presStyleCnt="0"/>
      <dgm:spPr/>
    </dgm:pt>
    <dgm:pt modelId="{78C7553D-46AE-4B53-841B-DBF8AA08220A}" type="pres">
      <dgm:prSet presAssocID="{13C4870C-89FA-479A-B6B9-ADC312A81EAF}" presName="thickLine" presStyleLbl="alignNode1" presStyleIdx="9" presStyleCnt="13"/>
      <dgm:spPr/>
    </dgm:pt>
    <dgm:pt modelId="{1E90C17D-999E-4508-B11A-991264CA5F8D}" type="pres">
      <dgm:prSet presAssocID="{13C4870C-89FA-479A-B6B9-ADC312A81EAF}" presName="horz1" presStyleCnt="0"/>
      <dgm:spPr/>
    </dgm:pt>
    <dgm:pt modelId="{0037FA54-1E4F-4F01-99D9-32D4A4374DBF}" type="pres">
      <dgm:prSet presAssocID="{13C4870C-89FA-479A-B6B9-ADC312A81EAF}" presName="tx1" presStyleLbl="revTx" presStyleIdx="9" presStyleCnt="13"/>
      <dgm:spPr/>
    </dgm:pt>
    <dgm:pt modelId="{29C7D746-CB6A-4F9A-A3AD-EC86E745D798}" type="pres">
      <dgm:prSet presAssocID="{13C4870C-89FA-479A-B6B9-ADC312A81EAF}" presName="vert1" presStyleCnt="0"/>
      <dgm:spPr/>
    </dgm:pt>
    <dgm:pt modelId="{F2012B5C-7E67-4D3F-80EB-09A439F666ED}" type="pres">
      <dgm:prSet presAssocID="{0C254976-46EC-44E2-81A3-BED5FEB6DD21}" presName="thickLine" presStyleLbl="alignNode1" presStyleIdx="10" presStyleCnt="13"/>
      <dgm:spPr/>
    </dgm:pt>
    <dgm:pt modelId="{824ACCB3-3A1F-447F-AE24-9BF48EC700C0}" type="pres">
      <dgm:prSet presAssocID="{0C254976-46EC-44E2-81A3-BED5FEB6DD21}" presName="horz1" presStyleCnt="0"/>
      <dgm:spPr/>
    </dgm:pt>
    <dgm:pt modelId="{7B30C95E-8C43-4800-94A5-BAF7D5C78A89}" type="pres">
      <dgm:prSet presAssocID="{0C254976-46EC-44E2-81A3-BED5FEB6DD21}" presName="tx1" presStyleLbl="revTx" presStyleIdx="10" presStyleCnt="13"/>
      <dgm:spPr/>
    </dgm:pt>
    <dgm:pt modelId="{C50B1220-EDF8-4940-80B6-8760586C3163}" type="pres">
      <dgm:prSet presAssocID="{0C254976-46EC-44E2-81A3-BED5FEB6DD21}" presName="vert1" presStyleCnt="0"/>
      <dgm:spPr/>
    </dgm:pt>
    <dgm:pt modelId="{68CA5E93-8B94-4F5F-B251-1910545D92C6}" type="pres">
      <dgm:prSet presAssocID="{AB4352B0-097C-425A-B023-F325BCB44B1E}" presName="thickLine" presStyleLbl="alignNode1" presStyleIdx="11" presStyleCnt="13"/>
      <dgm:spPr/>
    </dgm:pt>
    <dgm:pt modelId="{59AAC3D2-8F66-4ACC-A4C2-6CF510030AB8}" type="pres">
      <dgm:prSet presAssocID="{AB4352B0-097C-425A-B023-F325BCB44B1E}" presName="horz1" presStyleCnt="0"/>
      <dgm:spPr/>
    </dgm:pt>
    <dgm:pt modelId="{1781F4E7-48F2-4154-8384-21485E0779F2}" type="pres">
      <dgm:prSet presAssocID="{AB4352B0-097C-425A-B023-F325BCB44B1E}" presName="tx1" presStyleLbl="revTx" presStyleIdx="11" presStyleCnt="13"/>
      <dgm:spPr/>
    </dgm:pt>
    <dgm:pt modelId="{2CB93021-8BD8-4587-8B91-C654215CCCD7}" type="pres">
      <dgm:prSet presAssocID="{AB4352B0-097C-425A-B023-F325BCB44B1E}" presName="vert1" presStyleCnt="0"/>
      <dgm:spPr/>
    </dgm:pt>
    <dgm:pt modelId="{2219EB54-6937-4C1F-B026-79E911CDB440}" type="pres">
      <dgm:prSet presAssocID="{F6722CBF-ABFA-45A3-B74B-FAD82F7AC80D}" presName="thickLine" presStyleLbl="alignNode1" presStyleIdx="12" presStyleCnt="13"/>
      <dgm:spPr/>
    </dgm:pt>
    <dgm:pt modelId="{C3789884-2E40-4080-BAFA-4E9103727920}" type="pres">
      <dgm:prSet presAssocID="{F6722CBF-ABFA-45A3-B74B-FAD82F7AC80D}" presName="horz1" presStyleCnt="0"/>
      <dgm:spPr/>
    </dgm:pt>
    <dgm:pt modelId="{C1DC77BA-02E8-43C4-8B97-7C33C7899525}" type="pres">
      <dgm:prSet presAssocID="{F6722CBF-ABFA-45A3-B74B-FAD82F7AC80D}" presName="tx1" presStyleLbl="revTx" presStyleIdx="12" presStyleCnt="13"/>
      <dgm:spPr/>
    </dgm:pt>
    <dgm:pt modelId="{E2BB1842-E184-434A-B41C-B314850A40B6}" type="pres">
      <dgm:prSet presAssocID="{F6722CBF-ABFA-45A3-B74B-FAD82F7AC80D}" presName="vert1" presStyleCnt="0"/>
      <dgm:spPr/>
    </dgm:pt>
  </dgm:ptLst>
  <dgm:cxnLst>
    <dgm:cxn modelId="{41020200-7F33-4CEB-A304-078ED7073838}" srcId="{9366E2F9-6A9C-4128-B43C-BD155F6067A1}" destId="{CD3BDA02-4470-4D50-9365-073CC2E01CF9}" srcOrd="5" destOrd="0" parTransId="{01C9657C-1B32-4EA0-A021-416B826557CF}" sibTransId="{ED65C934-32A0-4688-904F-34A92771DBF9}"/>
    <dgm:cxn modelId="{F4F19603-9C4F-4168-97E8-396C9B24CAA1}" srcId="{9366E2F9-6A9C-4128-B43C-BD155F6067A1}" destId="{B6E8900B-CDFB-4B1A-8710-76AB50C6770B}" srcOrd="1" destOrd="0" parTransId="{A92B77FA-8A84-4C9C-B210-AEF099E5D9F3}" sibTransId="{32DDA225-6656-4BC5-B3D9-703E0ABAA005}"/>
    <dgm:cxn modelId="{B24BF312-E198-4542-AA2A-1D91AD2F2EF8}" type="presOf" srcId="{B0016F55-E5BB-4984-8501-5F087F4913A0}" destId="{F5309230-C238-4E2A-B297-8CDA3B442811}" srcOrd="0" destOrd="0" presId="urn:microsoft.com/office/officeart/2008/layout/LinedList"/>
    <dgm:cxn modelId="{D5656635-1D33-472E-8C72-68BA90DAADEE}" type="presOf" srcId="{99003C5D-0787-4983-9A6A-CB0811BE29E2}" destId="{38D545AA-6781-4D06-93D8-8EC259809030}" srcOrd="0" destOrd="0" presId="urn:microsoft.com/office/officeart/2008/layout/LinedList"/>
    <dgm:cxn modelId="{DB4E3936-72CD-4CF3-BB70-8509E25F3614}" srcId="{9366E2F9-6A9C-4128-B43C-BD155F6067A1}" destId="{F6722CBF-ABFA-45A3-B74B-FAD82F7AC80D}" srcOrd="12" destOrd="0" parTransId="{CC38157F-3506-4571-A10E-C6FC2F4509A1}" sibTransId="{3B99C89E-AEA6-4731-BA93-2ACE55363BDA}"/>
    <dgm:cxn modelId="{95101D3B-2E74-4747-BCE5-2FBA16DBAC51}" srcId="{9366E2F9-6A9C-4128-B43C-BD155F6067A1}" destId="{05A43DD7-2F8A-451D-9825-E2FEBB45CDC7}" srcOrd="0" destOrd="0" parTransId="{0C9EDEA2-94D0-465F-9E62-B7EB3B926499}" sibTransId="{F0A18890-6EF0-49B3-B009-67D48684E1E9}"/>
    <dgm:cxn modelId="{7097B940-875D-451F-8E40-7CA6BB9F2FA0}" srcId="{9366E2F9-6A9C-4128-B43C-BD155F6067A1}" destId="{A049E833-AB12-4596-980D-3ED84E19BE5D}" srcOrd="3" destOrd="0" parTransId="{120079F4-C370-4200-85D5-84C386F0866D}" sibTransId="{0DC34EC8-DC33-4AB9-A6A9-E02DD1FFD91D}"/>
    <dgm:cxn modelId="{F0D60B61-DB8A-4880-9857-906419CA1142}" srcId="{9366E2F9-6A9C-4128-B43C-BD155F6067A1}" destId="{13C4870C-89FA-479A-B6B9-ADC312A81EAF}" srcOrd="9" destOrd="0" parTransId="{3B3F96D6-5ECC-4637-ABA9-AB8D2DB11DC9}" sibTransId="{0220BECA-C8A9-4523-8686-74D511AE12DC}"/>
    <dgm:cxn modelId="{16A16B63-D7B5-4ADD-8627-0972DE3E802D}" type="presOf" srcId="{F4F3279F-3F39-4930-84C8-59923BDFD5EB}" destId="{D61813B1-5570-4E8E-9FE0-BFEE1E4C6791}" srcOrd="0" destOrd="0" presId="urn:microsoft.com/office/officeart/2008/layout/LinedList"/>
    <dgm:cxn modelId="{DBA36047-DBC1-48B2-BAA3-376B2CA5D9C3}" srcId="{9366E2F9-6A9C-4128-B43C-BD155F6067A1}" destId="{99003C5D-0787-4983-9A6A-CB0811BE29E2}" srcOrd="7" destOrd="0" parTransId="{146AD2C5-35C2-4768-B9E9-B4B789056EC7}" sibTransId="{9B64D327-8124-4050-89EC-278161B8E04E}"/>
    <dgm:cxn modelId="{2A7D9A67-A123-4BE6-9940-F7FD6D34C906}" type="presOf" srcId="{F6722CBF-ABFA-45A3-B74B-FAD82F7AC80D}" destId="{C1DC77BA-02E8-43C4-8B97-7C33C7899525}" srcOrd="0" destOrd="0" presId="urn:microsoft.com/office/officeart/2008/layout/LinedList"/>
    <dgm:cxn modelId="{19B8DD6D-663D-40D1-9416-A4601ACF25E2}" type="presOf" srcId="{9366E2F9-6A9C-4128-B43C-BD155F6067A1}" destId="{42A24590-6783-4983-B028-831E6D0E43D6}" srcOrd="0" destOrd="0" presId="urn:microsoft.com/office/officeart/2008/layout/LinedList"/>
    <dgm:cxn modelId="{B8124870-485A-45DC-96A0-E64D6E020035}" srcId="{9366E2F9-6A9C-4128-B43C-BD155F6067A1}" destId="{0C254976-46EC-44E2-81A3-BED5FEB6DD21}" srcOrd="10" destOrd="0" parTransId="{B63EC570-2635-47CE-A9B9-E531A982C056}" sibTransId="{9079083B-1182-403B-BD15-AB87FFCA4FA1}"/>
    <dgm:cxn modelId="{918FC053-58CA-4E4B-834E-1F5CAB6F22D9}" type="presOf" srcId="{CD3BDA02-4470-4D50-9365-073CC2E01CF9}" destId="{3F23DFDD-F45C-43C4-A59B-C3A8E58853EA}" srcOrd="0" destOrd="0" presId="urn:microsoft.com/office/officeart/2008/layout/LinedList"/>
    <dgm:cxn modelId="{8C856189-E582-42C0-8405-9CC6185AA7AB}" type="presOf" srcId="{11B404D5-49B0-4741-A096-763D7151576A}" destId="{0A4E8D86-611D-4907-9F9C-616EBACD100B}" srcOrd="0" destOrd="0" presId="urn:microsoft.com/office/officeart/2008/layout/LinedList"/>
    <dgm:cxn modelId="{62DE8289-28D7-456A-AD7B-7806847668F9}" type="presOf" srcId="{B6E8900B-CDFB-4B1A-8710-76AB50C6770B}" destId="{AD4169B0-88C4-4121-99C4-9EE50F893083}" srcOrd="0" destOrd="0" presId="urn:microsoft.com/office/officeart/2008/layout/LinedList"/>
    <dgm:cxn modelId="{1B68A28E-3BFF-4A7F-9D57-5C6B5CC02D05}" type="presOf" srcId="{13C4870C-89FA-479A-B6B9-ADC312A81EAF}" destId="{0037FA54-1E4F-4F01-99D9-32D4A4374DBF}" srcOrd="0" destOrd="0" presId="urn:microsoft.com/office/officeart/2008/layout/LinedList"/>
    <dgm:cxn modelId="{BB71EB99-05D3-4778-9C79-D51294DAEEB5}" type="presOf" srcId="{AB4352B0-097C-425A-B023-F325BCB44B1E}" destId="{1781F4E7-48F2-4154-8384-21485E0779F2}" srcOrd="0" destOrd="0" presId="urn:microsoft.com/office/officeart/2008/layout/LinedList"/>
    <dgm:cxn modelId="{77532D9D-30C5-4ABD-B8AE-6E9575C99168}" type="presOf" srcId="{A049E833-AB12-4596-980D-3ED84E19BE5D}" destId="{CBFBD308-593C-4721-B468-B7E4006BE9C7}" srcOrd="0" destOrd="0" presId="urn:microsoft.com/office/officeart/2008/layout/LinedList"/>
    <dgm:cxn modelId="{C1A1A4A2-EC21-4AD4-8B59-87F8D5F3899C}" type="presOf" srcId="{7769A5CA-6558-45EF-B09D-E2629FA5AE9A}" destId="{29DAD8F2-E139-4DCE-B6B1-5D65485591CE}" srcOrd="0" destOrd="0" presId="urn:microsoft.com/office/officeart/2008/layout/LinedList"/>
    <dgm:cxn modelId="{8B8FD3A9-C600-444E-A8E4-2A5F4CBE5AAB}" type="presOf" srcId="{0C254976-46EC-44E2-81A3-BED5FEB6DD21}" destId="{7B30C95E-8C43-4800-94A5-BAF7D5C78A89}" srcOrd="0" destOrd="0" presId="urn:microsoft.com/office/officeart/2008/layout/LinedList"/>
    <dgm:cxn modelId="{CB6946C0-1610-428C-8E17-39AC46C4E2B1}" srcId="{9366E2F9-6A9C-4128-B43C-BD155F6067A1}" destId="{7769A5CA-6558-45EF-B09D-E2629FA5AE9A}" srcOrd="8" destOrd="0" parTransId="{A1EF9A4B-D523-4BFA-A182-1488A12C5574}" sibTransId="{53A974A1-09CF-4331-8E39-38134EBA4717}"/>
    <dgm:cxn modelId="{05FC11C4-1D37-4ECC-BA35-ED1DE9AF4051}" type="presOf" srcId="{05A43DD7-2F8A-451D-9825-E2FEBB45CDC7}" destId="{658B5014-3F39-4C66-824E-25789D25966D}" srcOrd="0" destOrd="0" presId="urn:microsoft.com/office/officeart/2008/layout/LinedList"/>
    <dgm:cxn modelId="{7A028CC9-DA79-435C-A719-7C436D4F862E}" srcId="{9366E2F9-6A9C-4128-B43C-BD155F6067A1}" destId="{AB4352B0-097C-425A-B023-F325BCB44B1E}" srcOrd="11" destOrd="0" parTransId="{A290A44C-BD89-4425-9B7F-B26263F5704F}" sibTransId="{DCBFF866-F6CF-4BBB-B87F-60CFB2A9B2ED}"/>
    <dgm:cxn modelId="{2C40E1DD-6CC7-4240-B2E5-728C7186E3D1}" srcId="{9366E2F9-6A9C-4128-B43C-BD155F6067A1}" destId="{11B404D5-49B0-4741-A096-763D7151576A}" srcOrd="4" destOrd="0" parTransId="{E08FA238-615F-4E9C-80D8-89564B9FC730}" sibTransId="{C3B55801-1DEA-432F-BA66-5FA63ACE5031}"/>
    <dgm:cxn modelId="{0E6B30E3-1720-489B-8B09-C373C62614D7}" srcId="{9366E2F9-6A9C-4128-B43C-BD155F6067A1}" destId="{F4F3279F-3F39-4930-84C8-59923BDFD5EB}" srcOrd="6" destOrd="0" parTransId="{20AE1ABF-039D-4F31-A9B2-3162019E884D}" sibTransId="{1404EA23-9C69-490B-963F-D626C605013B}"/>
    <dgm:cxn modelId="{6CE988E5-2ECE-46E8-BE04-B8D40533A30B}" srcId="{9366E2F9-6A9C-4128-B43C-BD155F6067A1}" destId="{B0016F55-E5BB-4984-8501-5F087F4913A0}" srcOrd="2" destOrd="0" parTransId="{6E312B90-7B56-4BEE-BE0A-D50C39EF56FA}" sibTransId="{6B771FD8-B518-4864-B6C3-4B0929417919}"/>
    <dgm:cxn modelId="{2475E60B-363D-42D4-9058-158A82C72482}" type="presParOf" srcId="{42A24590-6783-4983-B028-831E6D0E43D6}" destId="{0D26A1DA-CF36-4C9D-980A-59A1774960C4}" srcOrd="0" destOrd="0" presId="urn:microsoft.com/office/officeart/2008/layout/LinedList"/>
    <dgm:cxn modelId="{EF0BF375-F5EC-4ECB-80D5-1651760DE11F}" type="presParOf" srcId="{42A24590-6783-4983-B028-831E6D0E43D6}" destId="{331F1EBB-6F8D-4A13-B48B-EAB2AACBF548}" srcOrd="1" destOrd="0" presId="urn:microsoft.com/office/officeart/2008/layout/LinedList"/>
    <dgm:cxn modelId="{DD40890C-75AE-4C45-A583-FE04E925F8C5}" type="presParOf" srcId="{331F1EBB-6F8D-4A13-B48B-EAB2AACBF548}" destId="{658B5014-3F39-4C66-824E-25789D25966D}" srcOrd="0" destOrd="0" presId="urn:microsoft.com/office/officeart/2008/layout/LinedList"/>
    <dgm:cxn modelId="{0A8E3C2A-5E55-4A09-ABBF-7D4875CAFA17}" type="presParOf" srcId="{331F1EBB-6F8D-4A13-B48B-EAB2AACBF548}" destId="{6FCC2B9F-25CE-405C-B2D3-E7DF28474DC6}" srcOrd="1" destOrd="0" presId="urn:microsoft.com/office/officeart/2008/layout/LinedList"/>
    <dgm:cxn modelId="{98C67E8D-8D0D-4FF8-BAB9-96648C563574}" type="presParOf" srcId="{42A24590-6783-4983-B028-831E6D0E43D6}" destId="{FF273A5D-24DA-4F63-8636-6B0CEE56B091}" srcOrd="2" destOrd="0" presId="urn:microsoft.com/office/officeart/2008/layout/LinedList"/>
    <dgm:cxn modelId="{F39DD0EC-D0A5-456E-8328-E5E56B978CEF}" type="presParOf" srcId="{42A24590-6783-4983-B028-831E6D0E43D6}" destId="{30CBDA37-ACB0-4D90-B3D7-97A3950659B4}" srcOrd="3" destOrd="0" presId="urn:microsoft.com/office/officeart/2008/layout/LinedList"/>
    <dgm:cxn modelId="{85590717-3497-4EA8-9615-1CC6AAA611E6}" type="presParOf" srcId="{30CBDA37-ACB0-4D90-B3D7-97A3950659B4}" destId="{AD4169B0-88C4-4121-99C4-9EE50F893083}" srcOrd="0" destOrd="0" presId="urn:microsoft.com/office/officeart/2008/layout/LinedList"/>
    <dgm:cxn modelId="{8939A5CD-3405-4E95-9B3D-4766E3D901E5}" type="presParOf" srcId="{30CBDA37-ACB0-4D90-B3D7-97A3950659B4}" destId="{93780415-F598-4BA7-81D9-BA8751F54475}" srcOrd="1" destOrd="0" presId="urn:microsoft.com/office/officeart/2008/layout/LinedList"/>
    <dgm:cxn modelId="{0E9007FC-AF52-4B49-9DA4-60CCA568D483}" type="presParOf" srcId="{42A24590-6783-4983-B028-831E6D0E43D6}" destId="{9FEFB0F2-2F74-442C-8B7E-02F9B6F9F89B}" srcOrd="4" destOrd="0" presId="urn:microsoft.com/office/officeart/2008/layout/LinedList"/>
    <dgm:cxn modelId="{24CB8AB5-2D60-40BB-B7B5-5C451CE1111F}" type="presParOf" srcId="{42A24590-6783-4983-B028-831E6D0E43D6}" destId="{004CF032-374B-410F-B20F-CA9B9CC9E17B}" srcOrd="5" destOrd="0" presId="urn:microsoft.com/office/officeart/2008/layout/LinedList"/>
    <dgm:cxn modelId="{61C1DAB7-0EAE-4894-B1C5-01EBC5A1FA48}" type="presParOf" srcId="{004CF032-374B-410F-B20F-CA9B9CC9E17B}" destId="{F5309230-C238-4E2A-B297-8CDA3B442811}" srcOrd="0" destOrd="0" presId="urn:microsoft.com/office/officeart/2008/layout/LinedList"/>
    <dgm:cxn modelId="{5E032BCD-E96D-406C-ADDC-43D00405D20B}" type="presParOf" srcId="{004CF032-374B-410F-B20F-CA9B9CC9E17B}" destId="{CB2D7489-7840-44B9-A817-BE49F47D61AE}" srcOrd="1" destOrd="0" presId="urn:microsoft.com/office/officeart/2008/layout/LinedList"/>
    <dgm:cxn modelId="{4162370E-E0C1-4E47-8CE8-37D7519C8A45}" type="presParOf" srcId="{42A24590-6783-4983-B028-831E6D0E43D6}" destId="{8982F1DE-B03A-4B67-AD75-2514BA858C25}" srcOrd="6" destOrd="0" presId="urn:microsoft.com/office/officeart/2008/layout/LinedList"/>
    <dgm:cxn modelId="{C9911A5F-C6B5-491A-8877-A234B0D1848E}" type="presParOf" srcId="{42A24590-6783-4983-B028-831E6D0E43D6}" destId="{AE9375D5-83FC-4D98-AF59-97FAC4A87568}" srcOrd="7" destOrd="0" presId="urn:microsoft.com/office/officeart/2008/layout/LinedList"/>
    <dgm:cxn modelId="{257C550B-76F4-4E7D-9808-A14506897FF8}" type="presParOf" srcId="{AE9375D5-83FC-4D98-AF59-97FAC4A87568}" destId="{CBFBD308-593C-4721-B468-B7E4006BE9C7}" srcOrd="0" destOrd="0" presId="urn:microsoft.com/office/officeart/2008/layout/LinedList"/>
    <dgm:cxn modelId="{BA8CDC14-0ADD-4C16-BBC7-2F5F0927A764}" type="presParOf" srcId="{AE9375D5-83FC-4D98-AF59-97FAC4A87568}" destId="{BAA46500-733B-400C-B4B8-8E903D1A311B}" srcOrd="1" destOrd="0" presId="urn:microsoft.com/office/officeart/2008/layout/LinedList"/>
    <dgm:cxn modelId="{9B1B1CBC-3AC7-4D3D-973F-9BFA807942BD}" type="presParOf" srcId="{42A24590-6783-4983-B028-831E6D0E43D6}" destId="{E4F35A98-195A-4591-AA73-9BE1959B95BD}" srcOrd="8" destOrd="0" presId="urn:microsoft.com/office/officeart/2008/layout/LinedList"/>
    <dgm:cxn modelId="{C67F7BD3-EA7E-4DB3-82BC-CC6CD0BADD0C}" type="presParOf" srcId="{42A24590-6783-4983-B028-831E6D0E43D6}" destId="{49C0ADFD-E53A-4E4E-897A-424E9DAE9CC6}" srcOrd="9" destOrd="0" presId="urn:microsoft.com/office/officeart/2008/layout/LinedList"/>
    <dgm:cxn modelId="{9C1A0C9E-F064-49A4-B2E5-F3B6B97E5EA8}" type="presParOf" srcId="{49C0ADFD-E53A-4E4E-897A-424E9DAE9CC6}" destId="{0A4E8D86-611D-4907-9F9C-616EBACD100B}" srcOrd="0" destOrd="0" presId="urn:microsoft.com/office/officeart/2008/layout/LinedList"/>
    <dgm:cxn modelId="{ACF50F84-DD7D-462B-AAA5-C89B2A48CCE1}" type="presParOf" srcId="{49C0ADFD-E53A-4E4E-897A-424E9DAE9CC6}" destId="{A8D6F4D8-18DC-4CF3-883E-7623DCAF8870}" srcOrd="1" destOrd="0" presId="urn:microsoft.com/office/officeart/2008/layout/LinedList"/>
    <dgm:cxn modelId="{C9487EF5-3C38-4508-9AB7-715422235458}" type="presParOf" srcId="{42A24590-6783-4983-B028-831E6D0E43D6}" destId="{BE3FB786-BC8A-4CA4-B072-9D41F8E0992E}" srcOrd="10" destOrd="0" presId="urn:microsoft.com/office/officeart/2008/layout/LinedList"/>
    <dgm:cxn modelId="{A52FC39F-B0A0-4D64-9198-C476C58EE7EA}" type="presParOf" srcId="{42A24590-6783-4983-B028-831E6D0E43D6}" destId="{C9F9114F-E3E6-433E-8C86-E4F1A8C2D38E}" srcOrd="11" destOrd="0" presId="urn:microsoft.com/office/officeart/2008/layout/LinedList"/>
    <dgm:cxn modelId="{4E9027C4-8813-4657-BB5C-1659A67AAE64}" type="presParOf" srcId="{C9F9114F-E3E6-433E-8C86-E4F1A8C2D38E}" destId="{3F23DFDD-F45C-43C4-A59B-C3A8E58853EA}" srcOrd="0" destOrd="0" presId="urn:microsoft.com/office/officeart/2008/layout/LinedList"/>
    <dgm:cxn modelId="{610EAAAE-3F92-4E12-8D8C-6F120D658401}" type="presParOf" srcId="{C9F9114F-E3E6-433E-8C86-E4F1A8C2D38E}" destId="{792A4775-6EC3-49DA-A55C-68FFA8C81F6A}" srcOrd="1" destOrd="0" presId="urn:microsoft.com/office/officeart/2008/layout/LinedList"/>
    <dgm:cxn modelId="{8D441540-9DE7-4ADE-BA77-2E7823459691}" type="presParOf" srcId="{42A24590-6783-4983-B028-831E6D0E43D6}" destId="{AF58935D-AD24-4B45-B53F-D99825E12179}" srcOrd="12" destOrd="0" presId="urn:microsoft.com/office/officeart/2008/layout/LinedList"/>
    <dgm:cxn modelId="{26329D5C-8E0E-4582-AA7E-4E399FA38E94}" type="presParOf" srcId="{42A24590-6783-4983-B028-831E6D0E43D6}" destId="{6D5DFE31-F52E-408C-B4BD-E2112B5AA3E0}" srcOrd="13" destOrd="0" presId="urn:microsoft.com/office/officeart/2008/layout/LinedList"/>
    <dgm:cxn modelId="{1BC901FE-0295-4B83-BB8B-DCC37D571499}" type="presParOf" srcId="{6D5DFE31-F52E-408C-B4BD-E2112B5AA3E0}" destId="{D61813B1-5570-4E8E-9FE0-BFEE1E4C6791}" srcOrd="0" destOrd="0" presId="urn:microsoft.com/office/officeart/2008/layout/LinedList"/>
    <dgm:cxn modelId="{9BE298B9-6A97-4349-A5C1-BB5DE649BA53}" type="presParOf" srcId="{6D5DFE31-F52E-408C-B4BD-E2112B5AA3E0}" destId="{2CBB39F7-0C41-4606-AC54-758A2CED7868}" srcOrd="1" destOrd="0" presId="urn:microsoft.com/office/officeart/2008/layout/LinedList"/>
    <dgm:cxn modelId="{D6380171-5668-4EA8-8219-9E18163D904B}" type="presParOf" srcId="{42A24590-6783-4983-B028-831E6D0E43D6}" destId="{F646642D-B16F-4662-8292-0327776BC4F1}" srcOrd="14" destOrd="0" presId="urn:microsoft.com/office/officeart/2008/layout/LinedList"/>
    <dgm:cxn modelId="{18AE33EE-BA5C-432E-AC52-B5C1894894A7}" type="presParOf" srcId="{42A24590-6783-4983-B028-831E6D0E43D6}" destId="{7A1F423E-9FEC-46E8-BE58-0D407CF25FD5}" srcOrd="15" destOrd="0" presId="urn:microsoft.com/office/officeart/2008/layout/LinedList"/>
    <dgm:cxn modelId="{9BDC9427-F4E2-4179-A3C3-D0E321932C08}" type="presParOf" srcId="{7A1F423E-9FEC-46E8-BE58-0D407CF25FD5}" destId="{38D545AA-6781-4D06-93D8-8EC259809030}" srcOrd="0" destOrd="0" presId="urn:microsoft.com/office/officeart/2008/layout/LinedList"/>
    <dgm:cxn modelId="{34B6B0E9-FDDE-41E8-9AA3-BD5EB4D66B92}" type="presParOf" srcId="{7A1F423E-9FEC-46E8-BE58-0D407CF25FD5}" destId="{15EF6976-1429-4798-ACE6-9513D029C2D8}" srcOrd="1" destOrd="0" presId="urn:microsoft.com/office/officeart/2008/layout/LinedList"/>
    <dgm:cxn modelId="{3159C615-1ABE-4997-8246-F50390C679AD}" type="presParOf" srcId="{42A24590-6783-4983-B028-831E6D0E43D6}" destId="{2A53F946-B560-4A87-BFF1-78F8F374B61F}" srcOrd="16" destOrd="0" presId="urn:microsoft.com/office/officeart/2008/layout/LinedList"/>
    <dgm:cxn modelId="{DEEF2042-F660-4E3C-83B9-BDBA201529FB}" type="presParOf" srcId="{42A24590-6783-4983-B028-831E6D0E43D6}" destId="{DF171769-0288-44DD-B2BB-10807931352F}" srcOrd="17" destOrd="0" presId="urn:microsoft.com/office/officeart/2008/layout/LinedList"/>
    <dgm:cxn modelId="{B1045BD0-932D-45F3-8222-8649A2EDD51C}" type="presParOf" srcId="{DF171769-0288-44DD-B2BB-10807931352F}" destId="{29DAD8F2-E139-4DCE-B6B1-5D65485591CE}" srcOrd="0" destOrd="0" presId="urn:microsoft.com/office/officeart/2008/layout/LinedList"/>
    <dgm:cxn modelId="{E5D64E12-38F1-443C-9E63-617DAA6ACA62}" type="presParOf" srcId="{DF171769-0288-44DD-B2BB-10807931352F}" destId="{75C51B5C-570C-4B73-8D60-278AFE787277}" srcOrd="1" destOrd="0" presId="urn:microsoft.com/office/officeart/2008/layout/LinedList"/>
    <dgm:cxn modelId="{D4B8B92C-EA3A-4626-A3AA-6771A0926C74}" type="presParOf" srcId="{42A24590-6783-4983-B028-831E6D0E43D6}" destId="{78C7553D-46AE-4B53-841B-DBF8AA08220A}" srcOrd="18" destOrd="0" presId="urn:microsoft.com/office/officeart/2008/layout/LinedList"/>
    <dgm:cxn modelId="{AF643D44-5D71-437A-A8DB-CF1BBA7F10D8}" type="presParOf" srcId="{42A24590-6783-4983-B028-831E6D0E43D6}" destId="{1E90C17D-999E-4508-B11A-991264CA5F8D}" srcOrd="19" destOrd="0" presId="urn:microsoft.com/office/officeart/2008/layout/LinedList"/>
    <dgm:cxn modelId="{7310D132-313F-4E8F-A0C7-8AEB7F2A28F2}" type="presParOf" srcId="{1E90C17D-999E-4508-B11A-991264CA5F8D}" destId="{0037FA54-1E4F-4F01-99D9-32D4A4374DBF}" srcOrd="0" destOrd="0" presId="urn:microsoft.com/office/officeart/2008/layout/LinedList"/>
    <dgm:cxn modelId="{1F11F08B-C5A7-4B9A-ADE9-B789413F0CE0}" type="presParOf" srcId="{1E90C17D-999E-4508-B11A-991264CA5F8D}" destId="{29C7D746-CB6A-4F9A-A3AD-EC86E745D798}" srcOrd="1" destOrd="0" presId="urn:microsoft.com/office/officeart/2008/layout/LinedList"/>
    <dgm:cxn modelId="{CBF359FE-877D-4901-AB7B-F4CF189F0AB4}" type="presParOf" srcId="{42A24590-6783-4983-B028-831E6D0E43D6}" destId="{F2012B5C-7E67-4D3F-80EB-09A439F666ED}" srcOrd="20" destOrd="0" presId="urn:microsoft.com/office/officeart/2008/layout/LinedList"/>
    <dgm:cxn modelId="{ED539C1A-FAFA-41D5-80B4-5C25162CEED0}" type="presParOf" srcId="{42A24590-6783-4983-B028-831E6D0E43D6}" destId="{824ACCB3-3A1F-447F-AE24-9BF48EC700C0}" srcOrd="21" destOrd="0" presId="urn:microsoft.com/office/officeart/2008/layout/LinedList"/>
    <dgm:cxn modelId="{CF65BDA7-3F95-4D39-8053-9DD6CAE02309}" type="presParOf" srcId="{824ACCB3-3A1F-447F-AE24-9BF48EC700C0}" destId="{7B30C95E-8C43-4800-94A5-BAF7D5C78A89}" srcOrd="0" destOrd="0" presId="urn:microsoft.com/office/officeart/2008/layout/LinedList"/>
    <dgm:cxn modelId="{B5E7ECA8-7247-4583-AFE0-4349BBC685CB}" type="presParOf" srcId="{824ACCB3-3A1F-447F-AE24-9BF48EC700C0}" destId="{C50B1220-EDF8-4940-80B6-8760586C3163}" srcOrd="1" destOrd="0" presId="urn:microsoft.com/office/officeart/2008/layout/LinedList"/>
    <dgm:cxn modelId="{28FED385-6ADC-4ED7-AC6C-D5E8F399B4C8}" type="presParOf" srcId="{42A24590-6783-4983-B028-831E6D0E43D6}" destId="{68CA5E93-8B94-4F5F-B251-1910545D92C6}" srcOrd="22" destOrd="0" presId="urn:microsoft.com/office/officeart/2008/layout/LinedList"/>
    <dgm:cxn modelId="{5705FA8E-8897-44D5-8D5E-3FC7E58D4D8E}" type="presParOf" srcId="{42A24590-6783-4983-B028-831E6D0E43D6}" destId="{59AAC3D2-8F66-4ACC-A4C2-6CF510030AB8}" srcOrd="23" destOrd="0" presId="urn:microsoft.com/office/officeart/2008/layout/LinedList"/>
    <dgm:cxn modelId="{8E8EA0BD-A2B1-4E55-B2D1-739EA24AB5BF}" type="presParOf" srcId="{59AAC3D2-8F66-4ACC-A4C2-6CF510030AB8}" destId="{1781F4E7-48F2-4154-8384-21485E0779F2}" srcOrd="0" destOrd="0" presId="urn:microsoft.com/office/officeart/2008/layout/LinedList"/>
    <dgm:cxn modelId="{59995658-7FA1-455E-BC06-13B373C721A4}" type="presParOf" srcId="{59AAC3D2-8F66-4ACC-A4C2-6CF510030AB8}" destId="{2CB93021-8BD8-4587-8B91-C654215CCCD7}" srcOrd="1" destOrd="0" presId="urn:microsoft.com/office/officeart/2008/layout/LinedList"/>
    <dgm:cxn modelId="{20FD3671-55C0-4759-87D2-0CCE33E3069A}" type="presParOf" srcId="{42A24590-6783-4983-B028-831E6D0E43D6}" destId="{2219EB54-6937-4C1F-B026-79E911CDB440}" srcOrd="24" destOrd="0" presId="urn:microsoft.com/office/officeart/2008/layout/LinedList"/>
    <dgm:cxn modelId="{E8AB35D8-01F4-4B99-B996-5B1156E621E6}" type="presParOf" srcId="{42A24590-6783-4983-B028-831E6D0E43D6}" destId="{C3789884-2E40-4080-BAFA-4E9103727920}" srcOrd="25" destOrd="0" presId="urn:microsoft.com/office/officeart/2008/layout/LinedList"/>
    <dgm:cxn modelId="{EE6076AF-F251-4DC2-AA6A-FD53B323AE3D}" type="presParOf" srcId="{C3789884-2E40-4080-BAFA-4E9103727920}" destId="{C1DC77BA-02E8-43C4-8B97-7C33C7899525}" srcOrd="0" destOrd="0" presId="urn:microsoft.com/office/officeart/2008/layout/LinedList"/>
    <dgm:cxn modelId="{E5A06F3D-BBEA-46B2-8153-838F0BBE5E9C}" type="presParOf" srcId="{C3789884-2E40-4080-BAFA-4E9103727920}" destId="{E2BB1842-E184-434A-B41C-B314850A40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6A1DA-CF36-4C9D-980A-59A1774960C4}">
      <dsp:nvSpPr>
        <dsp:cNvPr id="0" name=""/>
        <dsp:cNvSpPr/>
      </dsp:nvSpPr>
      <dsp:spPr>
        <a:xfrm>
          <a:off x="0" y="634"/>
          <a:ext cx="10169236" cy="0"/>
        </a:xfrm>
        <a:prstGeom prst="line">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8B5014-3F39-4C66-824E-25789D25966D}">
      <dsp:nvSpPr>
        <dsp:cNvPr id="0" name=""/>
        <dsp:cNvSpPr/>
      </dsp:nvSpPr>
      <dsp:spPr>
        <a:xfrm>
          <a:off x="0" y="634"/>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i="1" kern="1200"/>
            <a:t>Week 1</a:t>
          </a:r>
          <a:endParaRPr lang="en-US" sz="1800" kern="1200"/>
        </a:p>
      </dsp:txBody>
      <dsp:txXfrm>
        <a:off x="0" y="634"/>
        <a:ext cx="10169236" cy="399765"/>
      </dsp:txXfrm>
    </dsp:sp>
    <dsp:sp modelId="{FF273A5D-24DA-4F63-8636-6B0CEE56B091}">
      <dsp:nvSpPr>
        <dsp:cNvPr id="0" name=""/>
        <dsp:cNvSpPr/>
      </dsp:nvSpPr>
      <dsp:spPr>
        <a:xfrm>
          <a:off x="0" y="400400"/>
          <a:ext cx="10169236" cy="0"/>
        </a:xfrm>
        <a:prstGeom prst="line">
          <a:avLst/>
        </a:prstGeom>
        <a:solidFill>
          <a:schemeClr val="accent5">
            <a:hueOff val="1331532"/>
            <a:satOff val="-3240"/>
            <a:lumOff val="-752"/>
            <a:alphaOff val="0"/>
          </a:schemeClr>
        </a:solidFill>
        <a:ln w="12700" cap="flat" cmpd="sng" algn="in">
          <a:solidFill>
            <a:schemeClr val="accent5">
              <a:hueOff val="1331532"/>
              <a:satOff val="-3240"/>
              <a:lumOff val="-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169B0-88C4-4121-99C4-9EE50F893083}">
      <dsp:nvSpPr>
        <dsp:cNvPr id="0" name=""/>
        <dsp:cNvSpPr/>
      </dsp:nvSpPr>
      <dsp:spPr>
        <a:xfrm>
          <a:off x="0" y="400400"/>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Character control/moveability(</a:t>
          </a:r>
          <a:r>
            <a:rPr lang="en-AU" sz="1800" kern="1200" dirty="0" err="1"/>
            <a:t>wasd</a:t>
          </a:r>
          <a:r>
            <a:rPr lang="en-AU" sz="1800" kern="1200" dirty="0"/>
            <a:t>, jump and crouch)     DONE!  </a:t>
          </a:r>
          <a:endParaRPr lang="en-US" sz="1800" kern="1200" dirty="0"/>
        </a:p>
      </dsp:txBody>
      <dsp:txXfrm>
        <a:off x="0" y="400400"/>
        <a:ext cx="10169236" cy="399765"/>
      </dsp:txXfrm>
    </dsp:sp>
    <dsp:sp modelId="{9FEFB0F2-2F74-442C-8B7E-02F9B6F9F89B}">
      <dsp:nvSpPr>
        <dsp:cNvPr id="0" name=""/>
        <dsp:cNvSpPr/>
      </dsp:nvSpPr>
      <dsp:spPr>
        <a:xfrm>
          <a:off x="0" y="800166"/>
          <a:ext cx="10169236" cy="0"/>
        </a:xfrm>
        <a:prstGeom prst="line">
          <a:avLst/>
        </a:prstGeom>
        <a:solidFill>
          <a:schemeClr val="accent5">
            <a:hueOff val="2663064"/>
            <a:satOff val="-6480"/>
            <a:lumOff val="-1503"/>
            <a:alphaOff val="0"/>
          </a:schemeClr>
        </a:solidFill>
        <a:ln w="12700" cap="flat" cmpd="sng" algn="in">
          <a:solidFill>
            <a:schemeClr val="accent5">
              <a:hueOff val="2663064"/>
              <a:satOff val="-6480"/>
              <a:lumOff val="-1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309230-C238-4E2A-B297-8CDA3B442811}">
      <dsp:nvSpPr>
        <dsp:cNvPr id="0" name=""/>
        <dsp:cNvSpPr/>
      </dsp:nvSpPr>
      <dsp:spPr>
        <a:xfrm>
          <a:off x="0" y="800166"/>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art assets from unity store &amp; start on game environment  DONE!</a:t>
          </a:r>
        </a:p>
      </dsp:txBody>
      <dsp:txXfrm>
        <a:off x="0" y="800166"/>
        <a:ext cx="10169236" cy="399765"/>
      </dsp:txXfrm>
    </dsp:sp>
    <dsp:sp modelId="{8982F1DE-B03A-4B67-AD75-2514BA858C25}">
      <dsp:nvSpPr>
        <dsp:cNvPr id="0" name=""/>
        <dsp:cNvSpPr/>
      </dsp:nvSpPr>
      <dsp:spPr>
        <a:xfrm>
          <a:off x="0" y="1199932"/>
          <a:ext cx="10169236" cy="0"/>
        </a:xfrm>
        <a:prstGeom prst="line">
          <a:avLst/>
        </a:prstGeom>
        <a:solidFill>
          <a:schemeClr val="accent5">
            <a:hueOff val="3994596"/>
            <a:satOff val="-9720"/>
            <a:lumOff val="-2255"/>
            <a:alphaOff val="0"/>
          </a:schemeClr>
        </a:solidFill>
        <a:ln w="12700" cap="flat" cmpd="sng" algn="in">
          <a:solidFill>
            <a:schemeClr val="accent5">
              <a:hueOff val="3994596"/>
              <a:satOff val="-9720"/>
              <a:lumOff val="-2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BD308-593C-4721-B468-B7E4006BE9C7}">
      <dsp:nvSpPr>
        <dsp:cNvPr id="0" name=""/>
        <dsp:cNvSpPr/>
      </dsp:nvSpPr>
      <dsp:spPr>
        <a:xfrm>
          <a:off x="0" y="1199932"/>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i="1" kern="1200"/>
            <a:t>Week 2</a:t>
          </a:r>
          <a:r>
            <a:rPr lang="en-AU" sz="1800" kern="1200"/>
            <a:t> </a:t>
          </a:r>
          <a:endParaRPr lang="en-US" sz="1800" kern="1200"/>
        </a:p>
      </dsp:txBody>
      <dsp:txXfrm>
        <a:off x="0" y="1199932"/>
        <a:ext cx="10169236" cy="399765"/>
      </dsp:txXfrm>
    </dsp:sp>
    <dsp:sp modelId="{E4F35A98-195A-4591-AA73-9BE1959B95BD}">
      <dsp:nvSpPr>
        <dsp:cNvPr id="0" name=""/>
        <dsp:cNvSpPr/>
      </dsp:nvSpPr>
      <dsp:spPr>
        <a:xfrm>
          <a:off x="0" y="1599698"/>
          <a:ext cx="10169236" cy="0"/>
        </a:xfrm>
        <a:prstGeom prst="line">
          <a:avLst/>
        </a:prstGeom>
        <a:solidFill>
          <a:schemeClr val="accent5">
            <a:hueOff val="5326129"/>
            <a:satOff val="-12960"/>
            <a:lumOff val="-3006"/>
            <a:alphaOff val="0"/>
          </a:schemeClr>
        </a:solidFill>
        <a:ln w="12700" cap="flat" cmpd="sng" algn="in">
          <a:solidFill>
            <a:schemeClr val="accent5">
              <a:hueOff val="5326129"/>
              <a:satOff val="-12960"/>
              <a:lumOff val="-30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E8D86-611D-4907-9F9C-616EBACD100B}">
      <dsp:nvSpPr>
        <dsp:cNvPr id="0" name=""/>
        <dsp:cNvSpPr/>
      </dsp:nvSpPr>
      <dsp:spPr>
        <a:xfrm>
          <a:off x="0" y="1599698"/>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Death Zone                                                  half done </a:t>
          </a:r>
          <a:endParaRPr lang="en-US" sz="1800" kern="1200" dirty="0"/>
        </a:p>
      </dsp:txBody>
      <dsp:txXfrm>
        <a:off x="0" y="1599698"/>
        <a:ext cx="10169236" cy="399765"/>
      </dsp:txXfrm>
    </dsp:sp>
    <dsp:sp modelId="{BE3FB786-BC8A-4CA4-B072-9D41F8E0992E}">
      <dsp:nvSpPr>
        <dsp:cNvPr id="0" name=""/>
        <dsp:cNvSpPr/>
      </dsp:nvSpPr>
      <dsp:spPr>
        <a:xfrm>
          <a:off x="0" y="1999464"/>
          <a:ext cx="10169236" cy="0"/>
        </a:xfrm>
        <a:prstGeom prst="line">
          <a:avLst/>
        </a:prstGeom>
        <a:solidFill>
          <a:schemeClr val="accent5">
            <a:hueOff val="6657660"/>
            <a:satOff val="-16200"/>
            <a:lumOff val="-3758"/>
            <a:alphaOff val="0"/>
          </a:schemeClr>
        </a:solidFill>
        <a:ln w="12700" cap="flat" cmpd="sng" algn="in">
          <a:solidFill>
            <a:schemeClr val="accent5">
              <a:hueOff val="6657660"/>
              <a:satOff val="-16200"/>
              <a:lumOff val="-37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3DFDD-F45C-43C4-A59B-C3A8E58853EA}">
      <dsp:nvSpPr>
        <dsp:cNvPr id="0" name=""/>
        <dsp:cNvSpPr/>
      </dsp:nvSpPr>
      <dsp:spPr>
        <a:xfrm>
          <a:off x="0" y="1999464"/>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Player health &amp; spawn                                    character might not need health, put delay on spawn</a:t>
          </a:r>
        </a:p>
      </dsp:txBody>
      <dsp:txXfrm>
        <a:off x="0" y="1999464"/>
        <a:ext cx="10169236" cy="399765"/>
      </dsp:txXfrm>
    </dsp:sp>
    <dsp:sp modelId="{AF58935D-AD24-4B45-B53F-D99825E12179}">
      <dsp:nvSpPr>
        <dsp:cNvPr id="0" name=""/>
        <dsp:cNvSpPr/>
      </dsp:nvSpPr>
      <dsp:spPr>
        <a:xfrm>
          <a:off x="0" y="2399230"/>
          <a:ext cx="10169236" cy="0"/>
        </a:xfrm>
        <a:prstGeom prst="line">
          <a:avLst/>
        </a:prstGeom>
        <a:solidFill>
          <a:schemeClr val="accent5">
            <a:hueOff val="7989193"/>
            <a:satOff val="-19440"/>
            <a:lumOff val="-4509"/>
            <a:alphaOff val="0"/>
          </a:schemeClr>
        </a:solidFill>
        <a:ln w="12700" cap="flat" cmpd="sng" algn="in">
          <a:solidFill>
            <a:schemeClr val="accent5">
              <a:hueOff val="7989193"/>
              <a:satOff val="-19440"/>
              <a:lumOff val="-45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13B1-5570-4E8E-9FE0-BFEE1E4C6791}">
      <dsp:nvSpPr>
        <dsp:cNvPr id="0" name=""/>
        <dsp:cNvSpPr/>
      </dsp:nvSpPr>
      <dsp:spPr>
        <a:xfrm>
          <a:off x="0" y="2399230"/>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i="1" kern="1200"/>
            <a:t>Week 3</a:t>
          </a:r>
          <a:endParaRPr lang="en-US" sz="1800" kern="1200"/>
        </a:p>
      </dsp:txBody>
      <dsp:txXfrm>
        <a:off x="0" y="2399230"/>
        <a:ext cx="10169236" cy="399765"/>
      </dsp:txXfrm>
    </dsp:sp>
    <dsp:sp modelId="{F646642D-B16F-4662-8292-0327776BC4F1}">
      <dsp:nvSpPr>
        <dsp:cNvPr id="0" name=""/>
        <dsp:cNvSpPr/>
      </dsp:nvSpPr>
      <dsp:spPr>
        <a:xfrm>
          <a:off x="0" y="2798995"/>
          <a:ext cx="10169236" cy="0"/>
        </a:xfrm>
        <a:prstGeom prst="line">
          <a:avLst/>
        </a:prstGeom>
        <a:solidFill>
          <a:schemeClr val="accent5">
            <a:hueOff val="9320725"/>
            <a:satOff val="-22679"/>
            <a:lumOff val="-5261"/>
            <a:alphaOff val="0"/>
          </a:schemeClr>
        </a:solidFill>
        <a:ln w="12700" cap="flat" cmpd="sng" algn="in">
          <a:solidFill>
            <a:schemeClr val="accent5">
              <a:hueOff val="9320725"/>
              <a:satOff val="-22679"/>
              <a:lumOff val="-5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545AA-6781-4D06-93D8-8EC259809030}">
      <dsp:nvSpPr>
        <dsp:cNvPr id="0" name=""/>
        <dsp:cNvSpPr/>
      </dsp:nvSpPr>
      <dsp:spPr>
        <a:xfrm>
          <a:off x="0" y="2798995"/>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Place the pickup “key” that unlocks level doors.</a:t>
          </a:r>
          <a:endParaRPr lang="en-US" sz="1800" kern="1200" dirty="0"/>
        </a:p>
      </dsp:txBody>
      <dsp:txXfrm>
        <a:off x="0" y="2798995"/>
        <a:ext cx="10169236" cy="399765"/>
      </dsp:txXfrm>
    </dsp:sp>
    <dsp:sp modelId="{2A53F946-B560-4A87-BFF1-78F8F374B61F}">
      <dsp:nvSpPr>
        <dsp:cNvPr id="0" name=""/>
        <dsp:cNvSpPr/>
      </dsp:nvSpPr>
      <dsp:spPr>
        <a:xfrm>
          <a:off x="0" y="3198761"/>
          <a:ext cx="10169236" cy="0"/>
        </a:xfrm>
        <a:prstGeom prst="line">
          <a:avLst/>
        </a:prstGeom>
        <a:solidFill>
          <a:schemeClr val="accent5">
            <a:hueOff val="10652258"/>
            <a:satOff val="-25919"/>
            <a:lumOff val="-6013"/>
            <a:alphaOff val="0"/>
          </a:schemeClr>
        </a:solidFill>
        <a:ln w="12700" cap="flat" cmpd="sng" algn="in">
          <a:solidFill>
            <a:schemeClr val="accent5">
              <a:hueOff val="10652258"/>
              <a:satOff val="-25919"/>
              <a:lumOff val="-60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DAD8F2-E139-4DCE-B6B1-5D65485591CE}">
      <dsp:nvSpPr>
        <dsp:cNvPr id="0" name=""/>
        <dsp:cNvSpPr/>
      </dsp:nvSpPr>
      <dsp:spPr>
        <a:xfrm>
          <a:off x="0" y="3198761"/>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Set animations for 2D character, key, doors and platforms.</a:t>
          </a:r>
          <a:endParaRPr lang="en-US" sz="1800" kern="1200" dirty="0"/>
        </a:p>
      </dsp:txBody>
      <dsp:txXfrm>
        <a:off x="0" y="3198761"/>
        <a:ext cx="10169236" cy="399765"/>
      </dsp:txXfrm>
    </dsp:sp>
    <dsp:sp modelId="{78C7553D-46AE-4B53-841B-DBF8AA08220A}">
      <dsp:nvSpPr>
        <dsp:cNvPr id="0" name=""/>
        <dsp:cNvSpPr/>
      </dsp:nvSpPr>
      <dsp:spPr>
        <a:xfrm>
          <a:off x="0" y="3598527"/>
          <a:ext cx="10169236" cy="0"/>
        </a:xfrm>
        <a:prstGeom prst="line">
          <a:avLst/>
        </a:prstGeom>
        <a:solidFill>
          <a:schemeClr val="accent5">
            <a:hueOff val="11983790"/>
            <a:satOff val="-29159"/>
            <a:lumOff val="-6764"/>
            <a:alphaOff val="0"/>
          </a:schemeClr>
        </a:solidFill>
        <a:ln w="12700" cap="flat" cmpd="sng" algn="in">
          <a:solidFill>
            <a:schemeClr val="accent5">
              <a:hueOff val="11983790"/>
              <a:satOff val="-29159"/>
              <a:lumOff val="-6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7FA54-1E4F-4F01-99D9-32D4A4374DBF}">
      <dsp:nvSpPr>
        <dsp:cNvPr id="0" name=""/>
        <dsp:cNvSpPr/>
      </dsp:nvSpPr>
      <dsp:spPr>
        <a:xfrm>
          <a:off x="0" y="3598527"/>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Passive enemy spawns &amp; placement (are they still or moving)??? </a:t>
          </a:r>
          <a:r>
            <a:rPr lang="en-AU" sz="1800" kern="1200"/>
            <a:t>Maybe not???</a:t>
          </a:r>
          <a:endParaRPr lang="en-US" sz="1800" kern="1200"/>
        </a:p>
      </dsp:txBody>
      <dsp:txXfrm>
        <a:off x="0" y="3598527"/>
        <a:ext cx="10169236" cy="399765"/>
      </dsp:txXfrm>
    </dsp:sp>
    <dsp:sp modelId="{F2012B5C-7E67-4D3F-80EB-09A439F666ED}">
      <dsp:nvSpPr>
        <dsp:cNvPr id="0" name=""/>
        <dsp:cNvSpPr/>
      </dsp:nvSpPr>
      <dsp:spPr>
        <a:xfrm>
          <a:off x="0" y="3998293"/>
          <a:ext cx="10169236" cy="0"/>
        </a:xfrm>
        <a:prstGeom prst="line">
          <a:avLst/>
        </a:prstGeom>
        <a:solidFill>
          <a:schemeClr val="accent5">
            <a:hueOff val="13315321"/>
            <a:satOff val="-32399"/>
            <a:lumOff val="-7516"/>
            <a:alphaOff val="0"/>
          </a:schemeClr>
        </a:solidFill>
        <a:ln w="12700" cap="flat" cmpd="sng" algn="in">
          <a:solidFill>
            <a:schemeClr val="accent5">
              <a:hueOff val="13315321"/>
              <a:satOff val="-32399"/>
              <a:lumOff val="-75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0C95E-8C43-4800-94A5-BAF7D5C78A89}">
      <dsp:nvSpPr>
        <dsp:cNvPr id="0" name=""/>
        <dsp:cNvSpPr/>
      </dsp:nvSpPr>
      <dsp:spPr>
        <a:xfrm>
          <a:off x="0" y="3998293"/>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i="1" kern="1200"/>
            <a:t>Week 4</a:t>
          </a:r>
          <a:endParaRPr lang="en-US" sz="1800" kern="1200"/>
        </a:p>
      </dsp:txBody>
      <dsp:txXfrm>
        <a:off x="0" y="3998293"/>
        <a:ext cx="10169236" cy="399765"/>
      </dsp:txXfrm>
    </dsp:sp>
    <dsp:sp modelId="{68CA5E93-8B94-4F5F-B251-1910545D92C6}">
      <dsp:nvSpPr>
        <dsp:cNvPr id="0" name=""/>
        <dsp:cNvSpPr/>
      </dsp:nvSpPr>
      <dsp:spPr>
        <a:xfrm>
          <a:off x="0" y="4398059"/>
          <a:ext cx="10169236" cy="0"/>
        </a:xfrm>
        <a:prstGeom prst="line">
          <a:avLst/>
        </a:prstGeom>
        <a:solidFill>
          <a:schemeClr val="accent5">
            <a:hueOff val="14646854"/>
            <a:satOff val="-35639"/>
            <a:lumOff val="-8267"/>
            <a:alphaOff val="0"/>
          </a:schemeClr>
        </a:solidFill>
        <a:ln w="12700" cap="flat" cmpd="sng" algn="in">
          <a:solidFill>
            <a:schemeClr val="accent5">
              <a:hueOff val="14646854"/>
              <a:satOff val="-35639"/>
              <a:lumOff val="-82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1F4E7-48F2-4154-8384-21485E0779F2}">
      <dsp:nvSpPr>
        <dsp:cNvPr id="0" name=""/>
        <dsp:cNvSpPr/>
      </dsp:nvSpPr>
      <dsp:spPr>
        <a:xfrm>
          <a:off x="0" y="4398059"/>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a:t>Figure out how to spawn projectiles from a specific entity</a:t>
          </a:r>
          <a:endParaRPr lang="en-US" sz="1800" kern="1200"/>
        </a:p>
      </dsp:txBody>
      <dsp:txXfrm>
        <a:off x="0" y="4398059"/>
        <a:ext cx="10169236" cy="399765"/>
      </dsp:txXfrm>
    </dsp:sp>
    <dsp:sp modelId="{2219EB54-6937-4C1F-B026-79E911CDB440}">
      <dsp:nvSpPr>
        <dsp:cNvPr id="0" name=""/>
        <dsp:cNvSpPr/>
      </dsp:nvSpPr>
      <dsp:spPr>
        <a:xfrm>
          <a:off x="0" y="4797825"/>
          <a:ext cx="10169236" cy="0"/>
        </a:xfrm>
        <a:prstGeom prst="line">
          <a:avLst/>
        </a:prstGeom>
        <a:solidFill>
          <a:schemeClr val="accent5">
            <a:hueOff val="15978386"/>
            <a:satOff val="-38879"/>
            <a:lumOff val="-9019"/>
            <a:alphaOff val="0"/>
          </a:schemeClr>
        </a:solidFill>
        <a:ln w="12700" cap="flat" cmpd="sng" algn="in">
          <a:solidFill>
            <a:schemeClr val="accent5">
              <a:hueOff val="15978386"/>
              <a:satOff val="-38879"/>
              <a:lumOff val="-90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C77BA-02E8-43C4-8B97-7C33C7899525}">
      <dsp:nvSpPr>
        <dsp:cNvPr id="0" name=""/>
        <dsp:cNvSpPr/>
      </dsp:nvSpPr>
      <dsp:spPr>
        <a:xfrm>
          <a:off x="0" y="4797825"/>
          <a:ext cx="10169236" cy="39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Make cannon track player shooting projectiles, when projectile hits, player is transported back to spawn</a:t>
          </a:r>
          <a:endParaRPr lang="en-US" sz="1800" kern="1200" dirty="0"/>
        </a:p>
      </dsp:txBody>
      <dsp:txXfrm>
        <a:off x="0" y="4797825"/>
        <a:ext cx="10169236" cy="399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4:41.425"/>
    </inkml:context>
    <inkml:brush xml:id="br0">
      <inkml:brushProperty name="width" value="0.2" units="cm"/>
      <inkml:brushProperty name="height" value="0.2" units="cm"/>
    </inkml:brush>
  </inkml:definitions>
  <inkml:trace contextRef="#ctx0" brushRef="#br0">6 170 7280 0 0,'-3'-12'230'0'0,"2"8"-126"0"0,0 0 3 0 0,1-2 176 0 0,0-1-247 0 0,0-1-11 0 0,0 1 87 0 0,0 4 51 0 0,0-1 81 0 0,0 3 1 0 0,0-1-584 0 0,0 1 584 0 0,0 0 918 0 0,0 1 357 0 0,0 0-1154 0 0,0 0-81 0 0,0 0-18 0 0,0 0-14 0 0,2 8 170 0 0,1 4-259 0 0,5 82 946 0 0,19 120-492 0 0,7 164 38 0 0,-21-124-72 0 0,0-17 109 0 0,-7-199-552 0 0,-7-37-84 0 0,1-1 27 0 0,0 0 4 0 0,0 0 0 0 0,0 0-48 0 0,0 0-201 0 0,0 0-88 0 0,4-11-4639 0 0,-3-2-285 0 0</inkml:trace>
  <inkml:trace contextRef="#ctx0" brushRef="#br0" timeOffset="905.621">19 145 2760 0 0,'0'0'377'0'0,"0"0"543"0"0,-10-8 2571 0 0,10 5-3350 0 0,0 0 1 0 0,0 1-1 0 0,0-1 1 0 0,0 1-1 0 0,0-1 1 0 0,1 0-1 0 0,-1 1 1 0 0,1-1-1 0 0,0 1 1 0 0,0-1-1 0 0,0 1 1 0 0,0 0-1 0 0,0-1 1 0 0,0 1-1 0 0,1 0 1 0 0,-1 0-1 0 0,1 0 1 0 0,-1 0-1 0 0,1 0 1 0 0,0 0-1 0 0,0 0 1 0 0,0 1-1 0 0,0-1 1 0 0,0 1 0 0 0,0-1-1 0 0,1 1 1 0 0,-1 0-1 0 0,0 0 1 0 0,1 0-1 0 0,-1 0 1 0 0,1 0-1 0 0,-1 0 1 0 0,1 1-1 0 0,-1-1 1 0 0,1 1-1 0 0,-1 0 1 0 0,1 0-142 0 0,212-7 1484 0 0,-67 2-800 0 0,19-6-179 0 0,238 4 254 0 0,-77-9-504 0 0,426-3 65 0 0,-349 23-236 0 0,64-13 40 0 0,-167 18-184 0 0,-26 25 48 0 0,-183-19 12 0 0,77 12 0 0 0,-161-25 6 0 0,0-1 0 0 0,0-1 0 0 0,1 0 0 0 0,-1 0 0 0 0,0-1-1 0 0,0 0 1 0 0,1 0 0 0 0,-1-1 0 0 0,0-1 0 0 0,0 1-1 0 0,0-2-5 0 0,84-34 0 0 0,-82 33-11 0 0,1 0 0 0 0,0 1 0 0 0,0 0 0 0 0,0 1-1 0 0,0 1 1 0 0,1 0 0 0 0,-1 0 0 0 0,1 1 0 0 0,-1 1-1 0 0,3 0 12 0 0,6 0-1014 0 0,-21 0 101 0 0</inkml:trace>
  <inkml:trace contextRef="#ctx0" brushRef="#br0" timeOffset="2636.395">132 1413 2304 0 0,'0'0'101'0'0,"0"0"206"0"0,0 0 778 0 0,0 0 342 0 0,0 0 69 0 0,0 0-126 0 0,0 0-560 0 0,0 0-252 0 0,0 0-50 0 0,0 0-26 0 0,0 0-69 0 0,0 0-28 0 0,2-1-7 0 0,41-26 862 0 0,-18 26-1062 0 0,1 1 0 0 0,-1 1 0 0 0,1 1 0 0 0,-1 1 0 0 0,0 2 0 0 0,0 0 0 0 0,0 2 0 0 0,4 2-178 0 0,16 3 271 0 0,0-2 1 0 0,1-2-1 0 0,-1-2 1 0 0,5-2-272 0 0,-17 0 106 0 0,23-2 99 0 0,0-1 1 0 0,-1-4-1 0 0,34-5-205 0 0,58-3 230 0 0,160 10 91 0 0,-20 21-321 0 0,-132-3 74 0 0,2-6-1 0 0,37-8-73 0 0,273-15 405 0 0,7-12 323 0 0,-133 21-200 0 0,-111-6-304 0 0,-30-2 476 0 0,34-13-785 0 0,-46 1 380 0 0,-56 16-105 0 0,-89-2-94 0 0,-13-5 48 0 0,-28 13-96 0 0,13-7-9 0 0,-14 8-228 0 0,-1 0-17 0 0,2 0 33 0 0,4 0 165 0 0,-4 0 155 0 0,-2 0 82 0 0,0 0 24 0 0,0 0-29 0 0,-13-11-128 0 0,-11-58 65 0 0,19 44-154 0 0,-10-26 57 0 0,-14-51 62 0 0,-8 2-52 0 0,-57-129 62 0 0,8 26-136 0 0,74 173 0 0 0,-21-86 0 0 0,22-21-104 0 0,23 53-784 0 0,0 53-440 0 0,-11 30 770 0 0,-1 1-701 0 0,0 0-299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6448 0 0,'0'2'141'0'0,"30"78"390"0"0,80 176 925 0 0,-39-41 368 0 0,-30-80-1094 0 0,-17-53-831 0 0,4-2 0 0 0,20 41 101 0 0,-27-78-3896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34.387"/>
    </inkml:context>
    <inkml:brush xml:id="br0">
      <inkml:brushProperty name="width" value="0.2" units="cm"/>
      <inkml:brushProperty name="height" value="0.2" units="cm"/>
    </inkml:brush>
  </inkml:definitions>
  <inkml:trace contextRef="#ctx0" brushRef="#br0">175 1666 4608 0 0,'0'0'101'0'0,"0"0"22"0"0,0 0 5 0 0,0 0-40 0 0,0 0 3 0 0,0 0 300 0 0,0 0-200 0 0,0 0 106 0 0,-1-2 213 0 0,-19-21 832 0 0,-3-20 388 0 0,3-16-264 0 0,-2-96-1300 0 0,2-41 764 0 0,4-34 188 0 0,-1 75-1118 0 0,-10-106 0 0 0,19 81 0 0 0,13 40 0 0 0,14 55-876 0 0,-1 22-656 0 0,-8 14 508 0 0,-6 25 512 0 0</inkml:trace>
  <inkml:trace contextRef="#ctx0" brushRef="#br0" timeOffset="6793.861">193 1649 6992 0 0,'0'0'322'0'0,"0"0"-7"0"0,0 0-167 0 0,0 0 55 0 0,2 1 42 0 0,66 6 1562 0 0,-10-11-695 0 0,324-8 962 0 0,5-2-1796 0 0,-328 13-317 0 0,810-30 144 0 0,-237-5 181 0 0,-401 10-286 0 0,48-19 0 0 0,-83 12 0 0 0,41 5-64 0 0,-76 9 64 0 0,140 3 0 0 0,-18 1 0 0 0,-164 14 0 0 0,69-12 0 0 0,269-28-60 0 0,-285 14-552 0 0,-89 17-214 0 0,-58 3 484 0 0</inkml:trace>
  <inkml:trace contextRef="#ctx0" brushRef="#br0" timeOffset="8287.202">62 164 4608 0 0,'-3'0'211'0'0,"-2"0"174"0"0,5 0 256 0 0,0 0 198 0 0,0 0 38 0 0,0 0-45 0 0,0 0-228 0 0,-3 1 190 0 0,-2 1-826 0 0,6-1 4003 0 0,53 9-3189 0 0,65-1 314 0 0,209-2-105 0 0,2-11-423 0 0,32 8 202 0 0,110-11-961 0 0,-187 7 372 0 0,100 12 70 0 0,-198-4 192 0 0,120-13-443 0 0,-7-14 128 0 0,165 1-118 0 0,-109 17 428 0 0,8 1-788 0 0,-114 3 350 0 0,-31 5 160 0 0,-17-4-320 0 0,-79-4 160 0 0,-97 5 0 0 0,0 1 0 0 0,-9-1 0 0 0,6 3 0 0 0,-14-8 0 0 0,-1 0 0 0 0,2 1 0 0 0,24 9 0 0 0,2 2 0 0 0,12 5 0 0 0,-9 5 0 0 0,-22-11 0 0 0,-11 5 0 0 0,-6 1 0 0 0,8 22 0 0 0,9 47 0 0 0,-9-17 0 0 0,-16-21 0 0 0,6-31 0 0 0,-1 0 0 0 0,-1 0 0 0 0,0-1 0 0 0,-1 1 0 0 0,-1-1 0 0 0,-5 9 0 0 0,-1-1 0 0 0,2 2 0 0 0,0-1 0 0 0,1 2 0 0 0,2-1 0 0 0,1 1 0 0 0,-1 8 0 0 0,7-25 0 0 0,1 0 0 0 0,0 0 0 0 0,0 0 0 0 0,1 0 0 0 0,0 0 0 0 0,0-1 0 0 0,1 1 0 0 0,1-1 0 0 0,1 3 0 0 0,5 17 0 0 0,12 44-112 0 0,-13-15-1837 0 0,-10-50-2163 0 0,1 0-1338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48.762"/>
    </inkml:context>
    <inkml:brush xml:id="br0">
      <inkml:brushProperty name="width" value="0.2" units="cm"/>
      <inkml:brushProperty name="height" value="0.2" units="cm"/>
    </inkml:brush>
  </inkml:definitions>
  <inkml:trace contextRef="#ctx0" brushRef="#br0">111 1443 6448 0 0,'0'0'141'0'0,"0"0"23"0"0,0 0 13 0 0,0-15 13 0 0,-9-117 5682 0 0,-23-102-3090 0 0,11 70-2108 0 0,9-4-307 0 0,7-120-151 0 0,5 253-192 0 0,1 5 2 0 0,-2-1 0 0 0,0 1 0 0 0,-2 0 0 0 0,-6-25-26 0 0,-5-17 64 0 0,11 65-64 0 0,6 1 11 0 0,-7-9 53 0 0,8-2-11 0 0,-5 11-53 0 0,9 8 0 0 0,8-1 0 0 0,5-6 11 0 0,25-33 42 0 0,141-12 11 0 0,2 33-64 0 0,112 16 0 0 0,59 21 0 0 0,54 35 0 0 0,-89-23 0 0 0,67-26-73 0 0,-363-8-156 0 0,236-14 311 0 0,-87 3-5532 0 0,-109 6 369 0 0</inkml:trace>
  <inkml:trace contextRef="#ctx0" brushRef="#br0" timeOffset="1118.9">2901 161 3680 0 0,'0'0'284'0'0,"0"0"-81"0"0,0 0 351 0 0,0 0 170 0 0,0 0 39 0 0,0 0-30 0 0,0 2-145 0 0,25 61 1997 0 0,-19-38-1051 0 0,1 9-1105 0 0,-1 0 1 0 0,-1 1-1 0 0,-2 0 1 0 0,-2-1-1 0 0,-1 5-429 0 0,3 54 523 0 0,-2 79 223 0 0,-6-36-490 0 0,-3 16-256 0 0,4 3 1156 0 0,22 10-1168 0 0,-18-156 12 0 0,2 0 0 0 0,-1 1 0 0 0,1-1 0 0 0,0 0 0 0 0,1 0 0 0 0,0 0 0 0 0,1-1 0 0 0,3 8 0 0 0,7 20-72 0 0,-5-25-384 0 0,-9-10 368 0 0,0 7-2036 0 0,0-8 1192 0 0</inkml:trace>
  <inkml:trace contextRef="#ctx0" brushRef="#br0" timeOffset="2172.274">129 1568 1376 0 0,'0'39'345'0'0,"2"-35"2731"0"0,5 0-378 0 0,23-3-1592 0 0,-17-1-811 0 0,33 2 225 0 0,0-2 0 0 0,0-2 0 0 0,35-7-520 0 0,130-30 678 0 0,98-11-100 0 0,-233 39-542 0 0,0 4 1 0 0,58 2-37 0 0,39 1-343 0 0,142 22 1005 0 0,-42 8-1376 0 0,-103-21 1978 0 0,-38-8-677 0 0,-82 4-492 0 0,119-9 145 0 0,-64-4 133 0 0,-9 12-21 0 0,-42 3-285 0 0,-36-3-81 0 0,23 8-1282 0 0,-38-7-1916 0 0,1 3-1026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30.169"/>
    </inkml:context>
    <inkml:brush xml:id="br0">
      <inkml:brushProperty name="width" value="0.2" units="cm"/>
      <inkml:brushProperty name="height" value="0.2" units="cm"/>
    </inkml:brush>
  </inkml:definitions>
  <inkml:trace contextRef="#ctx0" brushRef="#br0">1668 4881 2304 0 0,'1'-12'2695'0'0,"4"-12"36"0"0,-6-14-791 0 0,6-5 262 0 0,-10 5-764 0 0,-14-9-12 0 0,2 27-674 0 0,-8 13-478 0 0,19 7-269 0 0,0 0-1 0 0,0 0 1 0 0,0 1-1 0 0,0-1 1 0 0,0 1-1 0 0,0 1 1 0 0,0-1-1 0 0,0 1 1 0 0,1 0-1 0 0,-1 0 1 0 0,1 1-1 0 0,-1 0 1 0 0,-3 2-5 0 0,5-3 5 0 0,-2 1-59 0 0,0 0 0 0 0,-1 0 0 0 0,1 1-1 0 0,0 0 1 0 0,1 0 0 0 0,-1 1 0 0 0,1-1-1 0 0,0 1 1 0 0,0 0 0 0 0,0 1 0 0 0,1-1 0 0 0,0 1-1 0 0,0 0 1 0 0,0 0 0 0 0,-1 4 54 0 0,-1 1-19 0 0,2 0 1 0 0,-1 1-1 0 0,2 0 0 0 0,-1 0 1 0 0,1 0-1 0 0,1 0 0 0 0,1 1 1 0 0,-1 8 18 0 0,2 1-9 0 0,1 0 0 0 0,1 1 0 0 0,1-1 0 0 0,0 0 0 0 0,2 0 0 0 0,1-1 0 0 0,0 1 0 0 0,7 11 9 0 0,-11-29 0 0 0,0 3 0 0 0,1-1 0 0 0,1 1 0 0 0,-1-1 0 0 0,1 1 0 0 0,0-1 0 0 0,1 0 0 0 0,-1 0 0 0 0,1-1 0 0 0,0 1 0 0 0,1-1 0 0 0,4 3 0 0 0,-2-3 38 0 0,0 0 1 0 0,1 0 0 0 0,0-1 0 0 0,0 0 0 0 0,0-1-1 0 0,0 0 1 0 0,0 0 0 0 0,1-1 0 0 0,-1-1 0 0 0,1 1 0 0 0,0-1-1 0 0,0-1 1 0 0,-1 0 0 0 0,1 0 0 0 0,0-1 0 0 0,-1 0 0 0 0,1-1-1 0 0,-1 0 1 0 0,1-1 0 0 0,-1 0 0 0 0,0 0 0 0 0,0-1-1 0 0,0 0 1 0 0,0 0 0 0 0,-1-1 0 0 0,0 0 0 0 0,0-1 0 0 0,0 0-1 0 0,0 0 1 0 0,-1 0 0 0 0,0-1 0 0 0,-1 0 0 0 0,1-1-1 0 0,2-5-37 0 0,31-62 710 0 0,-32 52-540 0 0,-4 13-96 0 0,0-1 0 0 0,0 0 1 0 0,-1-1-1 0 0,0 1 0 0 0,-1 0 1 0 0,0-1-1 0 0,-1 0 0 0 0,-1 1 0 0 0,0-9-75 0 0,-3-12 188 0 0,3 26-153 0 0,-1-1-1 0 0,1 1 1 0 0,-1 0-1 0 0,0 0 1 0 0,-1 0 0 0 0,0 0-1 0 0,0 0 1 0 0,0 0-1 0 0,0 1 1 0 0,-1-1-1 0 0,-1-1-34 0 0,2 3 0 0 0,0 0 0 0 0,-1 1 0 0 0,0-1 0 0 0,1 1 0 0 0,-1-1 0 0 0,0 1 0 0 0,-1 0 0 0 0,1 0 0 0 0,0 1 0 0 0,-1-1 0 0 0,1 1 0 0 0,-1-1 0 0 0,0 1 0 0 0,0 1 0 0 0,0-1 0 0 0,0 0 0 0 0,0 1 0 0 0,-1 0 0 0 0,-1-1 0 0 0,-73-13-160 0 0,41 14-5 0 0,-87 10-80 0 0,57 7 117 0 0,6 19-3 0 0,51-26 100 0 0,0 1-1 0 0,1 1 1 0 0,0-1 0 0 0,1 2-1 0 0,0-1 1 0 0,1 1 0 0 0,0 1-1 0 0,1-1 1 0 0,0 1 0 0 0,1 1-1 0 0,1-1 1 0 0,0 1 0 0 0,1 0-1 0 0,0 0 1 0 0,1 0 0 0 0,0 5 31 0 0,5 89-126 0 0,24-45 196 0 0,-23-56-65 0 0,1-1-1 0 0,0 0 1 0 0,1 0 0 0 0,-1 0-1 0 0,1 0 1 0 0,1-1 0 0 0,-1 0-1 0 0,1 0 1 0 0,-1 0 0 0 0,1-1 0 0 0,1 0-1 0 0,-1 0 1 0 0,0 0 0 0 0,1-1-1 0 0,0 0 1 0 0,0-1 0 0 0,0 1-1 0 0,0-1 1 0 0,3 0-5 0 0,-2 0-18 0 0,0-1-1 0 0,1-1 1 0 0,-1 1-1 0 0,1-1 1 0 0,-1-1-1 0 0,1 0 1 0 0,-1 0-1 0 0,1 0 0 0 0,3-2 19 0 0,50-21 67 0 0,-47 14 37 0 0,0-1 0 0 0,-1 0-1 0 0,0-1 1 0 0,-1-1 0 0 0,-1 0-1 0 0,0-1 1 0 0,0 0 0 0 0,-2-1-1 0 0,9-15-103 0 0,-13 22 83 0 0,-1-1-1 0 0,0 1 0 0 0,0-1 0 0 0,-1 0 0 0 0,0-1 1 0 0,-1 1-1 0 0,0-1 0 0 0,-1 0 0 0 0,1 1 0 0 0,-2-1 0 0 0,1-10-82 0 0,-2 18 15 0 0,1-4 7 0 0,-1 1 0 0 0,0-1 0 0 0,0 1 0 0 0,0-1 0 0 0,0 1 0 0 0,-1-1 0 0 0,0 1 0 0 0,0-1 1 0 0,-1 1-1 0 0,0 0 0 0 0,1 0 0 0 0,-2 0 0 0 0,1 0 0 0 0,-1 0 0 0 0,1 0 0 0 0,-1 0 0 0 0,-2-1-22 0 0,0 0 1 0 0,-1 0 0 0 0,1 0 0 0 0,-1 0 0 0 0,-1 1 0 0 0,1 0 0 0 0,-1 0 1 0 0,0 0-1 0 0,0 1 0 0 0,0 0 0 0 0,0 1 0 0 0,-1-1 0 0 0,-2 0-1 0 0,-9 13-381 0 0,-2 22 31 0 0,-19 56-84 0 0,35-72 374 0 0,0 1 0 0 0,2 0 0 0 0,0 1 0 0 0,0-1 0 0 0,2 0 0 0 0,0 1 0 0 0,1-1 0 0 0,1 6 60 0 0,-1-20 3 0 0,0 1-1 0 0,0 0 1 0 0,0-1 0 0 0,1 1-1 0 0,-1-1 1 0 0,1 1 0 0 0,0 0 0 0 0,0-1-1 0 0,0 1 1 0 0,0-1 0 0 0,0 0-1 0 0,0 1 1 0 0,1-1 0 0 0,-1 0 0 0 0,1 0-1 0 0,0 0 1 0 0,-1 0 0 0 0,1 0 0 0 0,0 0-1 0 0,0 0 1 0 0,0-1 0 0 0,0 1-1 0 0,1-1 1 0 0,-1 1 0 0 0,0-1 0 0 0,1 0-1 0 0,-1 0 1 0 0,1 0 0 0 0,-1 0-1 0 0,1 0 1 0 0,-1-1 0 0 0,1 1 0 0 0,0-1-1 0 0,-1 0 1 0 0,1 0 0 0 0,0 0 0 0 0,-1 0-1 0 0,1 0 1 0 0,0 0 0 0 0,-1-1-1 0 0,1 1 1 0 0,-1-1 0 0 0,1 0 0 0 0,-1 0-1 0 0,1 0 1 0 0,-1 0 0 0 0,1 0-1 0 0,-1 0-2 0 0,2-2 5 0 0,0 0 0 0 0,0 1 0 0 0,0-2 0 0 0,0 1 0 0 0,-1 0 0 0 0,0-1 0 0 0,1 1 0 0 0,-1-1 0 0 0,-1 0 0 0 0,1 0 0 0 0,0 0 0 0 0,-1 0-1 0 0,2-5-4 0 0,6-12 17 0 0,1-24 84 0 0,-14 29-93 0 0,3 10 1 0 0,-1 1 1 0 0,1 0 0 0 0,-1 0 0 0 0,-1-1 0 0 0,1 1 0 0 0,-1 0 0 0 0,0 0 0 0 0,0 0 0 0 0,0 0 0 0 0,-1 1 0 0 0,0-1 0 0 0,0 0 0 0 0,0 1-1 0 0,-4-4-9 0 0,-27-23 72 0 0,12 19-18 0 0,17 10-50 0 0,-8 4 3 0 0,1 9-20 0 0,10-9 7 0 0,0 0 0 0 0,1 1 0 0 0,-1-1 0 0 0,0 0 0 0 0,1 0 0 0 0,0 1 0 0 0,0-1 0 0 0,0 1 0 0 0,0-1 0 0 0,0 1 0 0 0,0 0 0 0 0,0-1 0 0 0,1 1 0 0 0,0 0 0 0 0,-1-1 0 0 0,1 1 0 0 0,0 0 0 0 0,0 0 0 0 0,0-1 0 0 0,1 1 0 0 0,-1 0 0 0 0,1-1 0 0 0,-1 1 0 0 0,1 0 0 0 0,0-1-1 0 0,0 1 1 0 0,0-1 0 0 0,0 1 0 0 0,1-1 0 0 0,-1 0 0 0 0,1 1 0 0 0,-1-1 0 0 0,1 0 0 0 0,0 0 0 0 0,0 0 0 0 0,0 0 6 0 0,16 21-364 0 0,43-11 629 0 0,-52-9-265 0 0,-2-3 11 0 0,-14 16 106 0 0,-47 23-2432 0 0,47-35-3305 0 0</inkml:trace>
  <inkml:trace contextRef="#ctx0" brushRef="#br0" timeOffset="-86264.103">4234 1360 1376 0 0,'2'-1'107'0'0,"9"-21"977"0"0,-7-2 2562 0 0,-7 19-3273 0 0,2-32 1895 0 0,2-38 1192 0 0,-1 17-2056 0 0,-1 0-130 0 0,-7 33-732 0 0,7 19-497 0 0,0-1 0 0 0,-1 1 0 0 0,0 1 0 0 0,0-1 0 0 0,-1 0 1 0 0,1 0-1 0 0,-1 1 0 0 0,-1-1 0 0 0,1 1 0 0 0,-1 0 0 0 0,-1-1-45 0 0,-4-4 40 0 0,-1 0 1 0 0,-1 1-1 0 0,0 0 0 0 0,0 1 0 0 0,0 0 0 0 0,-1 1 1 0 0,-4-2-41 0 0,7 4 20 0 0,0 1 1 0 0,0 1 0 0 0,0-1-1 0 0,0 1 1 0 0,-1 1 0 0 0,1 0 0 0 0,-1 0-1 0 0,1 1 1 0 0,-9-1-21 0 0,3 3 6 0 0,1 1 0 0 0,-1 0 0 0 0,0 1 0 0 0,1 0 0 0 0,0 1 0 0 0,0 1 0 0 0,0 0 0 0 0,0 1-1 0 0,-5 3-5 0 0,-39 33 0 0 0,-11 13 0 0 0,-36 86-72 0 0,33-27 72 0 0,28 5 0 0 0,36-81-30 0 0,-18 142-4 0 0,29-27-220 0 0,17-16-334 0 0,-17-123 650 0 0,2 0 0 0 0,-1-1 0 0 0,2 1 0 0 0,0-1 0 0 0,1 0 0 0 0,0 0 0 0 0,1-1 0 0 0,0 0 0 0 0,1-1 0 0 0,0 1 1 0 0,1-1-63 0 0,98 70 0 0 0,16-23 0 0 0,-23-26 64 0 0,27-19-11 0 0,-109-12 20 0 0,0-1 0 0 0,0 0 0 0 0,0-2 1 0 0,1 0-1 0 0,-1-1 0 0 0,-1-1 0 0 0,1 0 0 0 0,-1-2 0 0 0,17-7-73 0 0,11-18 400 0 0,22-9 24 0 0,51-65 552 0 0,-46 9-320 0 0,-23-6-352 0 0,-35 47-160 0 0,-2-1-1 0 0,-3-1 0 0 0,1-32-143 0 0,-8 63 18 0 0,-1-1 0 0 0,-1 1 0 0 0,-1-1 0 0 0,-2 1 0 0 0,-1-1 0 0 0,0 1 0 0 0,-2 0 0 0 0,-2 0 0 0 0,-2-6-18 0 0,-25-61 64 0 0,-38-19 0 0 0,-33 2 0 0 0,18 39 0 0 0,-15 2-64 0 0,89 63-14 0 0,-1 0-1 0 0,-1 1 1 0 0,1 1-1 0 0,-1 0 1 0 0,1 1 0 0 0,-1 1-1 0 0,-15-1 15 0 0,9 3-91 0 0,-1 2 0 0 0,1 0 0 0 0,0 1 1 0 0,0 1-1 0 0,0 1 0 0 0,0 1 0 0 0,1 1 0 0 0,0 0 0 0 0,0 2 0 0 0,0 0 0 0 0,2 1 0 0 0,-4 3 91 0 0,-23 14-154 0 0,37-23 136 0 0,-1 0 0 0 0,1 1-1 0 0,0 0 1 0 0,0 0 0 0 0,1 1 0 0 0,0 0 0 0 0,0 0 0 0 0,0 0 0 0 0,1 1 0 0 0,0 1 0 0 0,0-1 18 0 0,-90 129-143 0 0,78-102 112 0 0,2 1 0 0 0,1 0-1 0 0,1 1 1 0 0,-6 31 31 0 0,1 53-11 0 0,16-70-13 0 0,0-20-2 0 0,1 0 0 0 0,1 0 0 0 0,2-1 0 0 0,1 1 0 0 0,5 21 26 0 0,33 101-64 0 0,-31-132 55 0 0,2 1 0 0 0,0-2 0 0 0,1 1 0 0 0,1-2 0 0 0,1 0 0 0 0,1 0 0 0 0,0-1 0 0 0,1-1 0 0 0,1-1 0 0 0,0 0-1 0 0,2-1 1 0 0,-1-1 0 0 0,9 4 9 0 0,101 64 0 0 0,-63-58 0 0 0,-8 8-53 0 0,87 11 42 0 0,-121-41 24 0 0,0 0-1 0 0,0-2 1 0 0,0 0-1 0 0,0-2 1 0 0,0 0-1 0 0,-1-2 1 0 0,0 0-1 0 0,0-2 1 0 0,0 0-1 0 0,-1-1 1 0 0,1-2-13 0 0,-1-1 73 0 0,-1 0 0 0 0,0-2 0 0 0,-1-1 1 0 0,0 0-1 0 0,-1-2 0 0 0,-1 0 0 0 0,-1-1 1 0 0,0 0-1 0 0,-1-1 0 0 0,-1-1 0 0 0,0 0 0 0 0,-1-3-73 0 0,3-7 111 0 0,-2-1-1 0 0,-1-1 1 0 0,-2 0-1 0 0,0 0 1 0 0,-3-1-1 0 0,2-11-110 0 0,1-2 55 0 0,-4 14-32 0 0,-1-1 0 0 0,-2 0 0 0 0,-1 0 0 0 0,-1-1 1 0 0,-2 1-1 0 0,-1 0 0 0 0,-2 0 0 0 0,-3-16-23 0 0,-38-105 167 0 0,28 117-138 0 0,-2 1 0 0 0,-1 1 1 0 0,-1 0-1 0 0,-2 2 0 0 0,-23-26-29 0 0,14 23 0 0 0,-2 2 0 0 0,-1 1 0 0 0,-34-24 0 0 0,63 52 0 0 0,-5-3-15 0 0,-1 0 0 0 0,0 0 0 0 0,0 1 0 0 0,-1 1 0 0 0,0 0 0 0 0,0 0 0 0 0,0 1 0 0 0,-1 1 0 0 0,1 0 0 0 0,-1 1 0 0 0,0 0 0 0 0,1 1 0 0 0,-1 0 0 0 0,0 1 0 0 0,0 1 0 0 0,-11 1 15 0 0,9 1-58 0 0,1 1 0 0 0,0 0 0 0 0,-1 1 0 0 0,2 0-1 0 0,-1 1 1 0 0,1 0 0 0 0,0 2 0 0 0,0-1 0 0 0,0 2 0 0 0,1-1-1 0 0,-9 10 59 0 0,5-5-55 0 0,0 0-1 0 0,1 1 1 0 0,0 1-1 0 0,1 0 0 0 0,1 1 1 0 0,0 1-1 0 0,1 0 1 0 0,1 1-1 0 0,1 0 0 0 0,-8 17 56 0 0,-56 131-137 0 0,35 29-10 0 0,22 7 75 0 0,16-179 64 0 0,1 1 0 0 0,1-1 0 0 0,2 0 0 0 0,0 0 0 0 0,1 0 0 0 0,2 0 0 0 0,0-1 0 0 0,1 0 0 0 0,1 0 0 0 0,2 0 0 0 0,0-1 0 0 0,1-1 0 0 0,1 0 0 0 0,0 0 0 0 0,2-1 0 0 0,0-1 0 0 0,2 0 8 0 0,4 2-10 0 0,0-2-1 0 0,1 0 0 0 0,1-1 1 0 0,1-1-1 0 0,1-2 0 0 0,7 4 11 0 0,-19-11 0 0 0,0-1 0 0 0,0-1 0 0 0,0 0 0 0 0,1 0 0 0 0,0-1 0 0 0,0-1 0 0 0,0 0 0 0 0,0-1 0 0 0,0 0 0 0 0,10-1 0 0 0,-10 0 26 0 0,-1-1-1 0 0,0 0 0 0 0,0-1 0 0 0,0 0 1 0 0,0-1-1 0 0,0-1 0 0 0,0 0 0 0 0,0 0 0 0 0,-1-1 1 0 0,1-1-1 0 0,-1 1 0 0 0,0-2 0 0 0,9-5-25 0 0,-4-1 66 0 0,145-109 788 0 0,-143 103-758 0 0,-2-1-1 0 0,0-1 0 0 0,-1 0 0 0 0,-1-1 0 0 0,-1-1 0 0 0,-1 0 0 0 0,-1-1 0 0 0,-1 0 0 0 0,6-20-95 0 0,-9 17 34 0 0,-1 0 1 0 0,-1-1-1 0 0,-2 1 0 0 0,0-1 0 0 0,-2 0 0 0 0,-1 0 0 0 0,-1 0 0 0 0,-1 0 0 0 0,-1 1 0 0 0,-2-1 0 0 0,0 1 0 0 0,-2 0 0 0 0,-1 0 1 0 0,-1 1-1 0 0,-1 0 0 0 0,-1 0 0 0 0,-2 1 0 0 0,0 1 0 0 0,-1 0 0 0 0,-2 1 0 0 0,0 1 0 0 0,-1 0 0 0 0,-3-1-34 0 0,-68-64 0 0 0,1 23-14 0 0,82 60-11 0 0,0-1 1 0 0,0 1 0 0 0,0 0 0 0 0,0 1-1 0 0,-1-1 1 0 0,1 1 0 0 0,-1 0 0 0 0,0 1-1 0 0,1-1 1 0 0,-1 1 0 0 0,0 0 0 0 0,0 0 0 0 0,0 1-1 0 0,0 0 1 0 0,0 0 0 0 0,0 0 0 0 0,0 1-1 0 0,0 0 1 0 0,1 0 0 0 0,-1 0 0 0 0,0 1-1 0 0,1 0 1 0 0,-1 0 0 0 0,-2 2 24 0 0,-6 2-117 0 0,-1 2 1 0 0,1-1 0 0 0,1 2-1 0 0,0 0 1 0 0,0 1-1 0 0,0 0 1 0 0,1 1-1 0 0,-6 8 117 0 0,-53 66-508 0 0,59-68 448 0 0,1 1 0 0 0,1 0-1 0 0,1 1 1 0 0,1 0-1 0 0,0 0 1 0 0,2 1 0 0 0,0 0-1 0 0,1 0 1 0 0,1 1-1 0 0,0 7 61 0 0,2 1-61 0 0,5 104-174 0 0,3-102 197 0 0,-5-18 27 0 0,1 0 1 0 0,1 0-1 0 0,1 0 0 0 0,-1-1 0 0 0,2 1 0 0 0,0-1 0 0 0,0 0 0 0 0,1-1 0 0 0,6 9 11 0 0,-5-10-2 0 0,-3-4-4 0 0,0-1-1 0 0,0 1 1 0 0,0-1 0 0 0,1 0-1 0 0,-1 0 1 0 0,1-1 0 0 0,1 0-1 0 0,-1 1 1 0 0,0-2 0 0 0,1 1-1 0 0,2 1 7 0 0,-3-3-4 0 0,-1 0-1 0 0,1-1 0 0 0,-1 1 0 0 0,1-1 0 0 0,0 0 0 0 0,0 0 0 0 0,-1-1 0 0 0,1 1 0 0 0,0-1 0 0 0,0 0 0 0 0,0 0 0 0 0,-1-1 0 0 0,5 0 5 0 0,-5 0 16 0 0,0 0 0 0 0,1 0-1 0 0,-1-1 1 0 0,0 1 0 0 0,0-1-1 0 0,0 0 1 0 0,0 0 0 0 0,0 0-1 0 0,0-1 1 0 0,0 1 0 0 0,-1-1-1 0 0,1 0 1 0 0,-1 0 0 0 0,0 0-1 0 0,0-1 1 0 0,0 1-1 0 0,0-1 1 0 0,-1 0 0 0 0,2-1-16 0 0,40-97 862 0 0,-41 96-819 0 0,0 0-1 0 0,-1 0 1 0 0,0 1-1 0 0,0-1 1 0 0,-1-1-1 0 0,1 1 1 0 0,-1 0-1 0 0,-1 0 0 0 0,1 0 1 0 0,-1-1-1 0 0,0-2-42 0 0,3-27 35 0 0,18-159 135 0 0,-1 77-154 0 0,-19 100-14 0 0,-2 11-10 0 0,1-1-1 0 0,1 1 1 0 0,-1 0 0 0 0,1-1 0 0 0,1 1 0 0 0,-1 0 0 0 0,1 0 0 0 0,0 0 0 0 0,1 0-1 0 0,3-7 9 0 0,6-13-40 0 0,-12 25 26 0 0,1-1-1 0 0,-1 0 1 0 0,1 1-1 0 0,0-1 1 0 0,0 0 0 0 0,1 1-1 0 0,-1 0 1 0 0,0-1 0 0 0,1 1-1 0 0,0 0 1 0 0,-1-1-1 0 0,1 1 1 0 0,0 0 0 0 0,0 0-1 0 0,0 1 1 0 0,0-1 0 0 0,0 0-1 0 0,1 1 1 0 0,-1-1-1 0 0,3 0 15 0 0,6 13-145 0 0,-6-3 123 0 0,-1 0 0 0 0,1 0 0 0 0,-2 1 0 0 0,1 0 0 0 0,-1 0 0 0 0,-1 0 0 0 0,1 0-1 0 0,-2 0 1 0 0,1 0 0 0 0,-1 0 0 0 0,0 1 0 0 0,-1-1 0 0 0,0 0 0 0 0,-1 1 0 0 0,0-1 0 0 0,0 0 0 0 0,-2 2 22 0 0,1 20-18 0 0,-19 106-36 0 0,-11 12 54 0 0,-35 66 11 0 0,15-108 218 0 0,-21-13 293 0 0,48-67-580 0 0,22-24 70 0 0,-1 0-1 0 0,1 0 1 0 0,-1 0 0 0 0,0-1-1 0 0,0 1 1 0 0,0-1-1 0 0,0 0 1 0 0,0 0-1 0 0,0-1 1 0 0,0 1-1 0 0,-1-1 1 0 0,1 0-1 0 0,0 0 1 0 0,-1-1 0 0 0,1 1-1 0 0,-1-1 1 0 0,1 0-1 0 0,-1 0 1 0 0,1 0-1 0 0,-1-1 1 0 0,1 1-1 0 0,-1-1 1 0 0,1 0-1 0 0,0 0 1 0 0,-1-1 0 0 0,1 0-1 0 0,0 1 1 0 0,0-1-1 0 0,0-1 1 0 0,0 1-1 0 0,0 0 1 0 0,1-1-1 0 0,-1 0 1 0 0,1 0-1 0 0,0 0 1 0 0,0 0 0 0 0,0-1-1 0 0,-1-1-11 0 0,-3-3 20 0 0,0-1-1 0 0,0 1 1 0 0,1-2 0 0 0,1 1-1 0 0,0-1 1 0 0,0 1 0 0 0,1-1-1 0 0,0-1 1 0 0,0 1 0 0 0,1 0-1 0 0,1-1 1 0 0,-1-3-20 0 0,2 8 5 0 0,-4-17 18 0 0,1 0-1 0 0,0-1 1 0 0,2 0-1 0 0,1 1 0 0 0,1-21-22 0 0,3 13-2 0 0,-2 9-14 0 0,1 0 0 0 0,1-1 0 0 0,1 1 1 0 0,0 1-1 0 0,2-1 0 0 0,2-2 16 0 0,-1 3-37 0 0,1 1-1 0 0,1 0 1 0 0,1 0-1 0 0,1 1 1 0 0,0 0-1 0 0,2 1 1 0 0,0 0-1 0 0,1 1 1 0 0,1 1-1 0 0,10-10 38 0 0,56-29-76 0 0,-70 51 55 0 0,0 0 0 0 0,1 1 0 0 0,-1 1-1 0 0,1 0 1 0 0,0 0 0 0 0,0 1 0 0 0,0 1-1 0 0,0 0 1 0 0,-1 1 0 0 0,1 0 0 0 0,0 1 0 0 0,0 0-1 0 0,-1 1 1 0 0,8 2 21 0 0,-1 2-1 0 0,0 1-1 0 0,0 0 0 0 0,-1 2 1 0 0,0 0-1 0 0,-1 0 1 0 0,0 2-1 0 0,4 4 2 0 0,-11-8 0 0 0,-1 1 0 0 0,-1 0 0 0 0,1 0 0 0 0,-2 0 0 0 0,1 1 0 0 0,-1 0 0 0 0,0 0 0 0 0,-1 1 0 0 0,2 7 0 0 0,-2-5 1 0 0,-1 0 0 0 0,-1 0 0 0 0,0 1 0 0 0,-1 0 0 0 0,0-1 0 0 0,-2 1 0 0 0,1 0 0 0 0,-1 0 0 0 0,-1-1 0 0 0,-1 1 0 0 0,-1 8-1 0 0,-2-4 16 0 0,-1 0-1 0 0,-1 0 1 0 0,0 0 0 0 0,-1-1-1 0 0,-1 0 1 0 0,-1-1 0 0 0,0 0-1 0 0,-12 13-15 0 0,-57 48 87 0 0,45-49-40 0 0,23-20-9 0 0,-1 0 0 0 0,-1 0 1 0 0,1-2-1 0 0,-1 1 0 0 0,0-2 1 0 0,-1 0-1 0 0,1 0 0 0 0,-1-1 1 0 0,0-1-1 0 0,0 0 0 0 0,0-1 1 0 0,0 0-39 0 0,2-2 28 0 0,1 0-1 0 0,0-1 1 0 0,0 0 0 0 0,0-1 0 0 0,0 0 0 0 0,1 0 0 0 0,-1-1 0 0 0,0-1 0 0 0,1 0 0 0 0,0 0-1 0 0,0-1 1 0 0,0 0 0 0 0,1-1 0 0 0,-1 0 0 0 0,1 0 0 0 0,1-1 0 0 0,-1-1 0 0 0,1 1 0 0 0,0-1-1 0 0,1 0 1 0 0,0-1 0 0 0,0 0 0 0 0,-4-9-28 0 0,6 11 8 0 0,-13-16 8 0 0,2-1 0 0 0,0-1 0 0 0,2 0 0 0 0,0-1 0 0 0,2-1 0 0 0,-1-6-16 0 0,9 20 17 0 0,-18-100 19 0 0,22 101-55 0 0,1 0-1 0 0,0-1 0 0 0,0 1 1 0 0,1-1-1 0 0,0 1 0 0 0,2 0 1 0 0,-1 0-1 0 0,1 1 0 0 0,1-1 1 0 0,0 1-1 0 0,0 0 0 0 0,1 0 1 0 0,1 0-1 0 0,0 1 0 0 0,0 0 1 0 0,1 0-1 0 0,1 1 0 0 0,-1 0 1 0 0,1 0-1 0 0,1 1 0 0 0,-1 1 1 0 0,1-1-1 0 0,1 1 0 0 0,8-4 20 0 0,-6 6-21 0 0,0 0-1 0 0,0 1 0 0 0,1 0 0 0 0,-1 1 0 0 0,1 1 0 0 0,-1 0 1 0 0,1 1-1 0 0,0 0 0 0 0,-1 1 0 0 0,1 1 0 0 0,8 1 22 0 0,8 4-25 0 0,-1 1-1 0 0,-1 2 1 0 0,1 0-1 0 0,-2 2 1 0 0,1 1-1 0 0,-2 2 1 0 0,0 0-1 0 0,13 10 26 0 0,-23-12 0 0 0,0 0-1 0 0,0 0 1 0 0,-1 2-1 0 0,-1 0 1 0 0,0 1-1 0 0,-1 0 1 0 0,0 1-1 0 0,-2 1 1 0 0,0-1-1 0 0,0 2 1 0 0,-2 0-1 0 0,0 0 1 0 0,-1 0-1 0 0,-1 1 1 0 0,-1 1-1 0 0,-1-1 1 0 0,0 1-1 0 0,-1-1 0 0 0,-2 1 1 0 0,0 1-1 0 0,-1-1 1 0 0,0 0-1 0 0,-3 7 1 0 0,2-14 16 0 0,0-1 0 0 0,-2 1-1 0 0,1 0 1 0 0,-2 0 0 0 0,0-1-1 0 0,0 1 1 0 0,-1-1 0 0 0,0 0 0 0 0,-1 0-1 0 0,-1-1 1 0 0,0 1 0 0 0,-1-1-1 0 0,0 0 1 0 0,0-1 0 0 0,-1 0-1 0 0,0 0 1 0 0,-6 4-16 0 0,5-6 15 0 0,-1-1 1 0 0,1 0-1 0 0,-1-1 1 0 0,-1 0-1 0 0,1-1 1 0 0,-1 0-1 0 0,0 0 0 0 0,0-1 1 0 0,-1-1-1 0 0,1 0 1 0 0,-1 0-1 0 0,0-1 1 0 0,1-1-1 0 0,-10 1-15 0 0,7-1 18 0 0,1-1 0 0 0,0 0 1 0 0,-1-1-1 0 0,1-1 0 0 0,0 0 0 0 0,0 0 0 0 0,0-2 1 0 0,0 1-1 0 0,1-2 0 0 0,-1 1 0 0 0,1-2 0 0 0,0 0 1 0 0,0 0-1 0 0,1-1 0 0 0,0 0 0 0 0,0-1 0 0 0,1-1-18 0 0,-8-8 45 0 0,6 7-33 0 0,0-2 1 0 0,1 1-1 0 0,0-1 1 0 0,1-1-1 0 0,1 0 1 0 0,0-1-1 0 0,-5-9-12 0 0,4 6 1 0 0,2 0 1 0 0,0-1-1 0 0,1 0 0 0 0,0 0 0 0 0,2-1 0 0 0,0 0 0 0 0,1 0 0 0 0,1 0 0 0 0,1 0 0 0 0,1-1 0 0 0,0-10-1 0 0,2 19-19 0 0,0 1-1 0 0,1-1 1 0 0,0 0 0 0 0,1 0-1 0 0,0 1 1 0 0,0-1-1 0 0,1 1 1 0 0,0 0 0 0 0,1 0-1 0 0,0 0 1 0 0,1 1-1 0 0,0 0 1 0 0,1 0-1 0 0,-1 0 1 0 0,2 1 0 0 0,-1 0-1 0 0,1 0 1 0 0,0 1-1 0 0,1 0 1 0 0,0 1-1 0 0,0-1 1 0 0,0 2 0 0 0,1-1-1 0 0,0 1 1 0 0,0 1-1 0 0,0 0 1 0 0,0 0-1 0 0,6 0 20 0 0,-10 2-2 0 0,0 1-1 0 0,1-1 1 0 0,-1 1-1 0 0,1 1 1 0 0,-1-1-1 0 0,1 1 0 0 0,-1 0 1 0 0,1 1-1 0 0,-1-1 1 0 0,1 1-1 0 0,-1 1 1 0 0,1-1-1 0 0,-1 1 0 0 0,0 0 1 0 0,0 1-1 0 0,0-1 1 0 0,0 1-1 0 0,0 0 0 0 0,-1 1 1 0 0,1-1-1 0 0,-1 1 1 0 0,0 0-1 0 0,0 1 1 0 0,0-1-1 0 0,-1 1 0 0 0,1 0 1 0 0,-1 0-1 0 0,1 2 3 0 0,3 8 0 0 0,12 48 0 0 0,-29-10 0 0 0,9-45-1 0 0,-12 54 76 0 0,-32 13 65 0 0,34-63-119 0 0,-1-1 0 0 0,0 0 1 0 0,0-1-1 0 0,-1 0 0 0 0,0-1 1 0 0,-1 0-1 0 0,0-1 0 0 0,0 0 1 0 0,-7 2-22 0 0,17-9 5 0 0,0-1 0 0 0,0 1 0 0 0,0-1 0 0 0,0 0 1 0 0,0 1-1 0 0,0-1 0 0 0,0 0 0 0 0,1-1 0 0 0,-1 1 0 0 0,0-1 1 0 0,0 1-1 0 0,0-1 0 0 0,0 0 0 0 0,1 0 0 0 0,-1 0 0 0 0,0 0 1 0 0,1 0-1 0 0,-1-1 0 0 0,1 1 0 0 0,-1-1 0 0 0,1 0 0 0 0,0 0 1 0 0,-1 0-1 0 0,1 0 0 0 0,0 0 0 0 0,0 0 0 0 0,0-1-5 0 0,-47-69 117 0 0,48 69-116 0 0,-8-11 0 0 0,2 0 1 0 0,-1-1-1 0 0,2 0 0 0 0,0 0 1 0 0,1 0-1 0 0,0-1 0 0 0,0-6-1 0 0,4 12 4 0 0,-3-6-23 0 0,2 0-1 0 0,1 0 1 0 0,0 0 0 0 0,0 0 0 0 0,2 0 0 0 0,0 0 0 0 0,2-10 19 0 0,-1 17-11 0 0,-1 2-2 0 0,0 1 1 0 0,1-1 0 0 0,0 1-1 0 0,0-1 1 0 0,0 1-1 0 0,1-1 1 0 0,0 1-1 0 0,0 0 1 0 0,0 1 0 0 0,1-1-1 0 0,0 0 1 0 0,3-3 12 0 0,0 1-14 0 0,0 1 1 0 0,0 0 0 0 0,1 0-1 0 0,0 1 1 0 0,0 0 0 0 0,0 1-1 0 0,1-1 1 0 0,0 1 0 0 0,0 1-1 0 0,0 0 1 0 0,1 0 0 0 0,-1 1-1 0 0,1 0 1 0 0,0 1 0 0 0,0 0-1 0 0,0 0 1 0 0,0 1 0 0 0,0 1-1 0 0,0-1 1 0 0,0 2 0 0 0,0-1-1 0 0,0 2 1 0 0,0-1 0 0 0,8 3 13 0 0,-1 2-18 0 0,-7-4 6 0 0,0 1 0 0 0,0 1 0 0 0,0 0 0 0 0,0 0 0 0 0,-1 1 0 0 0,0 0-1 0 0,0 1 1 0 0,0 0 0 0 0,-1 0 0 0 0,5 5 12 0 0,12 13 0 0 0,-14-15-11 0 0,0 1-1 0 0,-1 0 1 0 0,-1 0 0 0 0,0 1-1 0 0,0 0 1 0 0,-1 1 0 0 0,0 0-1 0 0,1 3 12 0 0,-3-1 0 0 0,0-1 0 0 0,-1 1 0 0 0,-1 0 0 0 0,0 0 0 0 0,-1 0 0 0 0,-1 0 0 0 0,0 0 0 0 0,0 1 0 0 0,-2-1 0 0 0,0 1 0 0 0,0-1 0 0 0,-2 1 0 0 0,-1 7-8 0 0,3-10 18 0 0,-2-1 1 0 0,1 0-1 0 0,-2 0 0 0 0,1 0 0 0 0,-1 0 0 0 0,-1 0 0 0 0,0-1 0 0 0,-1 1 0 0 0,-1 1-10 0 0,-77 81 132 0 0,72-85-57 0 0,0-1 0 0 0,0-1-1 0 0,-1 1 1 0 0,0-2 0 0 0,0 0 0 0 0,0 0-1 0 0,-1-1 1 0 0,1-1 0 0 0,-1 0 0 0 0,0 0-1 0 0,0-2 1 0 0,0 1 0 0 0,0-2 0 0 0,0 0-1 0 0,-6-1-74 0 0,3 0 32 0 0,0 0 0 0 0,0-2 0 0 0,0 0 0 0 0,1-1 0 0 0,0 0 0 0 0,-1-2 0 0 0,1 1 0 0 0,1-2 0 0 0,-1 0 0 0 0,-9-7-32 0 0,4 0 22 0 0,-1-2 0 0 0,2-1 0 0 0,0 0 0 0 0,1-1-1 0 0,1-1 1 0 0,1-1 0 0 0,0 0 0 0 0,1-2 0 0 0,2 1 0 0 0,0-1-1 0 0,-4-13-21 0 0,10 19 0 0 0,1-1 0 0 0,1 1 0 0 0,1-1 0 0 0,0 0 0 0 0,1 0 0 0 0,1-7 0 0 0,1 15-16 0 0,1 0-1 0 0,0 0 1 0 0,1 0-1 0 0,0 1 1 0 0,0-1-1 0 0,1 0 1 0 0,0 0-1 0 0,0 1 1 0 0,1-1-1 0 0,0 1 0 0 0,1 0 1 0 0,0-1-1 0 0,0 2 1 0 0,1-1-1 0 0,0 1 1 0 0,0-1-1 0 0,1 1 1 0 0,0 1-1 0 0,0-1 1 0 0,0 1-1 0 0,1 0 1 0 0,0 0-1 0 0,0 1 1 0 0,1 0-1 0 0,0 0 0 0 0,-1 1 1 0 0,1 0-1 0 0,1 1 1 0 0,-1-1-1 0 0,3 0 17 0 0,-8 4-7 0 0,3-3-11 0 0,1 1 0 0 0,-1 0-1 0 0,0 0 1 0 0,1 1 0 0 0,-1 0-1 0 0,1 0 1 0 0,0 0-1 0 0,-1 1 1 0 0,1 0 0 0 0,0 0-1 0 0,-1 1 1 0 0,1 0 0 0 0,-1 0-1 0 0,5 1 19 0 0,1 2-33 0 0,-1-1-1 0 0,0 1 0 0 0,1 1 1 0 0,-2 0-1 0 0,1 1 0 0 0,-1 0 0 0 0,1 0 1 0 0,-2 1-1 0 0,1 1 0 0 0,-1 0 1 0 0,5 5 33 0 0,17 20-64 0 0,-24-26 49 0 0,0-1 1 0 0,-1 1 0 0 0,0 0-1 0 0,0 0 1 0 0,-1 1-1 0 0,0 0 1 0 0,-1 0 0 0 0,1 0-1 0 0,-1 1 15 0 0,25 81-60 0 0,-27-81 60 0 0,0-1 0 0 0,0 1 0 0 0,-1-1 0 0 0,0 1 0 0 0,-1 0 0 0 0,0 0 0 0 0,0-1 0 0 0,-1 1 0 0 0,0 1 0 0 0,-1 28 0 0 0,2-32 0 0 0,0 0 0 0 0,-1 0 0 0 0,1 0 0 0 0,-1-1 0 0 0,0 1 0 0 0,-1 0 0 0 0,0 0 0 0 0,0-1 0 0 0,0 1 0 0 0,0-1 0 0 0,-1 0 0 0 0,0 0 0 0 0,0 1 0 0 0,-1 0 0 0 0,-17 35 67 0 0,19-35-45 0 0,0-1-1 0 0,-1 1 1 0 0,0-1 0 0 0,1 0-1 0 0,-2 1 1 0 0,1-1 0 0 0,-1 0 0 0 0,1-1-1 0 0,-1 1 1 0 0,-1-1 0 0 0,1 0-1 0 0,0 0 1 0 0,-1 0 0 0 0,0 0-1 0 0,-1 0-21 0 0,-2-1 3 0 0,1 1 0 0 0,-1-1 0 0 0,0 0 0 0 0,0-1 0 0 0,0 0 0 0 0,0 0 0 0 0,0-1 0 0 0,0 0 0 0 0,-1-1 0 0 0,1 1 0 0 0,0-1 0 0 0,-1-1-1 0 0,1 0 1 0 0,0 0 0 0 0,0-1 0 0 0,0 0 0 0 0,0 0 0 0 0,0-1 0 0 0,0 0 0 0 0,-2-1-3 0 0,-93-77 153 0 0,77 57-125 0 0,2-1 0 0 0,1 0 0 0 0,0-2 0 0 0,3-1 0 0 0,-18-28-28 0 0,2-48 0 0 0,34 96-1 0 0,0 0 0 0 0,0 0 0 0 0,1 0 0 0 0,0 0 0 0 0,0-1 0 0 0,1 1 0 0 0,0 0 0 0 0,1-1 0 0 0,-1 1 0 0 0,2 0 0 0 0,-1 0 0 0 0,1 0 0 0 0,0 0 0 0 0,3-6 1 0 0,-3 7-12 0 0,1 0 0 0 0,0 0-1 0 0,0 0 1 0 0,0 0 0 0 0,1 1 0 0 0,0-1 0 0 0,0 1 0 0 0,0 0 0 0 0,1 0 0 0 0,0 1 0 0 0,0-1 0 0 0,1 1 0 0 0,-1 0 0 0 0,1 1 0 0 0,0-1 0 0 0,0 1 0 0 0,1 0 0 0 0,-1 1 0 0 0,1-1-1 0 0,0 1 1 0 0,0 1 0 0 0,3-2 12 0 0,14 0-27 0 0,-1 0-1 0 0,1 2 0 0 0,0 0 0 0 0,-1 2 1 0 0,1 0-1 0 0,0 2 0 0 0,-1 1 0 0 0,1 0 1 0 0,-1 2-1 0 0,0 1 0 0 0,0 0 0 0 0,0 2 1 0 0,-1 1-1 0 0,0 0 0 0 0,-1 2 0 0 0,5 4 28 0 0,8 2-7 0 0,0-2 6 0 0,-1 2 0 0 0,0 2 0 0 0,-2 1 0 0 0,0 1 0 0 0,10 11 1 0 0,-31-24 0 0 0,0 2 0 0 0,0-1 0 0 0,-1 1 0 0 0,-1 1 0 0 0,1 0 0 0 0,-2 0 0 0 0,0 0 0 0 0,0 1 0 0 0,-1 0 0 0 0,3 8 0 0 0,-4-9 1 0 0,-1 0 0 0 0,0 1 0 0 0,-1 0 0 0 0,-1-1-1 0 0,1 1 1 0 0,-2 0 0 0 0,0 1 0 0 0,0-1 0 0 0,-1 0-1 0 0,-1 0 1 0 0,0 0 0 0 0,0 0 0 0 0,-1 0 0 0 0,-1 0-1 0 0,0 0 1 0 0,-1-1 0 0 0,0 1 0 0 0,0-1 0 0 0,-2 0-1 0 0,-3 6 0 0 0,1-6 28 0 0,0-1 0 0 0,-1 0 0 0 0,0-1 0 0 0,0 1 0 0 0,-1-2 0 0 0,0 0 0 0 0,-1 0 0 0 0,0-1 0 0 0,0 0 0 0 0,-1 0 0 0 0,-11 3-28 0 0,0 2 26 0 0,2-3 84 0 0,0 0-1 0 0,-1-2 1 0 0,0-1 0 0 0,0-1 0 0 0,-18 2-110 0 0,20-4-10 0 0,0-2-1 0 0,0 0 1 0 0,1-1-1 0 0,-1-1 1 0 0,0-1-1 0 0,0-1 1 0 0,1 0-1 0 0,-1-2 1 0 0,1 0-1 0 0,0-1 1 0 0,0-1-1 0 0,1-1 1 0 0,-5-3 10 0 0,0-2 10 0 0,1-2 0 0 0,0-1 0 0 0,1-1 0 0 0,1 0 0 0 0,-5-8-10 0 0,-12-8 3 0 0,27 22-3 0 0,0 0 0 0 0,1-1 0 0 0,0 1 0 0 0,1-2 0 0 0,1 1 0 0 0,0-1 0 0 0,0 0 0 0 0,1-1 0 0 0,1 0 0 0 0,1 0 0 0 0,-1-3 0 0 0,1-1-12 0 0,0 1 0 0 0,2-1 0 0 0,0 0 0 0 0,1 0-1 0 0,1 0 1 0 0,1 0 0 0 0,2-15 12 0 0,1 22-17 0 0,-1 0 0 0 0,2 0 0 0 0,-1 1 1 0 0,2-1-1 0 0,-1 1 0 0 0,1 0 0 0 0,1 1 0 0 0,0 0 0 0 0,0 0 1 0 0,1 0-1 0 0,0 1 0 0 0,5-5 17 0 0,-1 1-42 0 0,0 0 18 0 0,2 1 1 0 0,-1 0-1 0 0,1 1 1 0 0,1 0-1 0 0,0 1 1 0 0,0 1-1 0 0,0 0 1 0 0,1 1-1 0 0,4 0 24 0 0,-7 3-2 0 0,1 0 0 0 0,0 1 0 0 0,0 1 0 0 0,0 0 0 0 0,0 1 1 0 0,0 0-1 0 0,0 1 0 0 0,0 1 0 0 0,0 0 0 0 0,0 1 0 0 0,0 0 0 0 0,0 1 0 0 0,0 1 0 0 0,6 2 2 0 0,-14-4 4 0 0,-1 0 0 0 0,1 1-1 0 0,-1-1 1 0 0,0 1-1 0 0,0 0 1 0 0,0 0 0 0 0,0 1-1 0 0,0-1 1 0 0,-1 1 0 0 0,1 0-1 0 0,-1 0 1 0 0,0 1-1 0 0,-1-1 1 0 0,1 1-4 0 0,55 74-327 0 0,-27 24 307 0 0,-31-94 23 0 0,1 0 0 0 0,-1 1 1 0 0,0-1-1 0 0,-1 1 0 0 0,0-1 0 0 0,-1 0 0 0 0,0 1 0 0 0,0-1 0 0 0,-3 9-3 0 0,-3 25 52 0 0,-14 31 212 0 0,-15-4-176 0 0,35-68-81 0 0,-1 0 0 0 0,1 0 0 0 0,-1-1 0 0 0,1 1-1 0 0,-1 0 1 0 0,0-1 0 0 0,1 1 0 0 0,-1-1 0 0 0,0 0-1 0 0,0 1 1 0 0,0-1 0 0 0,0 0 0 0 0,0 0 0 0 0,0 0-1 0 0,-1-1 1 0 0,1 1 0 0 0,0 0 0 0 0,0-1 0 0 0,-1 0-1 0 0,1 1 1 0 0,0-1 0 0 0,-1 0 0 0 0,1 0 0 0 0,0 0-1 0 0,0-1 1 0 0,-1 1 0 0 0,1 0 0 0 0,0-1 0 0 0,0 0-1 0 0,-1 1 1 0 0,1-1 0 0 0,0 0 0 0 0,0 0 0 0 0,0 0-1 0 0,0 0 1 0 0,0-1 0 0 0,0 1 0 0 0,0 0 0 0 0,1-1-1 0 0,-2 0-6 0 0,-4-4-7 0 0,0 0-1 0 0,1-1 0 0 0,-1 1 0 0 0,1-1 1 0 0,1 0-1 0 0,-1-1 0 0 0,2 1 0 0 0,-1-1 1 0 0,1 0-1 0 0,-1-1 8 0 0,0-4-2 0 0,-1 0-1 0 0,2 0 1 0 0,0-1 0 0 0,1 0-1 0 0,0 0 1 0 0,1 0 0 0 0,0 0-1 0 0,1-8 3 0 0,1 15-4 0 0,-1 2 0 0 0,1 0 1 0 0,-1 1-1 0 0,1-1 0 0 0,1 0 1 0 0,-1 0-1 0 0,1 0 0 0 0,-1 1 1 0 0,1-1-1 0 0,1 0 1 0 0,-1 1-1 0 0,1-1 0 0 0,0 1 1 0 0,0-1-1 0 0,0 1 1 0 0,0 0-1 0 0,1 0 0 0 0,-1 0 1 0 0,1 0-1 0 0,2-2 4 0 0,-2 5-11 0 0,1 0 1 0 0,-1 0-1 0 0,1 0 1 0 0,-1 0-1 0 0,1 0 0 0 0,0 1 1 0 0,-1 0-1 0 0,1-1 0 0 0,-1 1 1 0 0,1 0-1 0 0,0 1 0 0 0,-1-1 1 0 0,1 1-1 0 0,-1 0 1 0 0,1 0-1 0 0,-1 0 0 0 0,1 0 1 0 0,-1 0-1 0 0,1 1 0 0 0,-1 0 1 0 0,0-1-1 0 0,0 1 1 0 0,0 0-1 0 0,0 1 0 0 0,0-1 1 0 0,-1 0-1 0 0,1 1 0 0 0,-1 0 1 0 0,1-1-1 0 0,-1 1 1 0 0,0 0-1 0 0,0 0 0 0 0,1 3 11 0 0,49 84 0 0 0,-37-30 87 0 0,-14-56-75 0 0,1 0 1 0 0,-1 0-1 0 0,0 0 1 0 0,0 0-1 0 0,-1 0 0 0 0,1 1 1 0 0,-1-1-1 0 0,0 0 1 0 0,0 1-1 0 0,0-1 1 0 0,-1 0-1 0 0,0 0 0 0 0,0 4-12 0 0,-8 89 0 0 0,-4-58 0 0 0,5-21-13 0 0,7-17-59 0 0,0-16-292 0 0,9-15-433 0 0,1 13-4747 0 0,-7 6-777 0 0</inkml:trace>
  <inkml:trace contextRef="#ctx0" brushRef="#br0" timeOffset="-84798.261">3835 1462 3224 0 0,'-1'2'240'0'0,"-12"55"4084"0"0,-42 32-1563 0 0,13-15-1386 0 0,-18 28-379 0 0,-44 75 28 0 0,13-40-539 0 0,29-41 65 0 0,-5-3 1 0 0,-60 65-551 0 0,17-35 664 0 0,96-109-567 0 0,1 0 0 0 0,1 1 0 0 0,0 1 0 0 0,1 0 0 0 0,0 0-1 0 0,-5 13-96 0 0,-96 162 646 0 0,-13 51-488 0 0,21-55 142 0 0,20-51 20 0 0,50-78-160 0 0,-23 17-16 0 0,16-9-61 0 0,-15 17-19 0 0,-36 49 53 0 0,74-93-53 0 0,-25 16 11 0 0,7-13-22 0 0,19-14 1 0 0,11-21-44 0 0,0-3 1 0 0,14-10-216 0 0,-1 0 0 0 0,0 0 0 0 0,0-1-1 0 0,-1 0 1 0 0,0 0 0 0 0,0-1 0 0 0,0 1 0 0 0,-1-1 0 0 0,-1 0-1 0 0,2-3 206 0 0,-6 11-27 0 0,18-31-1448 0 0</inkml:trace>
  <inkml:trace contextRef="#ctx0" brushRef="#br0" timeOffset="-83202.014">3681 1380 1376 0 0,'35'-33'1405'0'0,"-34"32"29"0"0,-1 1 65 0 0,0 0-77 0 0,0 0-401 0 0,0 0-176 0 0,0 0-39 0 0,0 0-52 0 0,-1 2-190 0 0,-64 101 1614 0 0,-31 56-1133 0 0,-23 58-554 0 0,5-24-110 0 0,-43 25-152 0 0,2 13-122 0 0,-209 297 85 0 0,348-504-77 0 0,-204 277 277 0 0,124-150-268 0 0,87-130-112 0 0,136-206-847 0 0,34-68 75 0 0,-15 31 291 0 0,94-123-445 0 0,-11 20 1609 0 0,-76 80-620 0 0,9-52 85 0 0,-86 149-80 0 0,24-7-80 0 0,-25 41 0 0 0,-23 47 134 0 0,-30 44 300 0 0,-27 36-274 0 0,-86 124 109 0 0,-5 11-89 0 0,-24 49 136 0 0,34-61-407 0 0,-7 14-71 0 0,-100 119 162 0 0,-80 89-216 0 0,-126 152 1210 0 0,178-230-789 0 0,34-6-79 0 0,44-63-52 0 0,136-199-150 0 0,23-32-35 0 0,67-110-347 0 0,14-10-276 0 0,236-337 992 0 0,-118 164-120 0 0,5 10-476 0 0,-2 24 541 0 0,48-84-68 0 0,-116 162-37 0 0,-35 45 108 0 0,-107 144-222 0 0,1 1 1 0 0,0 0 0 0 0,1 1 0 0 0,0-1 0 0 0,1 2 0 0 0,0 0 0 0 0,9-7 15 0 0,4-2 10 0 0,21-32-10 0 0,-27 28 17 0 0,-26 29 148 0 0,-121 115 132 0 0,-146 204-233 0 0,-8-5-64 0 0,13-23 0 0 0,69-72 0 0 0,152-168 5 0 0,-307 384 44 0 0,314-384-46 0 0,2 2 1 0 0,3 2-1 0 0,-22 50-3 0 0,14 9-279 0 0,37-79-641 0 0,16-45 792 0 0,0-4 48 0 0,1 0 0 0 0,-2-1 1 0 0,1 0-1 0 0,-1 0 1 0 0,0 0-1 0 0,-1-1 1 0 0,0 0-1 0 0,1-3 80 0 0,13-17-227 0 0,181-276-833 0 0,160-181 1022 0 0,-292 394 496 0 0,78-78-458 0 0,64-71-76 0 0,118-133 16 0 0,-156 156 132 0 0,-59 84 348 0 0,-78 91-183 0 0,-36 29 674 0 0,-94 103-119 0 0,24 0-776 0 0,-49 69-16 0 0,-36 59 0 0 0,-5-15 0 0 0,-212 301-264 0 0,-11 0 93 0 0,301-390 262 0 0,-50 93-91 0 0,27-31-584 0 0,104-174 512 0 0,10-10-228 0 0,49-103-730 0 0,1 25-372 0 0,-28 34-3098 0 0</inkml:trace>
  <inkml:trace contextRef="#ctx0" brushRef="#br0" timeOffset="-82635.864">3673 932 6624 0 0,'0'0'298'0'0,"0"0"-3"0"0,0 0-124 0 0,0 2 171 0 0,0 39 1529 0 0,-6 13-81 0 0,3-44-1501 0 0,-49 102 1720 0 0,-28 40-805 0 0,-52 85-241 0 0,-25-11-555 0 0,-181 215-87 0 0,114-134-99 0 0,58-84-78 0 0,0 29-72 0 0,145-216-80 0 0,-16 30 19 0 0,-15 36 32 0 0,50-97-174 0 0,0 1 0 0 0,1-1 0 0 0,0 1 1 0 0,0-1-1 0 0,0 1 0 0 0,0-1 0 0 0,1 1 1 0 0,0 0-1 0 0,0-1 0 0 0,0 1 0 0 0,1-1 1 0 0,1 6 130 0 0,-1-9-172 0 0,30-26-446 0 0,49-113-1508 0 0,6-27-609 0 0,-60 117-914 0 0</inkml:trace>
  <inkml:trace contextRef="#ctx0" brushRef="#br0" timeOffset="-81598.53">3383 1349 3680 0 0,'106'-187'1401'0'0,"-9"39"1190"0"0,-41 81-879 0 0,-44 49-963 0 0,-11 16-410 0 0,-1 2-3 0 0,0 0-11 0 0,0 0-45 0 0,0 0-21 0 0,0 0-3 0 0,-13 7 344 0 0,-23 104 273 0 0,-21 18-394 0 0,-61 96-543 0 0,59-120 241 0 0,-5-3 0 0 0,-4-3 1 0 0,-47 49-178 0 0,-56 76 556 0 0,-207 281 868 0 0,252-333-1030 0 0,-59 112-394 0 0,102-144 53 0 0,69-113-35 0 0,0 1 0 0 0,2 0 0 0 0,1 1-1 0 0,-6 29-17 0 0,11-38-7 0 0,-2 50 7 0 0,10-35-82 0 0,8-46 28 0 0,37-102-905 0 0,2 15 843 0 0,71-143-760 0 0,195-228-3876 0 0,-137 221 3281 0 0,-19 53 1222 0 0,-33 40 1022 0 0,-103 123 606 0 0,-38 58-851 0 0,-52 47 168 0 0,-49 90-280 0 0,3-13-416 0 0,19-9-84 0 0,-91 101 84 0 0,145-192-4 0 0,-136 204 81 0 0,-17 70 86 0 0,147-231-99 0 0,4 3 0 0 0,2 7-64 0 0,31-56 0 0 0,-9 15-536 0 0,6-42 2120 0 0,15-2-1267 0 0,-2-16-250 0 0,17 25 95 0 0,-9-20-119 0 0,-2-4-16 0 0,0 0 0 0 0,0-1 0 0 0,0 0 0 0 0,0 0 1 0 0,1-1-1 0 0,-1 1 0 0 0,0-2 0 0 0,1 1 0 0 0,-1-1 0 0 0,1 0 0 0 0,-1-1 1 0 0,0 1-1 0 0,1-1 0 0 0,-1-1 0 0 0,0 0 0 0 0,0 0 0 0 0,6-2-27 0 0,127-38 750 0 0,46-13-198 0 0,-34 27-424 0 0,92-15 0 0 0,-139 16-64 0 0,-18 4-952 0 0,-85 22-444 0 0,-2 1-3696 0 0</inkml:trace>
  <inkml:trace contextRef="#ctx0" brushRef="#br0" timeOffset="-80579.663">2046 3755 7344 0 0,'-17'10'802'0'0,"16"4"-331"0"0,28 39 1512 0 0,61 33-94 0 0,16-9-285 0 0,-37-32-601 0 0,25 3-194 0 0,-38-26 52 0 0,-52-22-764 0 0,-2 0 15 0 0,0 0 75 0 0,0 0 60 0 0,0 0 17 0 0,-66-39 364 0 0,61 36-617 0 0,-35-17 32 0 0,1-3-1 0 0,0-1 0 0 0,-22-20-42 0 0,-1-6 64 0 0,-7-17-74 0 0,46 29-104 0 0,21 31 88 0 0,1 6-46 0 0,1 1-11 0 0,5 10-20 0 0,60 45-49 0 0,72 43 80 0 0,115 62 736 0 0,-181-109-328 0 0,-41-32-72 0 0,-23-12 1024 0 0,-40-29-730 0 0,-41-22-230 0 0,-88-45-30 0 0,92 46-466 0 0,58 32-144 0 0,10 11 250 0 0,4 1 90 0 0,96 72-199 0 0,-61-40 101 0 0,-34-30 74 0 0,0 1 1 0 0,0-1 0 0 0,1 1 0 0 0,-1-1 0 0 0,1 0 0 0 0,0 0-1 0 0,-1-1 1 0 0,1 1 0 0 0,1-1 0 0 0,-1 0 0 0 0,0 0 0 0 0,0 0 0 0 0,1-1-1 0 0,3 2-4 0 0,-2-2-5 0 0,0 0 0 0 0,0 0-1 0 0,0-1 1 0 0,0 1 0 0 0,0-1-1 0 0,0-1 1 0 0,1 1 0 0 0,-1-1-1 0 0,0 0 1 0 0,0-1 0 0 0,-1 1-1 0 0,1-1 1 0 0,0 0 0 0 0,0 0-1 0 0,0-1 6 0 0,117-75 131 0 0,-36 12 58 0 0,98-98-62 0 0,-23 1-174 0 0,-30 31 247 0 0,30-29-200 0 0,-1 6-86 0 0,3-21-708 0 0,-95 106 46 0 0,-21 24-685 0 0,-46 44 933 0 0,-2 2-709 0 0,0 0-2935 0 0,0 0-1253 0 0</inkml:trace>
  <inkml:trace contextRef="#ctx0" brushRef="#br0" timeOffset="-75708.056">2590 4118 5528 0 0,'0'0'422'0'0,"-5"-12"396"0"0,13-7 1419 0 0,7-9 327 0 0,28-19-447 0 0,41-23 281 0 0,32-12-1060 0 0,66-65-49 0 0,24-26-401 0 0,-14-6-181 0 0,-16-20-215 0 0,-22 31-173 0 0,-77 86-31 0 0,64-89-288 0 0,-74 77 70 0 0,-10-1 222 0 0,0-3-45 0 0,26-44-446 0 0,-39 65 399 0 0,-24 54-187 0 0,-1-1 0 0 0,-1-1 0 0 0,-1-1 0 0 0,-2 0-1 0 0,2-7-12 0 0,97-162-368 0 0,-22 46 368 0 0,-48 80-10 0 0,-39 62-44 0 0,8 7-63 0 0,-9 9 113 0 0,0 1-1 0 0,0-1 1 0 0,-1 1 0 0 0,0 0-1 0 0,-1-1 1 0 0,0 1 0 0 0,-1 0-1 0 0,0 1 1 0 0,0-1-1 0 0,-1 0 1 0 0,0 0 0 0 0,-1 0-1 0 0,0 0 1 0 0,-1 0 0 0 0,0 0-1 0 0,-1 0 1 0 0,0-1 0 0 0,0 1-1 0 0,-3 5 5 0 0,-12 35 1 0 0,-3 0-1 0 0,-2-1 0 0 0,-2-1 0 0 0,-1-2 1 0 0,-21 26-1 0 0,-17 31 24 0 0,2-7 203 0 0,-4-3 0 0 0,-7 0-227 0 0,-21 30-257 0 0,-75 68 34 0 0,120-140 167 0 0,-434 447-88 0 0,382-392 20 0 0,51-64-186 0 0,48-42 168 0 0,2 0-2 0 0,0 0-9 0 0,9-12-254 0 0,111-149-1135 0 0,56-51 1542 0 0,-162 196-16 0 0,180-209-138 0 0,127-158 154 0 0,-196 227 0 0 0,-17 20 0 0 0,69-48 11 0 0,-44 20 42 0 0,-89 107 1 0 0,-10 5 32 0 0,-33 52-27 0 0,-1 2-4 0 0,-3 18-44 0 0,0 1-1 0 0,-2 0 1 0 0,0-1 0 0 0,-2 0 0 0 0,0 0 0 0 0,-1-1 0 0 0,-1 0-1 0 0,-6 10-10 0 0,-17 29 108 0 0,-3-2 0 0 0,-1-1 0 0 0,-41 45-108 0 0,-185 244 204 0 0,147-205-12 0 0,-117 111-192 0 0,64-75 72 0 0,-103 99 4 0 0,78-99-76 0 0,-53 16-53 0 0,128-113-30 0 0,21-24-49 0 0,73-46-61 0 0,22-7 68 0 0,2-1 9 0 0,0 0 10 0 0,0 0 4 0 0,0 0 6 0 0,23-28-283 0 0,11-27 40 0 0,62-59 499 0 0,7-17-532 0 0,33-22 167 0 0,180-230 194 0 0,-93 124-53 0 0,-98 131 64 0 0,33-53 0 0 0,-31 3 456 0 0,-91 124-48 0 0,-35 53-337 0 0,-3 3-6 0 0,-98 117 207 0 0,-324 330-160 0 0,200-211-112 0 0,-20 1 0 0 0,17-11 0 0 0,-43 59 54 0 0,157-173 84 0 0,156-170-6 0 0,163-221-120 0 0,48-51-12 0 0,15-45-76 0 0,-77 109 16 0 0,131-98 50 0 0,-250 287-22 0 0,3 2 0 0 0,20-10 32 0 0,-64 46-54 0 0,-15 27 54 0 0,-13 12 0 0 0,-34 59 0 0 0,7-24 17 0 0,0-1-1 0 0,-3-1 0 0 0,-1-2 1 0 0,-2 1-17 0 0,-2 3-2 0 0,-197 207 74 0 0,105-104-28 0 0,-63 69 128 0 0,-53 35-172 0 0,-44 18 304 0 0,6 4 160 0 0,216-223-260 0 0,61-43-202 0 0,-1 1 0 0 0,1-1-1 0 0,-1 0 1 0 0,1 0-1 0 0,-1 1 1 0 0,1-1 0 0 0,-1 0-1 0 0,1 0 1 0 0,-1 0 0 0 0,1 0-1 0 0,-1 0 1 0 0,0 0-1 0 0,1 0 1 0 0,-1 0 0 0 0,1 0-1 0 0,-1 0 1 0 0,1 0 0 0 0,-1 0-1 0 0,0 0 1 0 0,1 0-1 0 0,-1 0 1 0 0,1 0 0 0 0,-1-1-1 0 0,1 1 1 0 0,-1 0 0 0 0,1 0-1 0 0,-1-1 1 0 0,1 1-1 0 0,-1 0 1 0 0,1-1 0 0 0,0 1-1 0 0,-1-1 1 0 0,1 1 0 0 0,-1 0-1 0 0,1-1 1 0 0,0 1-1 0 0,-1-1 1 0 0,1 1 0 0 0,0-1-1 0 0,0 1 1 0 0,-1-1-1 0 0,1 1 1 0 0,0-1 0 0 0,0 1-1 0 0,0-1 1 0 0,0 0 0 0 0,0 1-1 0 0,-1-1 1 0 0,1 1-1 0 0,0-1 1 0 0,0 1 0 0 0,1-1-1 0 0,-1 0 1 0 0,0 1 0 0 0,0-1-1 0 0,0 1 1 0 0,0-1-1 0 0,0 1 1 0 0,1-1 0 0 0,-1 1-1 0 0,0-1 1 0 0,0 1 0 0 0,1-1-1 0 0,-1 1 1 0 0,0-1-2 0 0,44-81 78 0 0,76-128-18 0 0,124-172-70 0 0,27 17-44 0 0,-127 190-26 0 0,-27 46 91 0 0,9 36 25 0 0,-125 91-42 0 0,1 1-1 0 0,0 0 1 0 0,-1 0 0 0 0,1-1 0 0 0,0 1-1 0 0,0 0 1 0 0,0 1 0 0 0,0-1-1 0 0,0 0 1 0 0,0 0 0 0 0,0 1-1 0 0,0-1 1 0 0,0 1 0 0 0,0 0-1 0 0,1 0 1 0 0,-1 0 0 0 0,0 0 0 0 0,0 0-1 0 0,0 0 1 0 0,0 0 0 0 0,0 1-1 0 0,1-1 1 0 0,-1 1 0 0 0,0-1-1 0 0,0 1 1 0 0,0 0 0 0 0,0 0-1 0 0,-1 0 1 0 0,1 0 0 0 0,0 0 0 0 0,0 0-1 0 0,0 1 1 0 0,-1-1 0 0 0,1 1-1 0 0,-1-1 1 0 0,1 1 0 0 0,0 1 6 0 0,0 6-6 0 0,0 0 1 0 0,-1 0 0 0 0,0 0-1 0 0,-1 0 1 0 0,0 0 0 0 0,0 0-1 0 0,-1 1 1 0 0,0-1 0 0 0,-1 0-1 0 0,0 0 6 0 0,-3 13 38 0 0,-2 0 0 0 0,0 0 0 0 0,-1 0-1 0 0,-1-2 1 0 0,-2 1 0 0 0,0-1-1 0 0,-6 8-37 0 0,-198 290-16 0 0,202-300 16 0 0,-93 120 0 0 0,-62 57 0 0 0,-56 51 0 0 0,165-180 2 0 0,33-36 11 0 0,0-1 0 0 0,-2-2 0 0 0,-1-1 0 0 0,-18 13-13 0 0,4-19 10 0 0,42-19-8 0 0,0-1 1 0 0,1 0-1 0 0,-1 0 0 0 0,0 0 0 0 0,0 1 0 0 0,1-1 0 0 0,-1 0 0 0 0,0 0 0 0 0,0 0 0 0 0,1 0 0 0 0,-1 0 0 0 0,0 0 1 0 0,0-1-1 0 0,1 1 0 0 0,-1 0 0 0 0,0 0 0 0 0,0 0 0 0 0,1-1 0 0 0,-1 1 0 0 0,0 0 0 0 0,1-1 0 0 0,-1 1 0 0 0,0-1 0 0 0,1 1 1 0 0,-1-1-1 0 0,1 1 0 0 0,-1-1 0 0 0,0 1 0 0 0,1-1 0 0 0,-1 1 0 0 0,1-1 0 0 0,0 0 0 0 0,-1 1 0 0 0,1-1 0 0 0,0 0 0 0 0,-1 1 1 0 0,1-1-1 0 0,0 0 0 0 0,0 0 0 0 0,-1 1 0 0 0,1-1 0 0 0,0 0 0 0 0,0 0 0 0 0,0 1 0 0 0,0-1 0 0 0,0-1-2 0 0,2-38 51 0 0,7 0-44 0 0,2 1 1 0 0,2 0-1 0 0,1 0 1 0 0,3 2-1 0 0,0 0 1 0 0,14-18-8 0 0,-6 5-5 0 0,141-233-142 0 0,-128 225 122 0 0,3 2 0 0 0,43-46 25 0 0,-33 41-14 0 0,78-88-50 0 0,41-29 64 0 0,-151 160-13 0 0,0 2 0 0 0,1 0-1 0 0,1 1 1 0 0,1 1 0 0 0,0 0-1 0 0,8-2 14 0 0,-25 13-11 0 0,0 1-1 0 0,0-1 0 0 0,0 1 0 0 0,0 0 1 0 0,0 0-1 0 0,0 1 0 0 0,1-1 1 0 0,-1 1-1 0 0,1 0 0 0 0,-1 1 0 0 0,1-1 1 0 0,-1 1-1 0 0,1 0 0 0 0,-1 1 0 0 0,3-1 12 0 0,-7 1-3 0 0,0 0 0 0 0,0 0 0 0 0,0 1-1 0 0,0-1 1 0 0,0 0 0 0 0,-1 0-1 0 0,1 0 1 0 0,-1 0 0 0 0,1 1 0 0 0,-1-1-1 0 0,1 0 1 0 0,-1 1 0 0 0,1-1 0 0 0,-1 0-1 0 0,0 1 1 0 0,0-1 0 0 0,0 0-1 0 0,0 1 1 0 0,0-1 0 0 0,0 0 0 0 0,0 1-1 0 0,0-1 1 0 0,-1 0 0 0 0,1 1-1 0 0,0-1 1 0 0,-1 0 0 0 0,1 1 0 0 0,-1 0 3 0 0,-1 6 3 0 0,-3 22-51 0 0,-2-2 0 0 0,0 1 0 0 0,-2-1 0 0 0,-2 0 0 0 0,0-1 0 0 0,-11 18 48 0 0,-78 116 115 0 0,47-83 34 0 0,-100 145-21 0 0,27-80-128 0 0,24-17 0 0 0,-59 54-100 0 0,77-92 494 0 0,-90 73-394 0 0,150-147 54 0 0,16-36 26 0 0,51-91-68 0 0,63-81-93 0 0,-72 140-17 0 0,2 2 1 0 0,35-39 97 0 0,-1 4-68 0 0,-48 59 42 0 0,1 1 0 0 0,1 1 0 0 0,2 1 0 0 0,0 1 0 0 0,2 2 0 0 0,1 1 0 0 0,0 0 0 0 0,5 1 26 0 0,-31 17-4 0 0,0 1 0 0 0,0 0 0 0 0,0 0-1 0 0,0 0 1 0 0,0 0 0 0 0,0 0-1 0 0,1 1 1 0 0,-1-1 0 0 0,1 1 0 0 0,-1 0-1 0 0,1 0 1 0 0,0 1 0 0 0,-1-1 0 0 0,1 1-1 0 0,0-1 1 0 0,-1 1 0 0 0,1 0-1 0 0,0 1 1 0 0,0-1 0 0 0,-1 1 0 0 0,1-1-1 0 0,-1 1 1 0 0,1 0 0 0 0,0 1 0 0 0,-1-1-1 0 0,0 0 1 0 0,1 1 0 0 0,-1 0-1 0 0,0 0 1 0 0,0 0 0 0 0,0 0 0 0 0,0 0-1 0 0,0 1 1 0 0,0 0 4 0 0,1 4 12 0 0,-1-1 0 0 0,0 1 0 0 0,0 0 0 0 0,-1 1 0 0 0,0-1 0 0 0,0 0 0 0 0,0 0 0 0 0,-1 1 0 0 0,-1-1 0 0 0,1 1 0 0 0,-1-1 0 0 0,0 1-1 0 0,-1-1 1 0 0,0 1 0 0 0,0-1 0 0 0,0 1 0 0 0,-1-1 0 0 0,0 0 0 0 0,-1 0 0 0 0,-2 7-12 0 0,2-5 10 0 0,-5 15-61 0 0,-2 0-1 0 0,0-1 1 0 0,-1 0-1 0 0,-2 0 1 0 0,-2 2 51 0 0,-5 8-47 0 0,5-9 43 0 0,-1 0 0 0 0,-1-2 0 0 0,-1 0 0 0 0,-20 19 4 0 0,-104 135 67 0 0,107-139-47 0 0,7-5 28 0 0,-1-2 0 0 0,-2-1 1 0 0,-1-1-1 0 0,-1-2 0 0 0,-15 9-48 0 0,41-30 12 0 0,-1 0 0 0 0,0-1 0 0 0,0 0-1 0 0,0 0 1 0 0,0-1 0 0 0,-1 0-1 0 0,1-1 1 0 0,-1 0 0 0 0,0 0-1 0 0,0-1 1 0 0,0 0 0 0 0,1 0 0 0 0,-1-1-1 0 0,0 0 1 0 0,0-1 0 0 0,0 0-1 0 0,0 0 1 0 0,-6-2-12 0 0,1-2 11 0 0,1-1 0 0 0,0 0 0 0 0,0 0 0 0 0,0-2 0 0 0,1 1 0 0 0,0-2 0 0 0,1 1 0 0 0,0-2 0 0 0,0 0 0 0 0,1 0 0 0 0,0 0 0 0 0,1-1 0 0 0,0-1 0 0 0,1 0 0 0 0,-5-8-11 0 0,11 17-19 0 0,0 0-1 0 0,0 0 0 0 0,0-1 0 0 0,0 1 0 0 0,1 0 1 0 0,-1-1-1 0 0,1 1 0 0 0,0-1 0 0 0,0 1 0 0 0,0-1 1 0 0,1 0-1 0 0,-1 1 0 0 0,1-1 0 0 0,0 0 1 0 0,0 1-1 0 0,0-1 0 0 0,1 0 0 0 0,-1 1 0 0 0,1-2 20 0 0,0-2-84 0 0,2 4-9 0 0,0 2 79 0 0,0 1 0 0 0,0-1 0 0 0,0 1 0 0 0,0 0 0 0 0,0 0 0 0 0,0 0 0 0 0,0 0 0 0 0,0 0 0 0 0,0 1 0 0 0,0-1 0 0 0,0 1 0 0 0,0 0-1 0 0,0 0 1 0 0,0 0 0 0 0,0 0 0 0 0,-1 1 0 0 0,1-1 0 0 0,0 1 0 0 0,-1-1 0 0 0,1 1 0 0 0,1 2 14 0 0,55 48-134 0 0,-58-52 136 0 0,15 17-12 0 0,-1 0 0 0 0,-1 0 0 0 0,0 2 0 0 0,-2 0 0 0 0,0 0 0 0 0,6 14 10 0 0,35 79 0 0 0,-52-108 22 0 0,0 1-1 0 0,0-1 1 0 0,0 0-1 0 0,0 1 1 0 0,0-1-1 0 0,-1 0 0 0 0,0 1 1 0 0,0-1-1 0 0,0 1 1 0 0,-1-1-1 0 0,1 0 0 0 0,-1 1 1 0 0,0-1-1 0 0,0 0 1 0 0,-1 1-22 0 0,-21 12 448 0 0,14-17-363 0 0,0 0 0 0 0,0 0 0 0 0,0-1 0 0 0,0 0 0 0 0,0-1 0 0 0,0 0 0 0 0,0 0 0 0 0,1-1 0 0 0,-1 0 0 0 0,1 0 0 0 0,0-1 0 0 0,-3-2-85 0 0,-22-8 80 0 0,-120-67 204 0 0,64 7 256 0 0,43 9-1178 0 0,62 64 457 0 0,-9 2 163 0 0,0 0 1 0 0,0 1-1 0 0,0 0 0 0 0,0 0 0 0 0,0 1 1 0 0,0-1-1 0 0,-1 2 0 0 0,1-1 0 0 0,-1 1 1 0 0,0 0-1 0 0,2 2 18 0 0,20 10-21 0 0,37 28-56 0 0,57 41 23 0 0,-72-42 54 0 0,-51-43 11 0 0,0-1-1 0 0,1 1 0 0 0,-1 0 0 0 0,0 0 0 0 0,1 0 0 0 0,-1-1 1 0 0,0 1-1 0 0,0 0 0 0 0,1 0 0 0 0,-1 0 0 0 0,0 0 0 0 0,0 0 1 0 0,1 1-1 0 0,-1-1 0 0 0,0 0 0 0 0,1 0 0 0 0,-1 0 0 0 0,0 1 1 0 0,1-1-1 0 0,-1 0 0 0 0,0 1 0 0 0,1-1 0 0 0,-1 0 0 0 0,0 1 1 0 0,1-1-1 0 0,-1 1 0 0 0,1-1 0 0 0,-1 1 0 0 0,1-1 0 0 0,-1 1 1 0 0,1-1-1 0 0,-1 1 0 0 0,1 0 0 0 0,0-1 0 0 0,-1 1 0 0 0,1 0 1 0 0,0-1-1 0 0,0 1 0 0 0,-1 0 0 0 0,1-1 0 0 0,0 1 0 0 0,0 0 0 0 0,0 0 1 0 0,0-1-1 0 0,0 1 0 0 0,0 0 0 0 0,0 0 0 0 0,0-1 0 0 0,0 1 1 0 0,0 0-1 0 0,0 0 0 0 0,1-1 0 0 0,-1 1 0 0 0,0 0 0 0 0,0-1 1 0 0,1 1-1 0 0,-1 0 0 0 0,0-1 0 0 0,1 1 0 0 0,-1-1 0 0 0,1 1 1 0 0,-1 0-1 0 0,1-1 0 0 0,0 1-10 0 0,-119-33 965 0 0,-27-41-682 0 0,49 18-230 0 0,75 39-46 0 0,1-1 0 0 0,0 0 0 0 0,2-1 0 0 0,0-2 0 0 0,1 1-1 0 0,1-2 1 0 0,-4-6-7 0 0,20 25-74 0 0,0 2-2 0 0,0 0-18 0 0,15 1-62 0 0,39 28-91 0 0,-39-18 190 0 0,95 89-113 0 0,-1 5 63 0 0,-13-3 96 0 0,-75-55 22 0 0,-20-38 44 0 0,-14-3 159 0 0,-38-19 32 0 0,-21-29-65 0 0,36 18-143 0 0,2-2 0 0 0,0-1 0 0 0,2-1-1 0 0,1-2 1 0 0,2-2-38 0 0,-43-53 0 0 0,34 31-129 0 0,38 52 57 0 0,17 34-239 0 0,44 77-217 0 0,-40-79 650 0 0,-15-9 91 0 0,-5-20-253 0 0,1 6 187 0 0,-18-12-93 0 0,7 0-52 0 0,0 0-1 0 0,1-1 0 0 0,-1 0 1 0 0,1 0-1 0 0,1-1 0 0 0,-1 0 1 0 0,1 0-1 0 0,1-1 0 0 0,-1 0 1 0 0,1 0-1 0 0,1-1 0 0 0,-1 1 1 0 0,1-1-1 0 0,1 0 0 0 0,0-1 1 0 0,0 1-1 0 0,1-1 0 0 0,-1-1-1 0 0,-8-36 128 0 0,28 55-280 0 0,46 51 152 0 0,25 15-616 0 0,-73-63 616 0 0,-79-47 640 0 0,3-17-1222 0 0,1-8 540 0 0,24 20 42 0 0,64 65 0 0 0,39 58 0 0 0,-12-33 0 0 0,65 49 1 0 0,-69-63 137 0 0,-11-7 439 0 0,-34-25-530 0 0,-31-22 130 0 0,-78-59 86 0 0,-19-62-48 0 0,84 62 319 0 0,38 72-560 0 0,1 5-118 0 0,9 6-310 0 0,104 107-866 0 0,-59-58 1320 0 0,94 59 819 0 0,-48-48-675 0 0,-98-64-75 0 0,-2-1-5 0 0,-1-1-10 0 0,-25-35 44 0 0,5 13-58 0 0,23 23-93 0 0,22 19-14 0 0,-17-9 67 0 0,-2-3 12 0 0,-36-22 112 0 0,-77-62-60 0 0,-28-40 0 0 0,69 8-142 0 0,60 94 76 0 0,-16-39-10 0 0,27 40-48 0 0,-4-28 7 0 0,12 3 41 0 0,-7 31 13 0 0,13-27-65 0 0,-7 26 96 0 0,-7 4-122 0 0,1 0-1 0 0,0-1 0 0 0,0 2 0 0 0,0-1 0 0 0,0 1 1 0 0,1-1-1 0 0,-1 2 0 0 0,1-1 0 0 0,0 1 1 0 0,1-1-1 0 0,-1 2 0 0 0,0-1 0 0 0,1 1 0 0 0,0 0 1 0 0,-1 0-1 0 0,1 1 0 0 0,0 0 0 0 0,0 0 1 0 0,0 0-1 0 0,0 1 0 0 0,0 0 0 0 0,0 1 0 0 0,3 0 91 0 0,-8-1-128 0 0,-1 1-1 0 0,0 0 1 0 0,1-1-1 0 0,-1 1 1 0 0,0 0-1 0 0,0 0 1 0 0,0 0-1 0 0,0 0 1 0 0,0 0-1 0 0,0 0 1 0 0,0 0-1 0 0,0 0 1 0 0,0 0-1 0 0,0 0 1 0 0,0 1-1 0 0,-1-1 1 0 0,1 0-1 0 0,0 1 1 0 0,-1-1-1 0 0,1 0 1 0 0,-1 1-1 0 0,0-1 1 0 0,1 1-1 0 0,-1-1 1 0 0,0 0-1 0 0,0 1 1 0 0,0-1-1 0 0,0 1 1 0 0,0-1-1 0 0,0 1 1 0 0,-1-1-1 0 0,1 1 1 0 0,0-1-1 0 0,-1 0 1 0 0,1 1-1 0 0,-1-1 1 0 0,1 0-1 0 0,-1 1 1 0 0,0-1-1 0 0,1 0 1 0 0,-1 0-1 0 0,0 1 1 0 0,0-1-1 0 0,0 0 129 0 0,-6 18-765 0 0,2-8 458 0 0,1-1 1 0 0,-2 0 0 0 0,1 0 0 0 0,-2 0-1 0 0,1-1 1 0 0,-1 0 0 0 0,0 0 0 0 0,-1 0-1 0 0,0-1 1 0 0,0 0 0 0 0,-1-1 0 0 0,-9 6 306 0 0,-3 5-65 0 0,-40 23 634 0 0,60-40-468 0 0,0 0 0 0 0,-1-1 0 0 0,1 1 0 0 0,0-1 0 0 0,-1 1 0 0 0,1-1 0 0 0,0 0 0 0 0,-1 1 0 0 0,1-1 0 0 0,-1 0 0 0 0,1 0 0 0 0,-1 0 1 0 0,1 0-1 0 0,0 0 0 0 0,-1 0 0 0 0,1-1 0 0 0,-1 1 0 0 0,1 0 0 0 0,0-1 0 0 0,-1 1 0 0 0,1-1 0 0 0,0 1 0 0 0,-1-1 0 0 0,1 0 0 0 0,0 1 0 0 0,0-1 0 0 0,0 0 0 0 0,-1 0 0 0 0,1 0 0 0 0,0 0 0 0 0,0 0 0 0 0,0 0 0 0 0,1 0 0 0 0,-1 0 0 0 0,0-1 1 0 0,0 1-1 0 0,0-1-101 0 0,1-9 204 0 0,0 0 1 0 0,1 1-1 0 0,0-1 1 0 0,0 1-1 0 0,1-1 1 0 0,1 1-1 0 0,0 0 1 0 0,0-1-1 0 0,1 1 1 0 0,3-5-205 0 0,4-7 99 0 0,1 1 0 0 0,1 1-1 0 0,0 0 1 0 0,2 0 0 0 0,0 2 0 0 0,1 0 0 0 0,17-14-99 0 0,1-4 74 0 0,85-74 38 0 0,-94 91-112 0 0,-25 20-22 0 0,0-1-1 0 0,-1 0 1 0 0,1 1-1 0 0,0-1 1 0 0,0 1 0 0 0,-1-1-1 0 0,1 0 1 0 0,0 1-1 0 0,0-1 1 0 0,0 1-1 0 0,0-1 1 0 0,0 1-1 0 0,-1-1 1 0 0,1 1-1 0 0,0-1 1 0 0,0 1-1 0 0,0-1 1 0 0,0 1-1 0 0,0-1 1 0 0,1 1-1 0 0,-1-1 1 0 0,0 1-1 0 0,0-1 1 0 0,0 0-1 0 0,0 1 1 0 0,0-1-1 0 0,1 1 1 0 0,-1-1-1 0 0,0 1 1 0 0,0-1-1 0 0,1 0 1 0 0,-1 1-1 0 0,0-1 1 0 0,1 1-1 0 0,-1-1 1 0 0,0 0-1 0 0,1 0 1 0 0,-1 1-1 0 0,1-1 1 0 0,-1 0-1 0 0,0 0 1 0 0,1 1-1 0 0,-1-1 1 0 0,1 0-1 0 0,-1 0 1 0 0,1 0-1 0 0,-1 0 1 0 0,1 1-1 0 0,-1-1 1 0 0,0 0-1 0 0,1 0 1 0 0,-1 0-1 0 0,1 0 1 0 0,-1 0 22 0 0,0 1-90 0 0,-60 76-2867 0 0,-99 91-2172 0 0,102-109 4909 0 0,9 7 903 0 0,-17-16 2453 0 0,64-50-3053 0 0,0-1 0 0 0,0 0 0 0 0,-1 1 0 0 0,1-1 0 0 0,0 0 0 0 0,0 0 0 0 0,0 0 0 0 0,0 0 0 0 0,0 0 0 0 0,0 0 1 0 0,1 0-1 0 0,-1 0 0 0 0,0-1 0 0 0,0 1 0 0 0,1 0 0 0 0,-1 0 0 0 0,1-1 0 0 0,-1 1 0 0 0,1 0 0 0 0,-1-1 0 0 0,1 1 1 0 0,0 0-1 0 0,0-1 0 0 0,0 1 0 0 0,0-1 0 0 0,0 1 0 0 0,0 0 0 0 0,0-1 0 0 0,0 1 0 0 0,0-1 0 0 0,1 1 0 0 0,-1 0 0 0 0,0-1 1 0 0,1 1-1 0 0,-1 0 0 0 0,1 0 0 0 0,0-1 0 0 0,0 1-83 0 0,16-29-206 0 0,-3 13-3477 0 0,-1 2-1137 0 0</inkml:trace>
  <inkml:trace contextRef="#ctx0" brushRef="#br0" timeOffset="-68443.064">1922 3696 5120 0 0,'0'0'233'0'0,"0"0"72"0"0,0 0 157 0 0,0 0 67 0 0,0 0 14 0 0,-9-4 1297 0 0,3-10-951 0 0,5 13-418 0 0,-4-12 1865 0 0,6 0-1892 0 0,1-1 0 0 0,0 0 0 0 0,0 1 0 0 0,2 0 0 0 0,-1 0 0 0 0,2 0 0 0 0,0 0 0 0 0,3-5-444 0 0,62-134 1399 0 0,40-78-1647 0 0,11 11 383 0 0,-16 76 278 0 0,-49 73-1186 0 0,-51 62 462 0 0,-4 7-202 0 0,-1 1-845 0 0,0 0-372 0 0,0 4-78 0 0,4 16-14 0 0</inkml:trace>
  <inkml:trace contextRef="#ctx0" brushRef="#br0" timeOffset="-67851.748">1747 3849 6448 0 0,'0'0'297'0'0,"0"0"-9"0"0,0-9-39 0 0,13-37 3379 0 0,13-32-1362 0 0,24-32 115 0 0,-3 2-1299 0 0,-19 49-730 0 0,76-144 203 0 0,-20 26-670 0 0,8 14 115 0 0,118-161 736 0 0,-43 60-682 0 0,-61 97 10 0 0,47-56-655 0 0,-61 91 360 0 0,-21 39-880 0 0,-58 74-2869 0 0,4 2-1336 0 0</inkml:trace>
  <inkml:trace contextRef="#ctx0" brushRef="#br0" timeOffset="-67307.88">2015 3396 5872 0 0,'0'0'266'0'0,"0"0"1"0"0,1-8-160 0 0,29-89 4219 0 0,-5 34-2814 0 0,6-18-600 0 0,44-92 1138 0 0,-22 65-1977 0 0,86-170 1805 0 0,-50 91-1494 0 0,15 9-236 0 0,30-53-82 0 0,-20 44-474 0 0,-18 51 386 0 0,-24 31 566 0 0,60-62-544 0 0,-29 38-268 0 0,10-4-1049 0 0,-94 110-125 0 0,3 7-3986 0 0</inkml:trace>
  <inkml:trace contextRef="#ctx0" brushRef="#br0" timeOffset="-66721.076">2472 2694 7080 0 0,'26'-121'3409'0'0,"62"-116"1384"0"0,-1 21-3124 0 0,11 3-950 0 0,41-14-451 0 0,-78 141-242 0 0,3 3 0 0 0,49-47-26 0 0,-105 121 1 0 0,135-158 13 0 0,-5 0 148 0 0,-52 89-242 0 0,-16 12 64 0 0,18 7-2562 0 0,-70 46-3059 0 0</inkml:trace>
  <inkml:trace contextRef="#ctx0" brushRef="#br0" timeOffset="-66382.58">2786 2417 1840 0 0,'-3'-8'389'0'0,"-10"-59"7728"0"0,21-30-4327 0 0,19 20-2352 0 0,48-76 131 0 0,35-26-1285 0 0,91-93 547 0 0,-57 95-724 0 0,-17 42-97 0 0,-57 69 7 0 0,-49 44-145 0 0,1 1 0 0 0,1 1 0 0 0,1 1 0 0 0,0 1-1 0 0,22-11 129 0 0,84-25-2830 0 0,-107 50-2619 0 0</inkml:trace>
  <inkml:trace contextRef="#ctx0" brushRef="#br0" timeOffset="-66035.166">2879 2179 7856 0 0,'0'-2'362'0'0,"-13"-48"242"0"0,14-49 2951 0 0,51-43-838 0 0,-16 37-1514 0 0,19-8-542 0 0,-31 69-483 0 0,3 2 1 0 0,2 0-1 0 0,1 2 0 0 0,32-32-178 0 0,95-96 144 0 0,-100 112-113 0 0,2 2-1 0 0,2 3 0 0 0,26-14-30 0 0,-68 54-40 0 0,-1 1 0 0 0,1 0 0 0 0,1 2 0 0 0,-1 0 0 0 0,2 2 0 0 0,-1 0 0 0 0,11-1 40 0 0,17-6-508 0 0,-19 6-902 0 0,-2 3-4274 0 0</inkml:trace>
  <inkml:trace contextRef="#ctx0" brushRef="#br0" timeOffset="-65657.675">3282 1393 7256 0 0,'1'-3'330'0'0,"69"-136"4673"0"0,53-40-1580 0 0,-53 118-2924 0 0,-49 45-471 0 0,0 1 0 0 0,1 1-1 0 0,1 1 1 0 0,1 1-1 0 0,0 1 1 0 0,0 1-1 0 0,1 2 1 0 0,0 0-1 0 0,20-3-27 0 0,-12 1-5 0 0,1 2 0 0 0,0 1-1 0 0,0 2 1 0 0,28 0 5 0 0,-17 9-1101 0 0,-28 3 40 0 0</inkml:trace>
  <inkml:trace contextRef="#ctx0" brushRef="#br0" timeOffset="-65288.36">3436 1188 2304 0 0,'7'-45'224'0'0,"27"-14"3402"0"0,-27 47-2918 0 0,1 1-1 0 0,0 0 0 0 0,0 1 0 0 0,1 0 0 0 0,1 0 1 0 0,-1 1-1 0 0,2 0 0 0 0,-1 1 0 0 0,1 0 0 0 0,2 0-707 0 0,17-15 668 0 0,44-24 734 0 0,1 20-810 0 0,26-12-352 0 0,-17 24-108 0 0,-62 8-132 0 0,0 1 0 0 0,1 0 0 0 0,0 2 0 0 0,0 0 0 0 0,0 2 1 0 0,0 0-1 0 0,0 2 0 0 0,5 1 0 0 0,-18 1-1183 0 0,2 2-4223 0 0</inkml:trace>
  <inkml:trace contextRef="#ctx0" brushRef="#br0" timeOffset="-64855.339">3388 1111 7112 0 0,'18'-27'756'0'0,"13"-32"741"0"0,7 13 1480 0 0,30-20-479 0 0,4 19-1314 0 0,-38 8-838 0 0,-17 31-319 0 0,1 2 0 0 0,0 0 0 0 0,0 1 0 0 0,0 0 0 0 0,0 2 0 0 0,0 0 0 0 0,15 0-27 0 0,5-2-8 0 0,3 1-26 0 0,0 1-1 0 0,0 3 0 0 0,0 0 0 0 0,0 3 0 0 0,0 2 0 0 0,-1 1 0 0 0,6 3 36 0 0,-5 8-1391 0 0,-33-11 872 0 0</inkml:trace>
  <inkml:trace contextRef="#ctx0" brushRef="#br0" timeOffset="-63889.799">3488 1111 7512 0 0,'41'-27'802'0'0,"-2"-5"-672"0"0,48-26 3552 0 0,13 24-1803 0 0,36 22-1108 0 0,-126 12-715 0 0,0 0 1 0 0,-1 1 0 0 0,1 1 0 0 0,0 0 0 0 0,-1 0-1 0 0,0 1 1 0 0,0 0 0 0 0,0 0 0 0 0,0 1 0 0 0,0 0-1 0 0,0 1 1 0 0,-1 0 0 0 0,0 0 0 0 0,0 1 0 0 0,-1 0-1 0 0,1 0 1 0 0,-1 1 0 0 0,-1 0 0 0 0,1 0 0 0 0,2 5-57 0 0,-2-1 0 0 0,0 1 0 0 0,-1 0 0 0 0,0 0 0 0 0,-1 0 0 0 0,-1 1 0 0 0,0 0 0 0 0,-1 0 0 0 0,1 8 0 0 0,0-8 0 0 0,-1 88 0 0 0,-5-55-15 0 0,-8 64-362 0 0,3-78 253 0 0,2-4 42 0 0,-2-1-1 0 0,-1 1 1 0 0,-1-1-1 0 0,-1-1 1 0 0,-3 4 82 0 0,-56 92-16 0 0,-23-2 16 0 0,44-65 0 0 0,-171 191 862 0 0,-215 275-748 0 0,343-422-114 0 0,62-60 0 0 0,13-18-252 0 0,11-19-162 0 0,13-10 149 0 0,35-51-244 0 0,164-198-243 0 0,-39 34 560 0 0,-10 56 776 0 0,-93 110 64 0 0,-10 40 248 0 0,-53 17-690 0 0,-2 3-72 0 0,-2 13-81 0 0,0-1 1 0 0,-1 1 0 0 0,-1-1 0 0 0,0 0 0 0 0,-1 0 0 0 0,-1-1 0 0 0,0 1 0 0 0,-1-1 0 0 0,-1-1 0 0 0,-1 3-54 0 0,-22 45 132 0 0,-11 35 8 0 0,-53 57-1 0 0,-39 44-22 0 0,94-142-165 0 0,-3-1 0 0 0,-32 29 48 0 0,29-33 8 0 0,-58 40-8 0 0,69-75 435 0 0,35-26 32 0 0,22-40-425 0 0,43-35-42 0 0,15-8 0 0 0,99-99 0 0 0,-99 96 0 0 0,-38 70 0 0 0,-34 30 16 0 0,-8 0-7 0 0,0 0 0 0 0,0 0 0 0 0,0 0 0 0 0,-1 0 0 0 0,1 0 0 0 0,-1-1 0 0 0,0 1 0 0 0,0 0-1 0 0,1-1 1 0 0,-2 1 0 0 0,1 0 0 0 0,0-1 0 0 0,-1 1 0 0 0,1-1 0 0 0,-1 0 0 0 0,1 1 0 0 0,-2 0-9 0 0,-1 3 8 0 0,-47 73 156 0 0,-3-2 0 0 0,-29 28-164 0 0,-119 133 144 0 0,95-123-144 0 0,45-33 0 0 0,17-31-18 0 0,44-50-73 0 0,1-1-8 0 0,28-12-2422 0 0,-16 8-3245 0 0</inkml:trace>
  <inkml:trace contextRef="#ctx0" brushRef="#br0" timeOffset="-63050.826">1804 3943 6448 0 0,'0'0'141'0'0,"0"0"23"0"0,0 0 13 0 0,-4-6 87 0 0,-10-34 3846 0 0,32 39-2742 0 0,-6 4-1301 0 0,0 1 1 0 0,0 1-1 0 0,0-1 1 0 0,-1 2-1 0 0,0-1 1 0 0,0 2-1 0 0,-1-1 1 0 0,1 1 0 0 0,5 7-68 0 0,86 49 0 0 0,-27-12 0 0 0,16-24 342 0 0,-52-16-290 0 0,-35-10-32 0 0,-3-1-4573 0 0,-1 0 2972 0 0</inkml:trace>
  <inkml:trace contextRef="#ctx0" brushRef="#br0" timeOffset="-62599.26">1840 3879 6560 0 0,'0'0'298'0'0,"0"0"-3"0"0,0 0-119 0 0,0 0 193 0 0,1 2 102 0 0,95 75 2672 0 0,17 7-1559 0 0,-43-44-1248 0 0,27 7 729 0 0,-26-12-442 0 0,24 8-386 0 0,-18-24-17 0 0,-65-14-1904 0 0,-12-5 535 0 0</inkml:trace>
  <inkml:trace contextRef="#ctx0" brushRef="#br0" timeOffset="-62189.297">2084 3962 5984 0 0,'8'8'190'0'0,"0"0"-1"0"0,0-1 1 0 0,0 0 0 0 0,1 0-1 0 0,0-1 1 0 0,0 0 0 0 0,1 0 0 0 0,0-1-1 0 0,0-1 1 0 0,0 0 0 0 0,0 0 0 0 0,5 0-190 0 0,37 18 1151 0 0,44 9-58 0 0,-56-22-3973 0 0,-22-7-393 0 0</inkml:trace>
  <inkml:trace contextRef="#ctx0" brushRef="#br0" timeOffset="-61639.535">2444 4273 6272 0 0,'0'0'289'0'0,"0"0"-8"0"0,0 0-93 0 0,2 2 284 0 0,1-1-294 0 0,0 1 0 0 0,0-1-1 0 0,0 0 1 0 0,0 0-1 0 0,0 0 1 0 0,0 0-1 0 0,1-1 1 0 0,-1 1-1 0 0,0-1 1 0 0,0 0-1 0 0,1 0 1 0 0,-1 0-1 0 0,0 0 1 0 0,0-1 0 0 0,1 1-1 0 0,-1-1 1 0 0,0 0-1 0 0,0 0 1 0 0,0 0-1 0 0,0 0 1 0 0,0-1-1 0 0,0 1 1 0 0,0-1-1 0 0,0 0 1 0 0,-1 1 0 0 0,1-1-1 0 0,-1 0 1 0 0,1-1-1 0 0,-1 1 1 0 0,0 0-1 0 0,2-2-177 0 0,135-99 3064 0 0,-90 53-2355 0 0,12 0-357 0 0,17-21-378 0 0,-50 43-594 0 0,-11 13 223 0 0</inkml:trace>
  <inkml:trace contextRef="#ctx0" brushRef="#br0" timeOffset="-61132.143">2537 4243 1376 0 0,'17'-25'389'0'0,"23"-8"9142"0"0,-27 25-9067 0 0,22-9 904 0 0,144-108 2165 0 0,-86 32-2631 0 0,-5-1-584 0 0,140-182-76 0 0,-102 119-182 0 0,-6 13-572 0 0,2 3-3975 0 0,-86 99 2951 0 0</inkml:trace>
  <inkml:trace contextRef="#ctx0" brushRef="#br0" timeOffset="-60682.485">2696 4160 5064 0 0,'0'0'389'0'0,"8"-4"-64"0"0,52-42 5093 0 0,-2-2-3104 0 0,56-57-551 0 0,-11-9-229 0 0,67-88-631 0 0,-22 19-814 0 0,-94 117-89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7:29.865"/>
    </inkml:context>
    <inkml:brush xml:id="br0">
      <inkml:brushProperty name="width" value="0.2" units="cm"/>
      <inkml:brushProperty name="height" value="0.4" units="cm"/>
      <inkml:brushProperty name="color" value="#22BCAA"/>
      <inkml:brushProperty name="tip" value="rectangle"/>
      <inkml:brushProperty name="rasterOp" value="maskPen"/>
    </inkml:brush>
  </inkml:definitions>
  <inkml:trace contextRef="#ctx0" brushRef="#br0">1645 419 5064 0 0,'-1'2'389'0'0,"-19"113"456"0"0,17-83-565 0 0,-40 299 1854 0 0,13-98 354 0 0,11-96-1998 0 0,-5 0 1 0 0,-25 72-491 0 0,15-118 136 0 0,12-57 193 0 0,21-32-190 0 0,1-2 12 0 0,-1-2 1 0 0,-1-3-120 0 0,0-1 1 0 0,1 0 0 0 0,0 1 0 0 0,0-1-1 0 0,0 0 1 0 0,1 0 0 0 0,0 1-1 0 0,0-1 1 0 0,1 0 0 0 0,-1 0 0 0 0,2-5-33 0 0,-1 0 13 0 0,18-74-153 0 0,16-87 51 0 0,-14 66 89 0 0,10-96 285 0 0,-27 133-85 0 0,-4 68-99 0 0,0 1 1 0 0,0 0-6 0 0,-1 1-2 0 0,-5 6-57 0 0,2-1 0 0 0,-1 1 0 0 0,1 0 0 0 0,0 0 0 0 0,0 0-1 0 0,1 0 1 0 0,0 1 0 0 0,0-1 0 0 0,0 5-37 0 0,1-6-2 0 0,-25 87 55 0 0,-35 140-42 0 0,9-52-1 0 0,12-57 44 0 0,25-97-54 0 0,11-20 0 0 0,5-7-1 0 0,0 0-1 0 0,0 0 1 0 0,0 0 0 0 0,0-1 0 0 0,0 1 0 0 0,0 0 0 0 0,0 0 0 0 0,0-1 0 0 0,0 1 0 0 0,0 0 0 0 0,0 0 0 0 0,0 0 0 0 0,0-1 0 0 0,0 1 0 0 0,0 0 0 0 0,0 0 0 0 0,0 0 0 0 0,0-1 0 0 0,0 1 0 0 0,0 0 0 0 0,0 0 0 0 0,-1 0 0 0 0,1-1 0 0 0,0 1 0 0 0,0 0-1 0 0,0 0 1 0 0,0 0 0 0 0,-1 0 0 0 0,1 0 0 0 0,0-1 0 0 0,0 1 0 0 0,0 0 0 0 0,0 0 0 0 0,-1 0 0 0 0,1 0 0 0 0,0 0 0 0 0,0 0 0 0 0,0 0 0 0 0,-1 0 0 0 0,1 0 0 0 0,0 0 0 0 0,0 0 0 0 0,-1 0 0 0 0,1 0 0 0 0,0 0 0 0 0,0 0 0 0 0,0 0 0 0 0,-1 0 0 0 0,1 0-1 0 0,0 0 1 0 0,0 0 0 0 0,-1 0 0 0 0,1 0 0 0 0,0 0 0 0 0,0 0 0 0 0,0 0 0 0 0,0 0 0 0 0,-1 1 0 0 0,1-1 0 0 0,0 0 0 0 0,0 0 0 0 0,0 0 0 0 0,0 0 0 0 0,-1 0 1 0 0,25-142-885 0 0,1 21 1126 0 0,1-24 246 0 0,0 72-103 0 0,-25 102-144 0 0,-3 165 42 0 0,-11-3-164 0 0,-25 61-118 0 0,3 14 0 0 0,14-96 0 0 0,19-143 0 0 0,7 71 0 0 0,6-75-90 0 0,-10-25 82 0 0,1 0 0 0 0,0-1 1 0 0,-1 1-1 0 0,1-1 0 0 0,-1 1 0 0 0,0-1 0 0 0,0 0 0 0 0,0 0 0 0 0,0 1 0 0 0,0-1 1 0 0,-1 0-1 0 0,1 0 0 0 0,-1 0 0 0 0,0 0 0 0 0,0 0 0 0 0,0 0 0 0 0,0 0 0 0 0,0 0 1 0 0,-1 1-1 0 0,1-1 0 0 0,-1 0 8 0 0,-1-22 77 0 0,-15-64-154 0 0,-5 19-12 0 0,11 47 89 0 0,0-19 0 0 0,14 36 0 0 0,23 33 64 0 0,-11 25 0 0 0,16 41-64 0 0,-2-22 0 0 0,7 65 0 0 0,-5 39 53 0 0,-35-109-42 0 0,4-54-1 0 0,0-11-9 0 0,0-1 0 0 0,0 0 0 0 0,0 1 0 0 0,0-1 0 0 0,0 1 0 0 0,0-1 0 0 0,0 0 0 0 0,0 1 1 0 0,0-1-1 0 0,0 1 0 0 0,0-1 0 0 0,-1 0 0 0 0,1 1 0 0 0,0-1 0 0 0,0 1 0 0 0,0-1 0 0 0,0 0 0 0 0,-1 1 0 0 0,1-1 0 0 0,0 0 0 0 0,0 1 0 0 0,-1-1 0 0 0,1 0 0 0 0,0 1 0 0 0,-1-1 0 0 0,1 0 0 0 0,0 0 0 0 0,-1 1 0 0 0,1-1 0 0 0,0 0 0 0 0,-1 0 0 0 0,1 0 0 0 0,-1 0 0 0 0,1 1 0 0 0,0-1 0 0 0,-1 0 0 0 0,1 0 0 0 0,-1 0 0 0 0,1 0 1 0 0,0 0-1 0 0,-1 0 0 0 0,1 0 0 0 0,-1 0 0 0 0,1 0 0 0 0,0 0 0 0 0,-1 0 0 0 0,1 0 0 0 0,-1-1 0 0 0,1 1-1 0 0,0 0 3 0 0,-5-1-6 0 0,0-1 1 0 0,1 1 0 0 0,-1-1 0 0 0,1-1 0 0 0,0 1 0 0 0,0 0 0 0 0,0-1 0 0 0,0 0 0 0 0,0 0-1 0 0,0 0 1 0 0,1 0 0 0 0,-1-1 0 0 0,1 0 0 0 0,0 1 0 0 0,0-1 0 0 0,1 0 0 0 0,-1 0 0 0 0,1-1 2 0 0,-2-1-22 0 0,-3-3 4 0 0,1-1 1 0 0,1 0 0 0 0,0 0-1 0 0,0 0 1 0 0,1-1 0 0 0,0 1-1 0 0,1-1 1 0 0,0 0 0 0 0,0-6 17 0 0,-10-44 0 0 0,10 33 0 0 0,10 23 0 0 0,-6 5 0 0 0,1 1 0 0 0,-1-1 0 0 0,1 1 0 0 0,-1-1 0 0 0,1 1 0 0 0,-1 0 0 0 0,1 0 0 0 0,-1-1 0 0 0,0 1 0 0 0,1 0 0 0 0,-1 0 0 0 0,0 0 0 0 0,0 1 0 0 0,0-1 0 0 0,0 0 0 0 0,0 0 0 0 0,0 1 0 0 0,0-1 0 0 0,0 0 0 0 0,0 1 0 0 0,-1-1 0 0 0,1 1 0 0 0,-1-1 0 0 0,1 1 0 0 0,-1-1 0 0 0,1 1 0 0 0,-1-1 0 0 0,0 1 0 0 0,0 0 0 0 0,8 16 0 0 0,22 44 0 0 0,27 71 0 0 0,12 38 0 0 0,-21-73 0 0 0,-47-97-2 0 0,-1-1 1 0 0,0 1-1 0 0,1-1 1 0 0,-1 0 0 0 0,1 1-1 0 0,-1-1 1 0 0,1 0 0 0 0,-1 0-1 0 0,1 1 1 0 0,-1-1 0 0 0,1 0-1 0 0,-1 0 1 0 0,1 0 0 0 0,-1 0-1 0 0,1 0 1 0 0,-1 0-1 0 0,1 0 1 0 0,0 0 0 0 0,-1 0-1 0 0,1 0 1 0 0,-1 0 0 0 0,1 0-1 0 0,-1 0 1 0 0,1 0 0 0 0,-1 0-1 0 0,1 0 1 0 0,-1-1 0 0 0,1 1-1 0 0,-1 0 1 0 0,1 0-1 0 0,-1-1 1 0 0,1 1 0 0 0,-1 0-1 0 0,1-1 1 0 0,-1 1 0 0 0,0 0-1 0 0,1-1 1 0 0,-1 1 0 0 0,1-1-1 0 0,-1 1 1 0 0,0-1-1 0 0,0 1 1 0 0,1-1 0 0 0,-1 1-1 0 0,0-1 1 0 0,0 1 0 0 0,0-1-1 0 0,1 1 1 0 0,-1-1 0 0 0,0 1-1 0 0,0-1 1 0 0,0 1 0 0 0,0-1-1 0 0,0 0 2 0 0,16-84 154 0 0,-15 85-154 0 0,-1-1 0 0 0,0 0 0 0 0,1 1 0 0 0,-1-1 0 0 0,0 0 0 0 0,1 1 0 0 0,-1-1 0 0 0,1 0 0 0 0,-1 1 0 0 0,1-1 0 0 0,-1 1 0 0 0,1-1 0 0 0,0 1 0 0 0,-1-1 0 0 0,1 1 0 0 0,0-1 0 0 0,-1 1 0 0 0,1-1 0 0 0,0 1 0 0 0,-1 0 0 0 0,1 0 0 0 0,0-1 0 0 0,0 1 0 0 0,0 0 0 0 0,-1 0 0 0 0,1 0 0 0 0,0 0 0 0 0,0 0 0 0 0,-1 0 0 0 0,1 0 0 0 0,0 0 0 0 0,0 0 0 0 0,0 0 0 0 0,-1 0 0 0 0,1 1 0 0 0,1-1 0 0 0,9 4 0 0 0,-3 3 5 0 0,-1 1 0 0 0,0-1 1 0 0,-1 1-1 0 0,0 0 0 0 0,0 1 1 0 0,-1-1-1 0 0,0 1 0 0 0,0 0 1 0 0,-1 1-1 0 0,0-1 0 0 0,0 1 1 0 0,0 4-6 0 0,-2-9 6 0 0,-1 0 1 0 0,1 1 0 0 0,-1-1-1 0 0,0 0 1 0 0,0 1 0 0 0,-1-1 0 0 0,0 1-1 0 0,1-1 1 0 0,-2 1 0 0 0,1-1 0 0 0,-1 1-1 0 0,0-1 1 0 0,0 0 0 0 0,0 1 0 0 0,-1-1-1 0 0,0 0 1 0 0,0 0 0 0 0,0 0 0 0 0,-3 4-7 0 0,-54 44 335 0 0,35-37-134 0 0,-24 4-201 0 0,-1 0 0 0 0,41-16-32 0 0,-1 1 0 0 0,1-2 0 0 0,-1 1 0 0 0,-1-1 0 0 0,1 0 0 0 0,0-1 0 0 0,0 0 0 0 0,-1-1 0 0 0,1 0 0 0 0,-1 0 0 0 0,0-1 0 0 0,1 0 0 0 0,-7-2 32 0 0,-37-18 0 0 0,5-10-64 0 0,41 23 53 0 0,4 5-32 0 0,-4 0 21 0 0,6 1-38 0 0,9 2 31 0 0,1 1 0 0 0,0 0 0 0 0,-1 0 0 0 0,0 0 0 0 0,0 1 1 0 0,0 0-1 0 0,0 1 0 0 0,0 0 0 0 0,3 2 29 0 0,8 4-44 0 0,-11-6 43 0 0,104 35-70 0 0,-68-24 71 0 0,-36-11 2 0 0,-5-2 14 0 0,7 17 36 0 0,-13 3 78 0 0,1-11-77 0 0,-2-3-30 0 0,1-6-11 0 0,-1-1 0 0 0,1 0 1 0 0,0 0-1 0 0,0 0 0 0 0,-1 0 1 0 0,1-1-1 0 0,-1 1 1 0 0,1-1-1 0 0,-1 0 0 0 0,1 0 1 0 0,0 0-1 0 0,-1 0 1 0 0,1-1-1 0 0,-1 1 0 0 0,1-1 1 0 0,0 0-1 0 0,-1 0 1 0 0,1 0-1 0 0,0 0 0 0 0,0-1 1 0 0,0 1-1 0 0,0-1 0 0 0,0 0 1 0 0,-1-1-13 0 0,-86-79 131 0 0,35 24-67 0 0,-23-8 8 0 0,-62-59-8 0 0,12-27 98 0 0,74 62-108 0 0,30 41-54 0 0,11 1 0 0 0,12 41 0 0 0,1 3-12 0 0,0 3-48 0 0,1 3 0 0 0,2 1 57 0 0,24 38-5 0 0,-23-27 7 0 0,0 35 15 0 0,2 9 188 0 0,1 28-290 0 0,-7-23 108 0 0,13 39-40 0 0,-7-55-44 0 0,-19-64-16 0 0,6-33 130 0 0,-26-50-36 0 0,7 33-310 0 0,51 129 296 0 0,-16-17 0 0 0,-6-32 0 0 0,0 0 0 0 0,-1 0 0 0 0,0 0 0 0 0,-1 1 0 0 0,-1-1 0 0 0,0 1 0 0 0,0-1 0 0 0,-1 0 0 0 0,-3 10 0 0 0,-5 36 98 0 0,-6-6 92 0 0,2-37-270 0 0,-12 7 80 0 0,3 9 64 0 0,-9-8-64 0 0,-4-1 0 0 0,5-22 0 0 0,24-3 0 0 0,-1 0 0 0 0,1 0 0 0 0,0-1 0 0 0,0 1 0 0 0,0-1 0 0 0,0-1 0 0 0,0 1 0 0 0,0-1 0 0 0,1 0 0 0 0,0-1 0 0 0,0 1 0 0 0,0-1 0 0 0,-3-4 0 0 0,-46-70-60 0 0,36 29 48 0 0,17 47 9 0 0,1-1 0 0 0,-1 1 0 0 0,1 0 0 0 0,0 0 1 0 0,0-1-1 0 0,0 1 0 0 0,1 0 0 0 0,-1 0 1 0 0,1-1-1 0 0,-1 1 0 0 0,1 0 0 0 0,0 0 1 0 0,0 0-1 0 0,1 0 0 0 0,-1 0 0 0 0,1 0 1 0 0,-1 0-1 0 0,1 0 0 0 0,0 1 0 0 0,0-1 0 0 0,0 1 1 0 0,0-1-1 0 0,1 1 0 0 0,-1 0 0 0 0,1 0 1 0 0,-1 0-1 0 0,4-2 3 0 0,76-46 55 0 0,-79 50-119 0 0,3 0 62 0 0,-4 0 56 0 0,-2 0 11 0 0,-2 0-6 0 0,-19 7-47 0 0,-2-10 4 0 0,-45-28 202 0 0,22-9-370 0 0,21 9 67 0 0,-10-31 32 0 0,22-31 53 0 0,24-2-232 0 0,0-5-8 0 0,10-5 366 0 0,2 3 113 0 0,-22 36-588 0 0,9 15 367 0 0,-14 13 428 0 0,17-21-910 0 0,-15 31 464 0 0,-3-7 0 0 0,-5-32 0 0 0,-4 45 0 0 0,15 1 0 0 0,-16-33 0 0 0,31 40 0 0 0,-10 15 0 0 0,-21 40 0 0 0,3-10 0 0 0,2 2 0 0 0,2-27 0 0 0,3 2 0 0 0,1 2 0 0 0,-2-5 0 0 0,5-5 0 0 0,0-1 0 0 0,-1 0 0 0 0,1 0 0 0 0,0 0 0 0 0,0 0 0 0 0,0 0 0 0 0,0-1 0 0 0,0 1 0 0 0,1 0 0 0 0,-1 0 0 0 0,0-1 0 0 0,1 1 0 0 0,-1 0 0 0 0,0-1 0 0 0,1 1 0 0 0,0-1 0 0 0,-1 1 0 0 0,1 0 0 0 0,0-1 0 0 0,0 1 0 0 0,-1-1 0 0 0,1 1 0 0 0,0-1 0 0 0,1 1 0 0 0,-1-1 0 0 0,0 1 0 0 0,0-1 0 0 0,1 1 0 0 0,-4-25 0 0 0,-14-27 0 0 0,15-2 0 0 0,4-5 0 0 0,7 25 0 0 0,-6 52 0 0 0,-17 60 0 0 0,-15 25 0 0 0,9-28 0 0 0,-7 39 0 0 0,18-55 0 0 0,8-11 0 0 0,-2 9-312 0 0,-2 37-320 0 0,-5-47 76 0 0,-1-38 26 0 0,9-8 633 0 0,-37-27-194 0 0,4-5 61 0 0,-4-22 1398 0 0,2 11-760 0 0,1 16-832 0 0,34 27 301 0 0,-15-12 78 0 0,10 4-155 0 0,-7-36 0 0 0,9-20 0 0 0,9-15 0 0 0,4 7 0 0 0,62-176 0 0 0,-14 129 0 0 0,-1 28 0 0 0,-12 29-236 0 0,-17 26 460 0 0,-20 29-226 0 0,-1 2-51 0 0,-6-1 50 0 0,1 5 59 0 0,0 1 22 0 0,0 0 2 0 0,-10-11-90 0 0,-3-1 52 0 0,9 6-29 0 0,3-9 107 0 0,19-23-109 0 0,-5 3-169 0 0,0 22 142 0 0,0 0-1 0 0,1 1 1 0 0,0 0 0 0 0,1 2-1 0 0,0 0 1 0 0,1 0 0 0 0,0 1 16 0 0,31-16 53 0 0,-1-15 95 0 0,-3 14 40 0 0,21-17-57 0 0,-32 13-6 0 0,-14 10-54 0 0,-17 19-62 0 0,0-1 1 0 0,0 1 0 0 0,0-1 0 0 0,-1 0 0 0 0,1 1 0 0 0,-1-1 0 0 0,1 0 0 0 0,-1 0 0 0 0,1 1-1 0 0,-1-1 1 0 0,0 0 0 0 0,0 0 0 0 0,0 1 0 0 0,0-1 0 0 0,0 0 0 0 0,0 0 0 0 0,-1 0 0 0 0,1 1-1 0 0,-1-1 1 0 0,1 0 0 0 0,-1 1 0 0 0,1-1 0 0 0,-1 0 0 0 0,0 1 0 0 0,0-1 0 0 0,0 1-1 0 0,0-1 1 0 0,0 1 0 0 0,0-1 0 0 0,0 1 0 0 0,-1 0 0 0 0,1 0 0 0 0,0-1 0 0 0,-1 1 0 0 0,1 0-1 0 0,-2 0-9 0 0,-28-22 182 0 0,-18-12-52 0 0,11 6-130 0 0,33 14 0 0 0,-25-23 0 0 0,9 17 0 0 0,14 13 0 0 0,-1 1 0 0 0,6 0 0 0 0,4 7 0 0 0,-2 7 0 0 0,1-1 0 0 0,-11 27 0 0 0,5-25 0 0 0,-11 11 0 0 0,-25 0 0 0 0,-6-19 0 0 0,16-15 0 0 0,26 11-4 0 0,1 0 0 0 0,0 0 0 0 0,0 0 0 0 0,0-1 0 0 0,0 1 0 0 0,0-1 0 0 0,1 0 0 0 0,0 0 0 0 0,0 0-1 0 0,0 0 1 0 0,1-1 0 0 0,0 1 0 0 0,-1-5 4 0 0,-9-121-75 0 0,27 56 75 0 0,0 9 0 0 0,-12 18 0 0 0,-1 41 0 0 0,9 2 0 0 0,19 10 0 0 0,-16 8 0 0 0,0 2 0 0 0,-5 16 0 0 0,-9-11 0 0 0,-8 11 0 0 0,3-18 11 0 0,4-12-7 0 0,1 1 0 0 0,0-1 0 0 0,-1 0 0 0 0,1 0 0 0 0,-1 0 0 0 0,1 0 0 0 0,-1 0-1 0 0,1 0 1 0 0,-1 0 0 0 0,0-1 0 0 0,0 1 0 0 0,1 0 0 0 0,-1 0 0 0 0,0 0 0 0 0,0-1 0 0 0,0 1 0 0 0,0 0 0 0 0,0-1-1 0 0,0 1 1 0 0,0-1 0 0 0,0 1 0 0 0,0-1 0 0 0,0 0 0 0 0,0 1 0 0 0,0-1 0 0 0,0 0 0 0 0,0 0 0 0 0,0 1 0 0 0,0-1 0 0 0,-1 0-5 0 0,-29-20 65 0 0,13-11-64 0 0,2-27 0 0 0,31-36 155 0 0,-6 36-142 0 0,57-55 169 0 0,-33 59-118 0 0,9 11 6 0 0,11 3-58 0 0,-10 29-12 0 0,68-6 64 0 0,-81 7-64 0 0,11-6 54 0 0,-31 12-44 0 0,1 1-10 0 0,1-2 0 0 0,20-7 88 0 0,-1 5-88 0 0,38 16-80 0 0,-21-18 80 0 0,2-2 80 0 0,18-25-16 0 0,-36 17-64 0 0,-13 3 11 0 0,-13 8 32 0 0,-1-54 31 0 0,-7 51-74 0 0,22-8-53 0 0,-12 17 52 0 0,-1 0 0 0 0,1 1 0 0 0,0 0 0 0 0,0 1 0 0 0,0-1 0 0 0,0 1 0 0 0,0 1 0 0 0,-1 0 0 0 0,1 0 0 0 0,6 2 1 0 0,-11-3-1 0 0,102 46 1 0 0,-91-38-22 0 0,-2-1 0 0 0,1 2 0 0 0,-1 0 0 0 0,0 0 0 0 0,-1 1-1 0 0,0 0 1 0 0,-1 1 0 0 0,2 2 22 0 0,-8-7 19 0 0,0-1 0 0 0,0 1 0 0 0,0-1 0 0 0,-1 1 0 0 0,0 0 0 0 0,0 0 0 0 0,0 1 0 0 0,-1-1 0 0 0,0 1 0 0 0,0-1 0 0 0,0 3-19 0 0,11 33-96 0 0,0 25 394 0 0,3-19-380 0 0,-2-8-302 0 0,-9-31 384 0 0,-2 2 0 0 0,21 69 384 0 0,-21-64-438 0 0,-1 0-1 0 0,0 0 0 0 0,-1 1 0 0 0,-1-1 0 0 0,-1 0 0 0 0,0 0 0 0 0,-2 7 55 0 0,-14 62 0 0 0,8-61-8 0 0,-1 3 187 0 0,0-1 1 0 0,-2 0-1 0 0,-1-1 1 0 0,-12 18-180 0 0,-19 19 98 0 0,17-28-37 0 0,-34 54-58 0 0,49-56-3 0 0,11-25 0 0 0,1-4-9 0 0,0-2 5 0 0,-1 1 0 0 0,1 0 0 0 0,0 0-1 0 0,-1 0 1 0 0,1-1 0 0 0,0 1 0 0 0,0 0 0 0 0,1 0 0 0 0,-1 0 0 0 0,0-1 0 0 0,1 1 0 0 0,-1 0 0 0 0,1 0 0 0 0,-1-1 0 0 0,1 1 0 0 0,0 0 0 0 0,-1-1 0 0 0,1 1-1 0 0,0-1 1 0 0,0 1 0 0 0,0-1 0 0 0,1 1 0 0 0,-1-1 0 0 0,0 0 0 0 0,0 0 0 0 0,1 1 0 0 0,-1-1 0 0 0,1 0 0 0 0,-1 0 0 0 0,1 0 0 0 0,-1-1 0 0 0,1 1 0 0 0,0 0-1 0 0,0 0 5 0 0,28 15-72 0 0,18 3 2 0 0,65 24 16 0 0,-78-24 37 0 0,-12 15-110 0 0,-18-8 403 0 0,-17 13-513 0 0,16-33 259 0 0,1-1-1 0 0,0 1 1 0 0,0-1-1 0 0,0 0 1 0 0,0-1-1 0 0,1 1 1 0 0,0-1-1 0 0,0 0 1 0 0,0 0-1 0 0,0-1 1 0 0,2 1-22 0 0,19 12-36 0 0,53 41 36 0 0,-37-7 0 0 0,14 37 0 0 0,-48-73 75 0 0,-8-12-22 0 0,-22 12 227 0 0,17-14-276 0 0,0-1 0 0 0,0 0 0 0 0,0 0 0 0 0,1-1 0 0 0,-1 1 0 0 0,0-1 0 0 0,1 0 0 0 0,0 0 0 0 0,-1 0 0 0 0,1 0 0 0 0,0 0 0 0 0,0-1 0 0 0,0 0 0 0 0,0 1 0 0 0,0-1 0 0 0,-1-2-4 0 0,-8-29-76 0 0,19 21 4 0 0,-6 12 66 0 0,0-1 0 0 0,0 1-1 0 0,1 0 1 0 0,-1 0-1 0 0,0-1 1 0 0,1 1 0 0 0,-1 0-1 0 0,1 0 1 0 0,-1 0-1 0 0,1 0 1 0 0,0 1 0 0 0,-1-1-1 0 0,1 0 1 0 0,0 1-1 0 0,0-1 1 0 0,-1 1 0 0 0,1-1-1 0 0,0 1 1 0 0,0 0-1 0 0,0 0 1 0 0,-1 0-1 0 0,1 0 1 0 0,0 0 0 0 0,0 0-1 0 0,0 0 1 0 0,-1 1-1 0 0,1-1 1 0 0,0 1 0 0 0,0-1-1 0 0,-1 1 1 0 0,1 0-1 0 0,0 0 1 0 0,-1-1 0 0 0,1 1-1 0 0,-1 0 1 0 0,1 1-1 0 0,-1-1 1 0 0,1 0 0 0 0,-1 0-1 0 0,0 1 1 0 0,0-1 6 0 0,14 5-14 0 0,98 51 14 0 0,-55-24 0 0 0,-20-11 11 0 0,-37-21 42 0 0,-1-1 11 0 0,0 0 2 0 0,13-19 4 0 0,49-75-70 0 0,-58 87 0 0 0,1 1 0 0 0,0 0 0 0 0,0 0 0 0 0,0 1 0 0 0,1-1 0 0 0,0 1 0 0 0,0 1 0 0 0,0-1 0 0 0,1 1 0 0 0,-1 0 0 0 0,2 0 0 0 0,2 0 0 0 0,3 4 0 0 0,12 7 0 0 0,-18-3 11 0 0,-5 15 173 0 0,-6 1-104 0 0,-13 14-67 0 0,-9-10-106 0 0,26-23 12 0 0,-6 8-353 0 0,5-7 260 0 0,-2 7-2279 0 0,3-9-3143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6:37.344"/>
    </inkml:context>
    <inkml:brush xml:id="br0">
      <inkml:brushProperty name="width" value="0.2" units="cm"/>
      <inkml:brushProperty name="height" value="0.2" units="cm"/>
    </inkml:brush>
  </inkml:definitions>
  <inkml:trace contextRef="#ctx0" brushRef="#br0">4066 248 3680 0 0,'0'0'284'0'0,"-1"-2"-187"0"0,-33-46 2756 0 0,13 33-1944 0 0,-21-4 28 0 0,24 19-747 0 0,1 0 0 0 0,-1 1 0 0 0,0 0 0 0 0,1 1 0 0 0,0 2 1 0 0,0-1-1 0 0,0 2 0 0 0,0 0 0 0 0,0 1 0 0 0,1 1 0 0 0,0 1 1 0 0,0 0-1 0 0,1 1-190 0 0,-80 58-18 0 0,80-51-68 0 0,1 0-1 0 0,0 1 0 0 0,1 1 1 0 0,1 0-1 0 0,1 0 0 0 0,0 1 1 0 0,0 4 86 0 0,3-4-198 0 0,0-1 1 0 0,1 1 0 0 0,1 0-1 0 0,0 0 1 0 0,2 1 0 0 0,-2 17 197 0 0,-6 88-495 0 0,28-8 362 0 0,-14-103 124 0 0,0-1 0 0 0,1 0 0 0 0,1 0 1 0 0,0 0-1 0 0,0 0 0 0 0,1-1 0 0 0,1 0 1 0 0,0 0-1 0 0,1 0 0 0 0,0-1 0 0 0,1 1 1 0 0,0-2-1 0 0,0 1 0 0 0,1-1 0 0 0,1-1 1 0 0,4 4 8 0 0,3-3 67 0 0,0 0 0 0 0,1-1 0 0 0,0-1 0 0 0,1 0 0 0 0,0-2 0 0 0,0 0 0 0 0,1-1 0 0 0,-1-1 0 0 0,1-1 0 0 0,0-1 0 0 0,0 0 0 0 0,0-2 0 0 0,0 0 0 0 0,0-1 0 0 0,0-1 0 0 0,0-1 0 0 0,-1-1 0 0 0,5-1-67 0 0,18-7 185 0 0,0-1 1 0 0,-1-2-1 0 0,-1-2 0 0 0,0-2 1 0 0,-1-1-1 0 0,-2-2 1 0 0,32-24-186 0 0,-45 29 162 0 0,0 0 1 0 0,-1-2 0 0 0,0-1 0 0 0,-2-1 0 0 0,0-1 0 0 0,-2-1-1 0 0,0 0 1 0 0,-2-1 0 0 0,10-19-163 0 0,-16 22 169 0 0,0 0 0 0 0,-2-1 0 0 0,-1 0 0 0 0,0-1 1 0 0,-2 1-1 0 0,0-2 0 0 0,-2 1 0 0 0,0 0 0 0 0,-2-1 0 0 0,0 0 0 0 0,-2 1 0 0 0,-1-1 1 0 0,-2-15-170 0 0,1 24 40 0 0,0 1 1 0 0,-1-1 0 0 0,-1 1 0 0 0,-1 0 0 0 0,0 0 0 0 0,0 0 0 0 0,-1 1 0 0 0,-1 0 0 0 0,0 0-1 0 0,-1 0 1 0 0,-1 1 0 0 0,0 0 0 0 0,0 1 0 0 0,-1 0 0 0 0,0 1 0 0 0,-1 0 0 0 0,-1 0 0 0 0,0 0-41 0 0,-14-7 32 0 0,0 1 0 0 0,-2 2 0 0 0,1 0 0 0 0,-2 2 0 0 0,0 1 0 0 0,0 1 0 0 0,-13-2-32 0 0,27 8-73 0 0,0 0 0 0 0,-1 1 0 0 0,1 0 1 0 0,-1 2-1 0 0,0-1 0 0 0,0 2 0 0 0,0 0 1 0 0,1 1-1 0 0,-1 1 0 0 0,0 0 1 0 0,-10 4 72 0 0,16-1-90 0 0,1 1 0 0 0,0 0 1 0 0,0 1-1 0 0,0 0 1 0 0,1 0-1 0 0,0 1 1 0 0,1 0-1 0 0,0 0 1 0 0,0 1-1 0 0,0-1 0 0 0,1 2 1 0 0,1-1-1 0 0,0 1 1 0 0,0 0-1 0 0,0 0 1 0 0,2 0-1 0 0,-1 0 1 0 0,0 4 89 0 0,-6 19-297 0 0,1 0 1 0 0,2 0-1 0 0,1 0 0 0 0,2 1 1 0 0,-1 28 296 0 0,5-43-46 0 0,0 0 0 0 0,1-1 0 0 0,1 1 0 0 0,1 0 0 0 0,1 0 1 0 0,0-1-1 0 0,2 1 46 0 0,1 3-21 0 0,0-1-1 0 0,2 0 1 0 0,0-1 0 0 0,2 0 0 0 0,0 0 0 0 0,1-1 0 0 0,1-1 0 0 0,1 0 0 0 0,0-1 0 0 0,1 0 0 0 0,2-1 21 0 0,-6-5-4 0 0,1-2-1 0 0,0 0 1 0 0,0 0 0 0 0,1-1 0 0 0,0-1 0 0 0,1 0 0 0 0,-1-1 0 0 0,1 0 0 0 0,1-1 0 0 0,-1 0 0 0 0,1-2 0 0 0,0 1 0 0 0,-1-2-1 0 0,1 0 1 0 0,10 0 4 0 0,-10-2 58 0 0,0-1-1 0 0,0 0 1 0 0,0-1-1 0 0,0 0 1 0 0,0-1-1 0 0,-1-1 0 0 0,1 0 1 0 0,-1-1-1 0 0,0-1 1 0 0,0 0-1 0 0,-1-1 1 0 0,0 0-1 0 0,0-1 1 0 0,-1-1-1 0 0,1 0 1 0 0,-2 0-1 0 0,0-1 0 0 0,0-1 1 0 0,-1 0-1 0 0,0 0 1 0 0,0-1-1 0 0,-1-2-57 0 0,-4 6 88 0 0,-1-1-1 0 0,0-1 0 0 0,0 1 0 0 0,-1-1 1 0 0,-1 1-1 0 0,0-1 0 0 0,0 0 1 0 0,-1 0-1 0 0,0 0 0 0 0,0 0 0 0 0,-1 0 1 0 0,-1 0-1 0 0,0 0 0 0 0,0 1 1 0 0,-2-6-88 0 0,-34-114 952 0 0,-39-4-432 0 0,73 128-510 0 0,-17-21 33 0 0,-1 1 0 0 0,-1 1 1 0 0,-1 1-1 0 0,-1 1 0 0 0,-8-4-43 0 0,8 7-22 0 0,-1 1 0 0 0,-1 2 0 0 0,-1 0 1 0 0,0 2-1 0 0,-1 1 0 0 0,0 1 0 0 0,-19-4 22 0 0,28 13-123 0 0,-1 1 1 0 0,1 0 0 0 0,-1 2-1 0 0,1 0 1 0 0,-1 1-1 0 0,1 2 1 0 0,0 0-1 0 0,0 0 1 0 0,0 2 0 0 0,0 0-1 0 0,-4 3 123 0 0,3-2-120 0 0,0 1 1 0 0,0 0-1 0 0,0 2 0 0 0,1 0 0 0 0,1 1 1 0 0,-13 9 119 0 0,-64 55 85 0 0,85-63-43 0 0,-14 14 15 0 0,0 1 0 0 0,2 1-1 0 0,1 1 1 0 0,0 3-57 0 0,-15 77-141 0 0,32-19 69 0 0,6-56 37 0 0,0-5 6 0 0,0 0 0 0 0,2-1 0 0 0,1 1 0 0 0,1-1 1 0 0,1 0-1 0 0,2-1 0 0 0,1 2 29 0 0,-2-7-3 0 0,-4-8-3 0 0,1 1 0 0 0,1-1 0 0 0,0 0 0 0 0,1 0-1 0 0,0 0 1 0 0,1-1 0 0 0,0 0 0 0 0,1-1 0 0 0,0 0 0 0 0,7 6 6 0 0,7 3 10 0 0,0-2 0 0 0,1 0 0 0 0,1-1 0 0 0,0-2 1 0 0,1 0-1 0 0,1-2 0 0 0,1-1 0 0 0,-1-1 1 0 0,2-2-1 0 0,-1 0 0 0 0,1-2 0 0 0,29 3-10 0 0,-31-9 71 0 0,-1-2-1 0 0,1-1 1 0 0,-1-1-1 0 0,0-1 1 0 0,0-1-1 0 0,0-1 1 0 0,6-4-71 0 0,4-3 79 0 0,-1-1 1 0 0,0-3 0 0 0,-1 0 0 0 0,5-5-80 0 0,-34 19 9 0 0,18-11 51 0 0,0 0 0 0 0,-2-1 0 0 0,1-2 1 0 0,-2 0-1 0 0,0-1 0 0 0,-1-1 0 0 0,-2-1 1 0 0,1 0-1 0 0,-2-1 0 0 0,13-22-60 0 0,-16 22 110 0 0,0 0-1 0 0,-2-1 1 0 0,0-1 0 0 0,-1 1-1 0 0,-1-2 1 0 0,-2 1-1 0 0,0-1 1 0 0,-1 0 0 0 0,-2 0-1 0 0,0-1 1 0 0,-2 0-1 0 0,0 1 1 0 0,-2-1 0 0 0,-1 0-1 0 0,-1-5-109 0 0,-1 15 48 0 0,0 0 0 0 0,-1 0 0 0 0,-1 0 1 0 0,0 1-1 0 0,-1 0 0 0 0,0 0 0 0 0,-1 0 0 0 0,-1 1 0 0 0,0 0 0 0 0,-1 1 0 0 0,0 0 0 0 0,-1 0 0 0 0,0 1 0 0 0,-7-6-48 0 0,-5 1 36 0 0,-1 1-1 0 0,-1 0 0 0 0,0 2 0 0 0,-1 1 0 0 0,0 1 1 0 0,-1 1-1 0 0,0 1 0 0 0,0 1 0 0 0,-1 1 0 0 0,-23-2-35 0 0,7 2-184 0 0,0 2-1 0 0,0 2 0 0 0,0 2 0 0 0,-1 1 0 0 0,1 3 0 0 0,0 1 1 0 0,0 2-1 0 0,-15 5 185 0 0,37-5-50 0 0,-1 0 0 0 0,1 1 1 0 0,0 1-1 0 0,1 1 0 0 0,0 1 0 0 0,-16 11 50 0 0,23-11-18 0 0,0 1 0 0 0,1 0 0 0 0,1 0 0 0 0,-1 2 0 0 0,2-1 0 0 0,0 1 0 0 0,1 1 0 0 0,0 0 0 0 0,1 0 0 0 0,0 0 0 0 0,-5 16 18 0 0,6-8 20 0 0,0 1 0 0 0,2 0 0 0 0,0 0 0 0 0,2 0 0 0 0,0 0 0 0 0,2 1 0 0 0,0-1 0 0 0,3 18-20 0 0,-2-17-11 0 0,2 8-16 0 0,2-1 1 0 0,1 1-1 0 0,1-1 0 0 0,2-1 1 0 0,1 1-1 0 0,5 8 27 0 0,-3-12-21 0 0,1 0-1 0 0,1-1 1 0 0,2 0 0 0 0,0-1-1 0 0,2-1 1 0 0,1 0 0 0 0,0-2-1 0 0,2 0 1 0 0,0-1 0 0 0,2-1-1 0 0,0-1 1 0 0,1 0 0 0 0,20 10 21 0 0,-14-10 0 0 0,-19-12 0 0 0,0 1 0 0 0,1-2 0 0 0,0 0 0 0 0,0 0 0 0 0,0-1 0 0 0,1 0 0 0 0,0-1 0 0 0,0-1 0 0 0,9 2 0 0 0,0-3 7 0 0,0-2 1 0 0,0-1-1 0 0,0 0 1 0 0,0-2-1 0 0,0 0 1 0 0,-1-2 0 0 0,1 0-1 0 0,-1-1 1 0 0,0-1-1 0 0,-1-1 1 0 0,0 0-1 0 0,0-2 1 0 0,-1 0 0 0 0,0-1-1 0 0,0-1 1 0 0,-1-1-1 0 0,-1 0 1 0 0,0-1-1 0 0,-1-1 1 0 0,-1 0 0 0 0,0-1-1 0 0,10-15-7 0 0,-10 8 90 0 0,-2 1-1 0 0,0-2 1 0 0,-1 1 0 0 0,-1-2-1 0 0,-1 1 1 0 0,-1-1-1 0 0,-2-1 1 0 0,0 1-1 0 0,-2-1 1 0 0,-1 0 0 0 0,-1 0-1 0 0,-1 0 1 0 0,-1 0-1 0 0,-1 0 1 0 0,-2 0-1 0 0,-3-16-89 0 0,1 23 24 0 0,-1-1 0 0 0,0 1-1 0 0,-2 0 1 0 0,0 1-1 0 0,-1 0 1 0 0,-1 0 0 0 0,0 1-1 0 0,-1 0 1 0 0,-1 1-1 0 0,-1 1 1 0 0,0-1-1 0 0,-1 2 1 0 0,-1 0 0 0 0,0 1-1 0 0,-1 0 1 0 0,0 1-1 0 0,-1 1 1 0 0,-1 1-1 0 0,-5-3-23 0 0,-131-73-408 0 0,143 81 351 0 0,0-1-1 0 0,0 2 0 0 0,-1 0 1 0 0,0 0-1 0 0,0 1 0 0 0,0 0 0 0 0,0 1 1 0 0,0 0-1 0 0,-1 1 0 0 0,1 1 0 0 0,0 0 1 0 0,-1 1-1 0 0,1 0 0 0 0,0 0 1 0 0,0 2-1 0 0,0-1 0 0 0,0 1 0 0 0,0 1 1 0 0,0 1-1 0 0,-3 1 58 0 0,12-4-20 0 0,0 1 1 0 0,-1-1-1 0 0,1 1 1 0 0,0 0 0 0 0,1 0-1 0 0,-1 0 1 0 0,0 0-1 0 0,1 0 1 0 0,0 0-1 0 0,0 1 1 0 0,0-1-1 0 0,0 1 1 0 0,0 0-1 0 0,1-1 1 0 0,-1 1-1 0 0,1 0 1 0 0,0 0-1 0 0,1 0 1 0 0,-1 0 0 0 0,0 3 19 0 0,2-3-11 0 0,-1-1 0 0 0,1 0 0 0 0,0 1 0 0 0,0-1 0 0 0,0 0 1 0 0,0 0-1 0 0,0 1 0 0 0,1-1 0 0 0,-1 0 0 0 0,1 0 0 0 0,0-1 1 0 0,0 1-1 0 0,0 0 0 0 0,1-1 0 0 0,-1 1 0 0 0,0-1 0 0 0,1 1 1 0 0,0-1-1 0 0,-1 0 0 0 0,1 0 0 0 0,0-1 0 0 0,0 1 0 0 0,0 0 1 0 0,0-1-1 0 0,1 0 0 0 0,-1 0 0 0 0,2 1 11 0 0,4 3-17 0 0,-2-3 9 0 0,0 1 0 0 0,0-1 0 0 0,0 0 0 0 0,0 0-1 0 0,1-1 1 0 0,-1 0 0 0 0,0 0 0 0 0,1-1 0 0 0,-1 0 0 0 0,1 0 8 0 0,15 1-45 0 0,226 4 441 0 0,-92 15 36 0 0,-145-18-403 0 0,-1 1 0 0 0,1 0 0 0 0,0 1 0 0 0,-1 0 1 0 0,0 1-1 0 0,0 0 0 0 0,0 1 0 0 0,0 0 0 0 0,-1 1 1 0 0,0 0-1 0 0,-1 1 0 0 0,0 0 0 0 0,0 0 0 0 0,0 1 1 0 0,-1 0-1 0 0,0 0 0 0 0,-1 1 0 0 0,0 0 0 0 0,-1 0 1 0 0,2 4-30 0 0,-5-7 24 0 0,-1-1 0 0 0,0 1 1 0 0,0 0-1 0 0,0 0 0 0 0,-1 0 1 0 0,0 0-1 0 0,-1 0 0 0 0,1 0 1 0 0,-1 0-1 0 0,-1 0 0 0 0,1 0 1 0 0,-1 0-1 0 0,-1 0 1 0 0,1 0-1 0 0,-1 0 0 0 0,0-1 1 0 0,0 1-1 0 0,-1-1 0 0 0,0 1 1 0 0,0-1-1 0 0,-1 0 0 0 0,0 0 1 0 0,0 0-1 0 0,0 0 1 0 0,-1-1-1 0 0,1 0 0 0 0,-1 0 1 0 0,-1 0-1 0 0,1-1 0 0 0,-1 1 1 0 0,1-1-1 0 0,-1 0 0 0 0,-1-1-24 0 0,-25 13 56 0 0,-1-3 0 0 0,0 0 0 0 0,-1-2 0 0 0,0-2-1 0 0,-1-1 1 0 0,-30 3-56 0 0,43-8 47 0 0,1-2 0 0 0,-1 0 0 0 0,1-1 0 0 0,-1-1 0 0 0,1-1 0 0 0,-1-1 0 0 0,1 0 0 0 0,0-2 0 0 0,0-1-1 0 0,-16-6-46 0 0,3-1 48 0 0,2-1 0 0 0,0-1 0 0 0,1-1 0 0 0,1-2 0 0 0,0-1 0 0 0,0-3-48 0 0,14 10 2 0 0,1-1 1 0 0,0 0-1 0 0,1-1 0 0 0,1-1 0 0 0,0 0 0 0 0,-2-5-2 0 0,12 15-8 0 0,-1 0-1 0 0,1 0 1 0 0,1 0 0 0 0,-1-1 0 0 0,1 1 0 0 0,0-1-1 0 0,0 1 1 0 0,0-1 0 0 0,1 0 0 0 0,0 0 0 0 0,0 0-1 0 0,1 0 1 0 0,-1 0 0 0 0,1 0 0 0 0,0 0 0 0 0,1 0-1 0 0,0 0 1 0 0,0 0 0 0 0,0 1 0 0 0,1-1 0 0 0,-1 0-1 0 0,3-5 9 0 0,5-3-32 0 0,-1 1-1 0 0,2 0 0 0 0,0 0 1 0 0,0 1-1 0 0,1 0 0 0 0,0 1 0 0 0,1 0 1 0 0,1 0-1 0 0,-1 2 0 0 0,2-1 0 0 0,10-4 33 0 0,14-10-62 0 0,2 3 0 0 0,0 1 0 0 0,1 2 0 0 0,16-4 62 0 0,-32 14-12 0 0,1 2-1 0 0,1 0 0 0 0,-1 2 0 0 0,1 1 0 0 0,0 1 0 0 0,-1 2 0 0 0,1 0 0 0 0,15 3 13 0 0,-28-1-4 0 0,0 0 1 0 0,0 1-1 0 0,0 0 1 0 0,-1 2-1 0 0,1-1 1 0 0,-1 1-1 0 0,0 1 1 0 0,0 1-1 0 0,-1-1 1 0 0,0 2-1 0 0,0 0 1 0 0,-1 0-1 0 0,0 1 1 0 0,0 1-1 0 0,-1 0 0 0 0,8 10 4 0 0,-8-7 14 0 0,0 1 0 0 0,-1 0-1 0 0,-1 0 1 0 0,0 1 0 0 0,-2 0-1 0 0,1 1 1 0 0,-2-1 0 0 0,0 1-1 0 0,-1 0 1 0 0,0 1 0 0 0,-1-1-1 0 0,-1 0 1 0 0,-1 1 0 0 0,0 0-1 0 0,-2-1 1 0 0,1 1-1 0 0,-3 9-13 0 0,0-4 12 0 0,0-1 0 0 0,-1 0 0 0 0,-1-1 0 0 0,-1 1 0 0 0,-1-1 0 0 0,-1 0 0 0 0,-1-1 0 0 0,0 0 0 0 0,-2 0 0 0 0,0-1 0 0 0,-1 0 0 0 0,-5 5-12 0 0,-13 5 47 0 0,-1-1-1 0 0,-2-1 1 0 0,0-2-1 0 0,-35 18-46 0 0,66-40 1 0 0,-119 49 116 0 0,106-46-85 0 0,0 0-1 0 0,0-1 0 0 0,-1-1 0 0 0,1 0 1 0 0,-1-1-1 0 0,1-1 0 0 0,-1 0 1 0 0,0-1-1 0 0,1-1 0 0 0,-1-1 0 0 0,1 0 1 0 0,-1-1-1 0 0,1 0 0 0 0,0-1 0 0 0,0-1 1 0 0,0 0-1 0 0,1-1 0 0 0,-10-6-31 0 0,16 8 7 0 0,0 0 1 0 0,1 0-1 0 0,0-1 0 0 0,0 0 1 0 0,0-1-1 0 0,1 1 0 0 0,0-1 1 0 0,0-1-1 0 0,0 1 0 0 0,-3-6-7 0 0,2-2-15 0 0,0 0 0 0 0,0 0 0 0 0,2-1 0 0 0,-1 0 0 0 0,2 0 0 0 0,0 0 0 0 0,1-1 0 0 0,1 1 0 0 0,0-1 0 0 0,1 0 0 0 0,1 1 0 0 0,0-1 0 0 0,1 0 0 0 0,1 0 0 0 0,0 1 0 0 0,2-1 0 0 0,-1 1 0 0 0,2 0 0 0 0,0 0 0 0 0,1 0-1 0 0,0 1 1 0 0,1 0 0 0 0,0 0 0 0 0,2 1 0 0 0,-1 0 0 0 0,2 0 0 0 0,0 1 0 0 0,3-3 15 0 0,87-87-175 0 0,-83 90 127 0 0,0 0-1 0 0,0 1 0 0 0,1 1 0 0 0,0 1 0 0 0,1 0 0 0 0,0 1 0 0 0,0 2 0 0 0,1-1 0 0 0,3 1 49 0 0,-10 4 6 0 0,1-1-1 0 0,-1 2 0 0 0,0 0 0 0 0,1 0 0 0 0,-1 1 0 0 0,1 1 0 0 0,-1 0 1 0 0,0 1-1 0 0,1 1 0 0 0,-1 0 0 0 0,0 0 0 0 0,-1 2 0 0 0,1-1 0 0 0,0 2-5 0 0,-7-3 6 0 0,0 1-1 0 0,0-1 0 0 0,-1 1 1 0 0,1 1-1 0 0,-1-1 0 0 0,0 1 0 0 0,0 0 1 0 0,0 0-1 0 0,-1 0 0 0 0,0 1 1 0 0,0 0-1 0 0,0-1 0 0 0,-1 2 0 0 0,0-1 1 0 0,0 0-1 0 0,0 0 0 0 0,-1 1 1 0 0,0 0-1 0 0,0-1 0 0 0,-1 1 0 0 0,0 0 1 0 0,0 0-1 0 0,0 2-5 0 0,0 4 23 0 0,-1 1 0 0 0,0 0 0 0 0,-1-1 0 0 0,-1 1 0 0 0,0-1 0 0 0,0 1 0 0 0,-1-1 0 0 0,-1 0 0 0 0,0 0 0 0 0,-1-1 0 0 0,-3 6-23 0 0,-1-3 48 0 0,1 0-1 0 0,-2 0 0 0 0,0-1 1 0 0,-1-1-1 0 0,-1 0 1 0 0,1 0-1 0 0,-2-1 1 0 0,0-1-1 0 0,0 0 1 0 0,-1-1-1 0 0,-1 0 1 0 0,-1 0-48 0 0,6-4 20 0 0,0-1 0 0 0,0 0 1 0 0,0-1-1 0 0,0 0 0 0 0,-1 0 1 0 0,0-1-1 0 0,1-1 0 0 0,-1 0 1 0 0,0 0-1 0 0,-1-1 0 0 0,1 0 1 0 0,0-1-1 0 0,0 0 0 0 0,0-1 1 0 0,0 0-1 0 0,0-1 0 0 0,0 0 1 0 0,0-1-1 0 0,-2-1-20 0 0,-1-2 2 0 0,0-2 1 0 0,0 1-1 0 0,0-2 0 0 0,1 0 1 0 0,0 0-1 0 0,1-1 0 0 0,0-1 1 0 0,1 0-1 0 0,0 0 0 0 0,0-1 1 0 0,1-1-1 0 0,1 0 0 0 0,0 0 1 0 0,1-1-1 0 0,1 0 0 0 0,-3-6-2 0 0,8 14-25 0 0,1-1-1 0 0,-1 1 1 0 0,1 0-1 0 0,0-1 1 0 0,1 0-1 0 0,-1 1 1 0 0,2-1-1 0 0,-1 1 1 0 0,0-1-1 0 0,1 1 1 0 0,1-1-1 0 0,-1 1 1 0 0,1-1-1 0 0,0 1 1 0 0,0 0-1 0 0,1 0 1 0 0,-1 0-1 0 0,2 0 1 0 0,-1 1-1 0 0,0-1 1 0 0,1 1-1 0 0,0-1 1 0 0,1 1-1 0 0,-1 1 1 0 0,1-1-1 0 0,0 1 1 0 0,0-1-1 0 0,0 1 1 0 0,0 1-1 0 0,1-1 1 0 0,0 1-1 0 0,-1 0 1 0 0,1 0-1 0 0,0 1 0 0 0,1-1 1 0 0,-1 2-1 0 0,2-1 26 0 0,7-2-25 0 0,0 1-1 0 0,0 1 1 0 0,1 0-1 0 0,-1 1 0 0 0,1 1 1 0 0,0 1-1 0 0,-1 0 1 0 0,1 0-1 0 0,-1 2 0 0 0,0 0 1 0 0,0 1-1 0 0,0 0 1 0 0,0 1-1 0 0,-1 1 0 0 0,1 1 1 0 0,-1 0-1 0 0,-1 0 1 0 0,0 1-1 0 0,0 1 0 0 0,1 1 26 0 0,-8-6 1 0 0,-1 1 0 0 0,1 0-1 0 0,-1 0 1 0 0,0 1 0 0 0,0 0-1 0 0,0-1 1 0 0,-1 1-1 0 0,0 1 1 0 0,0-1 0 0 0,0 1-1 0 0,-1 0 1 0 0,0-1 0 0 0,-1 1-1 0 0,1 1 1 0 0,-1-1 0 0 0,0 0-1 0 0,-1 2 0 0 0,0 5 54 0 0,-2-1 0 0 0,1 1 0 0 0,-2-1 1 0 0,0 0-1 0 0,0 1 0 0 0,-1-1 0 0 0,-1 0 0 0 0,0-1 0 0 0,-1 1 0 0 0,0-1 0 0 0,-1 1 0 0 0,-7 9-54 0 0,9-17 30 0 0,0 0-1 0 0,0 0 0 0 0,0 0 0 0 0,-1-1 1 0 0,0 1-1 0 0,0-1 0 0 0,0-1 0 0 0,-1 1 0 0 0,1-1 1 0 0,-1 1-1 0 0,0-2 0 0 0,0 1 0 0 0,0-1 0 0 0,0 1 1 0 0,-1-2-1 0 0,1 1 0 0 0,0-1 0 0 0,-1 0 1 0 0,1 0-1 0 0,-1-1 0 0 0,1 1 0 0 0,-1-2 0 0 0,-4 0-29 0 0,4 0 1 0 0,1-1 0 0 0,0 0-1 0 0,0 0 1 0 0,0-1 0 0 0,0 1-1 0 0,0-1 1 0 0,0-1 0 0 0,1 1-1 0 0,0-1 1 0 0,0 0 0 0 0,0 0-1 0 0,0-1 1 0 0,0 1 0 0 0,1-1-1 0 0,0 0 1 0 0,0 0 0 0 0,0-1-1 0 0,1 0 0 0 0,-3 0-8 0 0,0-1-1 0 0,1-1 1 0 0,0 1-1 0 0,1-1 1 0 0,-1 0-1 0 0,1 0 1 0 0,1 0-1 0 0,0-1 1 0 0,0 1-1 0 0,0-1 0 0 0,1 1 1 0 0,1-1-1 0 0,-1 0 1 0 0,2 0-1 0 0,-1 0 1 0 0,1 0-1 0 0,0 0 1 0 0,1 0-1 0 0,0 0 1 0 0,0 0-1 0 0,1 1 0 0 0,2-6 9 0 0,-1 10-16 0 0,0 1 0 0 0,1 0-1 0 0,-1 0 1 0 0,1 0 0 0 0,0 1-1 0 0,0-1 1 0 0,0 1-1 0 0,0 0 1 0 0,0 0 0 0 0,0 0-1 0 0,0 1 1 0 0,1-1-1 0 0,-1 1 1 0 0,1 0 0 0 0,-1 0-1 0 0,1 1 1 0 0,-1 0-1 0 0,1-1 1 0 0,-1 1 0 0 0,1 1-1 0 0,0-1 1 0 0,-1 1 0 0 0,1-1-1 0 0,-1 1 1 0 0,1 1-1 0 0,-1-1 1 0 0,0 1 0 0 0,0-1-1 0 0,1 1 1 0 0,-1 1-1 0 0,1 0 17 0 0,3 1 0 0 0,-1 0 0 0 0,0 0 0 0 0,-1 1 0 0 0,1 0 0 0 0,-1 1 0 0 0,0-1 0 0 0,0 1 0 0 0,0 0 0 0 0,-1 1 0 0 0,0-1 0 0 0,0 2 0 0 0,14 58 103 0 0,-18-56-5 0 0,0 0-1 0 0,0 1 1 0 0,-1-1 0 0 0,-1 1-1 0 0,1-1 1 0 0,-2 0 0 0 0,1 1-1 0 0,-2-1 1 0 0,1 0 0 0 0,-4 8-98 0 0,5-15 24 0 0,-21 48 336 0 0,-17 18-290 0 0,22-49-1628 0 0,17-17 200 0 0,4 7-347 0 0</inkml:trace>
  <inkml:trace contextRef="#ctx0" brushRef="#br0" timeOffset="2603.471">3943 1109 5352 0 0,'-7'-43'584'0'0,"6"41"-563"0"0,1 1 15 0 0,0 1 0 0 0,0-1-1 0 0,0 0 1 0 0,0 1 0 0 0,0-1-1 0 0,0 0 1 0 0,0 1 0 0 0,0-1-1 0 0,0 1 1 0 0,0-1 0 0 0,-1 0-1 0 0,1 1 1 0 0,0-1 0 0 0,0 1 0 0 0,-1-1-1 0 0,1 0 1 0 0,0 1 0 0 0,-1-1-1 0 0,1 1 1 0 0,-1-1 0 0 0,1 1-1 0 0,0-1 1 0 0,-1 1 0 0 0,1 0-1 0 0,-1-1 1 0 0,1 1 0 0 0,-1-1-1 0 0,0 1 1 0 0,1 0 0 0 0,-1 0-1 0 0,1-1 1 0 0,-1 1 0 0 0,0 0-1 0 0,1 0 1 0 0,-1 0 0 0 0,1 0 0 0 0,-1-1-1 0 0,0 1 1 0 0,1 0 0 0 0,-1 0-1 0 0,0 0 1 0 0,1 0 0 0 0,-1 1-1 0 0,0-1 1 0 0,1 0 0 0 0,-1 0-1 0 0,1 0 1 0 0,-1 0 0 0 0,0 1-1 0 0,1-1 1 0 0,-1 0-36 0 0,-26 34 1943 0 0,-25 80 54 0 0,-17 109-745 0 0,49-143-960 0 0,-67 295 87 0 0,48-118-315 0 0,35-231-72 0 0,-3 16-75 0 0,2 0 0 0 0,1 1 1 0 0,2 0-1 0 0,3-1 0 0 0,1 1 1 0 0,3 10 82 0 0,2-37-243 0 0,-5-15 52 0 0,7-10-198 0 0,-3 0 334 0 0,0 0-1 0 0,0-1 1 0 0,-1 0 0 0 0,-1 0-1 0 0,0 0 1 0 0,0-1 0 0 0,-1 1 0 0 0,0-1-1 0 0,-1 0 1 0 0,0-5 55 0 0,0 8 5 0 0,57-377 243 0 0,111-223 771 0 0,-155 560-998 0 0,3 1 0 0 0,1 0 1 0 0,17-25-22 0 0,-30 60 1 0 0,7-12 11 0 0,0 0 1 0 0,2 1-1 0 0,1 0 1 0 0,0 1 0 0 0,10-7-13 0 0,-22 25 0 0 0,-1-1 0 0 0,0 0 0 0 0,1 0 0 0 0,0 1 0 0 0,0-1 0 0 0,1 1 0 0 0,-1 0 0 0 0,1 1 0 0 0,0-1 0 0 0,0 1 0 0 0,0 0 0 0 0,0 0 0 0 0,0 0 0 0 0,1 1 0 0 0,-1-1 0 0 0,1 2 0 0 0,0-1 0 0 0,0 0 0 0 0,-1 1 0 0 0,1 0 0 0 0,0 1 0 0 0,0-1 0 0 0,0 1 0 0 0,0 0 0 0 0,0 1 0 0 0,4 0 0 0 0,-1 6 26 0 0,-1 0 0 0 0,1 1 0 0 0,-2-1 0 0 0,1 2 0 0 0,-1-1 0 0 0,0 1 1 0 0,-1 0-1 0 0,0 1 0 0 0,0-1 0 0 0,-1 1 0 0 0,0 0 0 0 0,-1 1 0 0 0,0-1 1 0 0,-1 1-1 0 0,0-1 0 0 0,-1 1 0 0 0,0 0 0 0 0,-1 0 0 0 0,1 11-26 0 0,-1-14 24 0 0,26 217 232 0 0,-24-85 156 0 0,-7 1 0 0 0,-18 110-412 0 0,-8 13 552 0 0,-31 141-304 0 0,44-311-248 0 0,11-77 32 0 0,2-4-568 0 0,1-25 94 0 0,2-16 241 0 0,1-1-1 0 0,2 0 1 0 0,1 1-1 0 0,1-1 1 0 0,7-20 201 0 0,8-70-367 0 0,19-193-273 0 0,24-81 484 0 0,-25 163 370 0 0,-6 80 10 0 0,-7 94 64 0 0,-23 55-154 0 0,0 4-6 0 0,8 119 632 0 0,-10 26-384 0 0,-9-13-144 0 0,-7-1 1 0 0,-9 15-233 0 0,-6 20 313 0 0,14-65-14 0 0,-5-1 0 0 0,-5 3-299 0 0,2-29 144 0 0,9-54-48 0 0,6-25-16 0 0,9 0-80 0 0,0 0 0 0 0,0 0 0 0 0,1 0 0 0 0,-1 0 0 0 0,1 0 0 0 0,-1 0 0 0 0,1 0 0 0 0,0 0 0 0 0,0-1 0 0 0,0 1 0 0 0,0 0 0 0 0,0-1 0 0 0,0 1 0 0 0,1-1 0 0 0,-1 1 0 0 0,1-1 0 0 0,-1 1 0 0 0,1-1 0 0 0,0-1 0 0 0,-21-150-254 0 0,-14-125 57 0 0,18-23-3 0 0,18 137 112 0 0,19-33 35 0 0,-1 85 53 0 0,-8 95-67 0 0,1 171-90 0 0,-24 2 146 0 0,8-58-16 0 0,-5 0 1 0 0,-17 77 26 0 0,-18 47 78 0 0,40-196-31 0 0,-1 0 1 0 0,-2-1-1 0 0,-1 0 0 0 0,0 0 0 0 0,-3 2-47 0 0,-15 1 104 0 0,17-27-50 0 0,6-4-69 0 0,1 1 0 0 0,-1 0 1 0 0,1-1-1 0 0,0 1 0 0 0,-1-1 1 0 0,2 0-1 0 0,-1 1 1 0 0,0-1-1 0 0,1 0 0 0 0,0 0 1 0 0,0 0-1 0 0,0-1 1 0 0,0 1-1 0 0,1 0 0 0 0,-1 0 1 0 0,1 0-1 0 0,0 0 0 0 0,0-1 1 0 0,1 0 14 0 0,-2-10-40 0 0,0-246 94 0 0,24-62-121 0 0,-2 167 107 0 0,5-16-19 0 0,-22 146 46 0 0,-3 20 1 0 0,3 48 99 0 0,-17 78 157 0 0,-21 91-324 0 0,-6 3 364 0 0,-44 121 603 0 0,84-334-961 0 0,-1 5 0 0 0,-1 0-1 0 0,1-1 0 0 0,-1 1 0 0 0,0-1 1 0 0,-1 1-1 0 0,1-1 0 0 0,-1 0 1 0 0,0 0-1 0 0,-1 0 0 0 0,1-1 1 0 0,-1 1-1 0 0,1-1 0 0 0,-1 0 0 0 0,-2 2-5 0 0,4-6 11 0 0,1 0 0 0 0,0-1-1 0 0,0 1 1 0 0,-1 0-1 0 0,1-1 1 0 0,0 1-1 0 0,0-1 1 0 0,0 1 0 0 0,-1-1-1 0 0,1 1 1 0 0,0-1-1 0 0,0 0 1 0 0,0 1-1 0 0,0-1 1 0 0,0 0-1 0 0,0 0 1 0 0,0 0 0 0 0,0 0-1 0 0,1 0 1 0 0,-1 0-1 0 0,0 0 1 0 0,1 0-1 0 0,-1 0 1 0 0,0 0-1 0 0,1-1 1 0 0,-1 1 0 0 0,1 0-1 0 0,0 0 1 0 0,-1-1-1 0 0,1 1 1 0 0,0 0-1 0 0,0 0 1 0 0,0-1 0 0 0,0 1-1 0 0,0 0 1 0 0,0-1-1 0 0,0 1 1 0 0,0-1-11 0 0,-17-263-198 0 0,5 95 186 0 0,12 147 10 0 0,-1 19-3 0 0,1 0-1 0 0,0 1 0 0 0,0-1 1 0 0,0 0-1 0 0,1 0 1 0 0,-1 0-1 0 0,1 0 1 0 0,0 0-1 0 0,0 1 1 0 0,0-1-1 0 0,0 0 1 0 0,1 1-1 0 0,-1-1 0 0 0,3-2 6 0 0,-4 5-92 0 0,18 21-376 0 0,11 77-98 0 0,-24-73 489 0 0,22 152 57 0 0,-18-53 20 0 0,4 72 190 0 0,-13-176-128 0 0,-1-11-23 0 0,1 0 0 0 0,0 1 0 0 0,0-1 0 0 0,1 0 1 0 0,0 0-1 0 0,0 0 0 0 0,1 0 0 0 0,0 0 0 0 0,1 0 0 0 0,0 2-39 0 0,2 0 26 0 0,-4-8 40 0 0,1-3 1 0 0,1 0-62 0 0,1 0 0 0 0,-1 0 1 0 0,1 0-1 0 0,-1 0 0 0 0,0-1 0 0 0,0 0 0 0 0,0 0 0 0 0,0 0 1 0 0,0 0-1 0 0,0 0 0 0 0,0 0 0 0 0,-1-1 0 0 0,1 1 0 0 0,-1-1 0 0 0,1 0-5 0 0,29-25 0 0 0,-1-42 0 0 0,-29 50 22 0 0,0 13-11 0 0,-1-1-1 0 0,-1 1 1 0 0,1-1-1 0 0,-1 1 1 0 0,0-1-1 0 0,-1 1 1 0 0,0-1-1 0 0,0 1 0 0 0,-2-7-10 0 0,-1 2-25 0 0,-1 1 0 0 0,0 0 0 0 0,0 0 0 0 0,-1 1 0 0 0,0 0 0 0 0,-1 0 0 0 0,0 0 0 0 0,-1 1-1 0 0,-5-5 26 0 0,10 10 0 0 0,-1 1 0 0 0,0-1-1 0 0,0 1 1 0 0,0 0-1 0 0,-1 0 1 0 0,1 0-1 0 0,-1 1 1 0 0,1-1-1 0 0,-1 1 1 0 0,0 0-1 0 0,0 0 1 0 0,0 1 0 0 0,0 0-1 0 0,0 0 1 0 0,-1 0-1 0 0,1 0 1 0 0,0 1-1 0 0,0 0 1 0 0,-1 0-1 0 0,1 0 1 0 0,0 1-1 0 0,-4 0 1 0 0,5 2-10 0 0,1-1-1 0 0,-1 1 0 0 0,1 0 1 0 0,0 0-1 0 0,0 1 0 0 0,0-1 1 0 0,0 0-1 0 0,1 1 0 0 0,0 0 1 0 0,-1-1-1 0 0,1 1 0 0 0,1 0 1 0 0,-1 0-1 0 0,0 0 0 0 0,1 1 1 0 0,0-1-1 0 0,0 0 0 0 0,0 0 1 0 0,1 1-1 0 0,-1-1 0 0 0,1 1 1 0 0,0-1-1 0 0,0 0 0 0 0,1 1 1 0 0,-1-1-1 0 0,1 0 0 0 0,0 1 1 0 0,0-1-1 0 0,1 2 11 0 0,1 5-11 0 0,0 1-1 0 0,1-1 0 0 0,0 0 1 0 0,1 0-1 0 0,0-1 1 0 0,1 0-1 0 0,0 1 0 0 0,0-2 1 0 0,1 1-1 0 0,1-1 0 0 0,0 0 1 0 0,0-1-1 0 0,0 1 1 0 0,1-2-1 0 0,0 1 0 0 0,1-1 1 0 0,-1-1-1 0 0,2 1 1 0 0,-1-2-1 0 0,0 0 0 0 0,1 0 1 0 0,0-1-1 0 0,0 0 1 0 0,1 0-1 0 0,-1-2 0 0 0,1 1 1 0 0,-1-1-1 0 0,1-1 1 0 0,0 0-1 0 0,0-1 0 0 0,-1 0 1 0 0,1-1-1 0 0,0 0 1 0 0,9-3 11 0 0,-19 4 10 0 0,0 0 0 0 0,0 0 0 0 0,0-1 0 0 0,0 1 0 0 0,0-1 0 0 0,0 0 0 0 0,0 1 0 0 0,0-1 0 0 0,0 0 0 0 0,0 0 0 0 0,0 0 0 0 0,0 0 0 0 0,0-1 0 0 0,-1 1 0 0 0,1 0 1 0 0,0-1-1 0 0,-1 1 0 0 0,1-1 0 0 0,-1 0 0 0 0,0 1 0 0 0,1-1 0 0 0,-1 0 0 0 0,0 0 0 0 0,0 0 0 0 0,0 0 0 0 0,-1 0 0 0 0,1 0 0 0 0,0 0 0 0 0,-1 0 0 0 0,1 0 0 0 0,-1-1-10 0 0,1 1 16 0 0,-1 0 0 0 0,0 0 0 0 0,0 0 0 0 0,0 1 0 0 0,0-1 0 0 0,-1 0 0 0 0,1 0 0 0 0,0 0 0 0 0,-1 0 0 0 0,0 1 0 0 0,1-1-1 0 0,-1 0 1 0 0,0 1 0 0 0,0-1 0 0 0,1 0 0 0 0,-1 1 0 0 0,-1-1 0 0 0,1 1 0 0 0,0 0 0 0 0,0-1 0 0 0,0 1 0 0 0,-1 0 0 0 0,1-1-1 0 0,-1 1 1 0 0,1 0 0 0 0,-1 0 0 0 0,1 0 0 0 0,-1 1 0 0 0,0-1 0 0 0,1 0 0 0 0,-1 1 0 0 0,0-1-16 0 0,-16-7 39 0 0,-1 0-1 0 0,0 2 1 0 0,0 0 0 0 0,-1 1 0 0 0,1 1 0 0 0,-2 1-39 0 0,-33-8 72 0 0,1-3 67 0 0,19 5-113 0 0,-1 1-1 0 0,1 2 1 0 0,-1 1-1 0 0,-29 0-25 0 0,63 5-6 0 0,-1-1-1 0 0,0 0 1 0 0,1 1-1 0 0,-1-1 1 0 0,0 1-1 0 0,0 0 1 0 0,0-1-1 0 0,0 1 1 0 0,1 0-1 0 0,-1 0 1 0 0,0 0-1 0 0,0 0 1 0 0,0 1-1 0 0,0-1 1 0 0,1 0-1 0 0,-1 1 1 0 0,0-1-1 0 0,0 1 0 0 0,1 0 1 0 0,-1-1-1 0 0,0 1 1 0 0,1 0-1 0 0,-1 0 1 0 0,1 0-1 0 0,-1 0 1 0 0,1 1-1 0 0,-1-1 1 0 0,1 0-1 0 0,0 1 1 0 0,0-1-1 0 0,0 0 1 0 0,-1 1-1 0 0,1-1 1 0 0,1 1-1 0 0,-1 0 0 0 0,0-1 1 0 0,0 1-1 0 0,1 0 1 0 0,-1 0-1 0 0,1-1 1 0 0,-1 1-1 0 0,1 0 1 0 0,0 0-1 0 0,-1 0 1 0 0,1 0-1 0 0,0-1 1 0 0,0 1-1 0 0,1 1 7 0 0,55 79-340 0 0,-45-71 318 0 0,2 1 0 0 0,0-1 0 0 0,0-1 0 0 0,1 0 0 0 0,0-1 0 0 0,1 0 0 0 0,-1-2 0 0 0,2 1 1 0 0,-1-2-1 0 0,1 0 0 0 0,0-1 0 0 0,0 0 0 0 0,1-2 0 0 0,-1 0 0 0 0,1 0 0 0 0,0-2 0 0 0,0 0 22 0 0,73-8-54 0 0,-84 6 79 0 0,0 1 0 0 0,0-1 0 0 0,0-1-1 0 0,0 1 1 0 0,0-1 0 0 0,0 0 0 0 0,0 0-1 0 0,0-1 1 0 0,-1 0 0 0 0,1 0-1 0 0,-1 0 1 0 0,0 0 0 0 0,0-1 0 0 0,0 0-1 0 0,0 0 1 0 0,-1 0 0 0 0,1-1 0 0 0,-1 0-1 0 0,0 0 1 0 0,-1 0 0 0 0,1 0-1 0 0,1-3-24 0 0,2-6 112 0 0,-5-14 152 0 0,-21-11 96 0 0,12 35-339 0 0,0 0-1 0 0,0 1 0 0 0,-1 0 0 0 0,1 0 0 0 0,-1 1 0 0 0,0 0 0 0 0,0 0 0 0 0,0 1 0 0 0,0 0 0 0 0,0 0 0 0 0,0 1 0 0 0,0 0 0 0 0,0 0 0 0 0,0 1 1 0 0,0 0-1 0 0,0 0 0 0 0,-2 1-20 0 0,-49 3 10 0 0,-76-2 65 0 0,2 2-75 0 0,99-2-387 0 0,42 9 163 0 0,69 36-245 0 0,-52-37 393 0 0,67 32-69 0 0,0-4 91 0 0,17 11 54 0 0,-94-44 563 0 0,-16-6-57 0 0,-3-2-440 0 0,-10-1-13 0 0,1 0 1 0 0,-1 0-1 0 0,0 2 0 0 0,1-1 0 0 0,-1 2 0 0 0,0 0 1 0 0,0 0-1 0 0,-8 3-53 0 0,-26-1 63 0 0,17 8-79 0 0,30-9-88 0 0,7 10-336 0 0,-4-6 197 0 0,2 0-1 0 0,-1-1 0 0 0,1 1 1 0 0,-1-1-1 0 0,1 0 0 0 0,1 0 1 0 0,-1 0-1 0 0,0 0 1 0 0,1-1-1 0 0,0 1 0 0 0,0-1 1 0 0,2 1 243 0 0,12 7-5532 0 0</inkml:trace>
  <inkml:trace contextRef="#ctx0" brushRef="#br0" timeOffset="5998.704">4215 2521 2760 0 0,'0'0'383'0'0,"0"0"565"0"0,0 0 246 0 0,0 0 49 0 0,0 0-98 0 0,0 0-432 0 0,-1 1-191 0 0,-1 8-380 0 0,1-1 1 0 0,-1 1 0 0 0,1-1-1 0 0,0 1 1 0 0,1-1 0 0 0,0 1 0 0 0,1 0-1 0 0,-1-1 1 0 0,2 1 0 0 0,-1-1-1 0 0,1 1 1 0 0,2 5-143 0 0,7 59 121 0 0,2 13-57 0 0,-3-24-39 0 0,-6-8 129 0 0,0-5 232 0 0,-4-47-291 0 0,0-2 8 0 0,0 0 1 0 0,0 0 1 0 0,0 0 6 0 0,0 0 1 0 0,0 0 0 0 0,0 0 2 0 0,0 0 12 0 0,-2-2-104 0 0,-1 1 0 0 0,1-1 0 0 0,-1 0 0 0 0,1 0 0 0 0,0 1 0 0 0,0-2 1 0 0,0 1-1 0 0,0 0 0 0 0,0 0 0 0 0,1-1 0 0 0,-1 1 0 0 0,1-1 0 0 0,-1 1 1 0 0,1-1-1 0 0,0 1 0 0 0,0-1 0 0 0,0 0 0 0 0,0 0 0 0 0,1 0 1 0 0,-1 1-1 0 0,1-1 0 0 0,-1 0 0 0 0,1-3-22 0 0,-3-90 11 0 0,-3-142 149 0 0,2 179 406 0 0,5 59-558 0 0,-1-1-1 0 0,1 0 1 0 0,-1 0-1 0 0,1 0 1 0 0,-1 0 0 0 0,1 1-1 0 0,0-1 1 0 0,0 0-1 0 0,-1 1 1 0 0,1-1-1 0 0,0 0 1 0 0,0 1-1 0 0,0-1 1 0 0,-1 1 0 0 0,1-1-1 0 0,0 1 1 0 0,0 0-1 0 0,0-1 1 0 0,0 1-1 0 0,0 0 1 0 0,0 0-1 0 0,0 0 1 0 0,0-1-1 0 0,0 1 1 0 0,0 0 0 0 0,0 0-1 0 0,0 0 1 0 0,0 1-1 0 0,0-1 1 0 0,0 0-1 0 0,0 0 1 0 0,0 0-1 0 0,0 1 1 0 0,0-1 0 0 0,0 1-1 0 0,-1-1 1 0 0,1 0-1 0 0,0 1-7 0 0,36 18 85 0 0,37 66-585 0 0,-46-46 554 0 0,-15-20 109 0 0,-2 1 1 0 0,1 0 0 0 0,-2 0 0 0 0,-1 1 0 0 0,4 16-164 0 0,6 9 22 0 0,12 82 261 0 0,-25-91-185 0 0,-1 0 0 0 0,-3 0 0 0 0,0 0 0 0 0,-3 0 1 0 0,-1 0-1 0 0,-4 15-98 0 0,-31 68 216 0 0,15-97-57 0 0,21-22-85 0 0,-1-2-8 0 0,-2-1-57 0 0,1 0 0 0 0,-1-1 0 0 0,1 1 0 0 0,0 0 0 0 0,0-1 0 0 0,0 0 1 0 0,0 0-1 0 0,0 0 0 0 0,0 0 0 0 0,1 0 0 0 0,-1 0 0 0 0,1-1 0 0 0,0 1 1 0 0,-1-5-10 0 0,-59-249 0 0 0,30 140 0 0 0,-2 24 0 0 0,23 49 0 0 0,0-1 0 0 0,-8-3 0 0 0,10 28-72 0 0,8 10 72 0 0,-4 0 0 0 0,5 10 0 0 0,6-10 0 0 0,-6 5 0 0 0,1 0 0 0 0,-1 0 0 0 0,0 0 0 0 0,-1 0 0 0 0,1-1 0 0 0,-1 1 0 0 0,0 0 0 0 0,-1 0 0 0 0,1 0 0 0 0,-1 0 0 0 0,0 0 0 0 0,0 1 0 0 0,-3-5 0 0 0,-5-15 0 0 0,8 15-6 0 0,0 1 1 0 0,0-1 0 0 0,1 0-1 0 0,0 0 1 0 0,1 0 0 0 0,0 0-1 0 0,0 1 1 0 0,1-1 0 0 0,0 0-1 0 0,0 0 6 0 0,-2-4-11 0 0,12-20 12 0 0,2 36-1 0 0,18 66 0 0 0,-23-40 0 0 0,32 122 0 0 0,-8 2 64 0 0,11 57-11 0 0,-31-122 22 0 0,-7-60-10 0 0,-26-67 16 0 0,-15-154-165 0 0,32 167 70 0 0,-13-129 14 0 0,15 27 0 0 0,-20-67 0 0 0,14 83 0 0 0,8 46 0 0 0,1 58 10 0 0,7 42 44 0 0,4 52-68 0 0,-1 35-139 0 0,7 24 34 0 0,-6 94 53 0 0,-16-94 66 0 0,4-129 0 0 0,-8-101 0 0 0,10-32-11 0 0,-1-12-42 0 0,16 60 39 0 0,-4 85-132 0 0,25 100-678 0 0,-18-26 392 0 0,11 109-256 0 0,-8 23-2224 0 0,-20-213 2528 0 0,-2-7 26 0 0,-1-2 113 0 0,0 0 49 0 0,0 0 11 0 0,0 0 21 0 0,0 0 77 0 0,0 0 38 0 0,0 0 115 0 0,0 0 56 0 0,0 0 7 0 0,0 0 20 0 0,0 0 62 0 0,-4-12 2476 0 0,9 8-2599 0 0,0 0 0 0 0,0 0 0 0 0,0 1 0 0 0,0 0 0 0 0,1 0 0 0 0,-1 0 0 0 0,1 1 1 0 0,0-1-1 0 0,0 1 0 0 0,0 1 0 0 0,3-1-88 0 0,91-26 989 0 0,-4 22-636 0 0,-56 8-259 0 0,-18 1 63 0 0,-21-3-82 0 0,-1 0 14 0 0,-1 5-61 0 0,0 1 0 0 0,-1-1 0 0 0,1 0 0 0 0,-1-1 0 0 0,0 1 1 0 0,0 0-1 0 0,-1 0 0 0 0,0-1 0 0 0,1 0 0 0 0,-2 1 0 0 0,1-1 0 0 0,0 0 0 0 0,-1 0 0 0 0,0-1 0 0 0,1 1 0 0 0,-1-1 0 0 0,-1 0 0 0 0,1 0 0 0 0,0 0 0 0 0,-1-1 0 0 0,0 1 0 0 0,1-1 1 0 0,-5 1-29 0 0,-83 20-266 0 0,67-19 417 0 0,3-3 68 0 0,13-2-199 0 0,2-2-35 0 0,27-13-149 0 0,-13 13 153 0 0,1 1 1 0 0,-1-1 0 0 0,1 1-1 0 0,-1 1 1 0 0,1-1-1 0 0,0 1 1 0 0,-1 1-1 0 0,1 0 1 0 0,0 0-1 0 0,0 0 1 0 0,-1 1 0 0 0,7 1 10 0 0,51 1-11 0 0,-57-3-42 0 0,-8 0 79 0 0,0 1 0 0 0,-1-1 0 0 0,1 0 0 0 0,0 0 0 0 0,0 0 0 0 0,0 0 1 0 0,0 1-1 0 0,0-1 0 0 0,-1 0 0 0 0,1 0 0 0 0,0 0 0 0 0,0 1 0 0 0,0-1 1 0 0,0 0-1 0 0,0 0 0 0 0,0 0 0 0 0,0 1 0 0 0,0-1 0 0 0,0 0 0 0 0,0 0 1 0 0,0 0-1 0 0,0 1 0 0 0,0-1 0 0 0,0 0 0 0 0,0 0 0 0 0,0 1 0 0 0,0-1 1 0 0,0 0-1 0 0,0 0 0 0 0,0 0 0 0 0,0 1 0 0 0,0-1 0 0 0,0 0 0 0 0,1 0 1 0 0,-1 0-1 0 0,0 1 0 0 0,0-1 0 0 0,0 0 0 0 0,0 0 0 0 0,0 0 0 0 0,1 0 1 0 0,-1 1-1 0 0,0-1 0 0 0,0 0 0 0 0,0 0 0 0 0,0 0 0 0 0,1 0 0 0 0,-1 0 1 0 0,0 0-1 0 0,0 0 0 0 0,1 0-26 0 0,-24 10 277 0 0,-94-1 504 0 0,51 3-742 0 0,30 3-2311 0 0,36-15-3366 0 0</inkml:trace>
  <inkml:trace contextRef="#ctx0" brushRef="#br0" timeOffset="7907.046">3662 2354 6216 0 0,'-1'-4'298'0'0,"-3"-6"-324"0"0,5-1 3610 0 0,1 13-3239 0 0,3 3-247 0 0,-1-1-1 0 0,1 1 1 0 0,-1 1 0 0 0,0-1-1 0 0,0 0 1 0 0,-1 1 0 0 0,1 0-1 0 0,-1 0 1 0 0,0 0 0 0 0,-1 0-1 0 0,0 0 1 0 0,1 4-98 0 0,20 62 341 0 0,23 181 35 0 0,-23-105-168 0 0,-8-20 190 0 0,1-46-94 0 0,10 89 264 0 0,-16-135-360 0 0,-10-36-189 0 0,-1 0 1 0 0,1 0-1 0 0,-1 0 1 0 0,1 0-1 0 0,0 0 1 0 0,-1 0-1 0 0,1 0 1 0 0,0 0-1 0 0,-1 0 1 0 0,1 0-1 0 0,0 0 1 0 0,-1 0-1 0 0,1 0 1 0 0,0 0-1 0 0,-1 0 1 0 0,1 1-1 0 0,0-1 1 0 0,0 0-1 0 0,-1 0 1 0 0,1 0-1 0 0,0 1 1 0 0,0-1-1 0 0,-1 0 1 0 0,1 0-1 0 0,0 1 1 0 0,0-1-1 0 0,-1 0 1 0 0,1 0-1 0 0,0 1 1 0 0,0-1-1 0 0,0 0 1 0 0,0 1-1 0 0,0-1 1 0 0,-1 0-1 0 0,1 1 1 0 0,0-1-1 0 0,0 0 1 0 0,0 1-1 0 0,0-1 1 0 0,0 0-1 0 0,0 1 1 0 0,0-1-1 0 0,0 0 1 0 0,0 1-1 0 0,0-1 1 0 0,0 0-1 0 0,0 1 1 0 0,1-1-1 0 0,-1 0 1 0 0,0 1-1 0 0,0-1 1 0 0,0 0-1 0 0,0 1 1 0 0,0-1-1 0 0,1 0 1 0 0,-1 0-1 0 0,0 1 1 0 0,0-1-1 0 0,1 0 1 0 0,-1 0-1 0 0,0 1 1 0 0,0-1-1 0 0,1 0 1 0 0,-1 0-1 0 0,0 0 1 0 0,0 0-1 0 0,1 1 1 0 0,-1-1-1 0 0,0 0 1 0 0,1 0-20 0 0,-20-21 664 0 0,-38-82-483 0 0,13 13-127 0 0,1-24-54 0 0,-6-50 64 0 0,27-9 0 0 0,27 47 10 0 0,-4 118-31 0 0,8 5-33 0 0,3 3-10 0 0,1 3 11 0 0,-5 5 32 0 0,6 27-33 0 0,-15 32-10 0 0,-6-33-80 0 0,6-25 70 0 0,-9 0-97 0 0,-2-46 33 0 0,-1-100-1 0 0,13 130 55 0 0,-1 2 17 0 0,1 1 1 0 0,0-1-1 0 0,0 1 1 0 0,1-1-1 0 0,-1 1 1 0 0,1-1-1 0 0,0 1 0 0 0,0 0 1 0 0,0-1-1 0 0,1 1 1 0 0,0 0-1 0 0,-1 0 1 0 0,2-1 2 0 0,-3 4 0 0 0,1 0 0 0 0,-1 0 0 0 0,1 0 0 0 0,-1 0 0 0 0,1 0 0 0 0,-1 0 0 0 0,1 0 0 0 0,-1 1 0 0 0,1-1 0 0 0,0 0 0 0 0,-1 0 0 0 0,1 1 0 0 0,0-1 0 0 0,0 0 0 0 0,0 1 0 0 0,0-1 0 0 0,0 0 0 0 0,-1 1 0 0 0,1 0 0 0 0,0-1 0 0 0,0 1 0 0 0,0-1 0 0 0,0 1 0 0 0,0 0 0 0 0,0 0 0 0 0,0 0 0 0 0,1 0 0 0 0,-1-1 0 0 0,0 1 0 0 0,0 1 0 0 0,0-1 0 0 0,0 0 0 0 0,0 0 0 0 0,0 0 0 0 0,0 0 0 0 0,0 1 0 0 0,0-1 0 0 0,0 0 0 0 0,0 1 0 0 0,0-1 0 0 0,0 1 0 0 0,0 0 0 0 0,33 51 13 0 0,-7 68 107 0 0,3 86-109 0 0,-8 1-75 0 0,-13-52 64 0 0,-9-33 0 0 0,0-122 0 0 0,0 1 0 0 0,0-1 0 0 0,0 0 0 0 0,-1 1 0 0 0,1-1 0 0 0,0 0 0 0 0,0 0 0 0 0,-1 1 0 0 0,1-1 0 0 0,0 0 0 0 0,-1 0 0 0 0,1 1 0 0 0,0-1 0 0 0,-1 0 0 0 0,1 0 0 0 0,-1 0 0 0 0,1 0 0 0 0,0 0 0 0 0,-1 1 0 0 0,1-1 0 0 0,0 0 0 0 0,-1 0 0 0 0,1 0 0 0 0,-1 0 0 0 0,1 0 0 0 0,0 0 0 0 0,-1 0 0 0 0,1 0 0 0 0,-1 0 0 0 0,1-1 0 0 0,0 1 0 0 0,-1 0 0 0 0,1 0 0 0 0,-1 0 0 0 0,1 0 0 0 0,0 0 0 0 0,-1-1 0 0 0,1 1 0 0 0,0 0 0 0 0,-1 0 0 0 0,1-1 0 0 0,0 1 0 0 0,0 0 0 0 0,-1-1 0 0 0,1 1 0 0 0,0 0 0 0 0,0 0 0 0 0,-1-1 0 0 0,1 1 0 0 0,0-1 0 0 0,0 1 0 0 0,0 0 0 0 0,0-1 0 0 0,-1 1 0 0 0,1 0 0 0 0,0-1 0 0 0,0 1 0 0 0,0-1 0 0 0,0 1 0 0 0,0 0 0 0 0,0-1 0 0 0,-40-126-144 0 0,31 26 144 0 0,10 93 0 0 0,3 5-11 0 0,-1 5 8 0 0,-1-1 1 0 0,0 1-1 0 0,0-1 1 0 0,0 1-1 0 0,0 0 1 0 0,0 0-1 0 0,0 0 1 0 0,0 0-1 0 0,-1 1 0 0 0,1-1 1 0 0,-1 0-1 0 0,1 1 1 0 0,-1-1-1 0 0,0 1 1 0 0,0-1-1 0 0,0 1 1 0 0,0 0-1 0 0,-1-1 1 0 0,1 1-1 0 0,-1 0 1 0 0,0 0 2 0 0,4 34 0 0 0,-8 33 0 0 0,-5-42 0 0 0,-4-5-14 0 0,5-11-778 0 0,47-19 718 0 0,-31 4 74 0 0,0 2 0 0 0,0-1 0 0 0,0 1 0 0 0,0 0 0 0 0,1 0 0 0 0,-1 1 0 0 0,0 0 0 0 0,0 1 0 0 0,1 0 0 0 0,-1 0 0 0 0,0 1 0 0 0,0 0 0 0 0,0 0 0 0 0,0 1 0 0 0,0 0 0 0 0,-1 0 0 0 0,1 1 0 0 0,-1 0 0 0 0,0 0 0 0 0,0 1 0 0 0,0 0 0 0 0,3 3 0 0 0,43 47 274 0 0,-54-53-256 0 0,0 0-1 0 0,0 0 0 0 0,0 0 1 0 0,0 0-1 0 0,0 0 0 0 0,0-1 1 0 0,-1 1-1 0 0,1 0 1 0 0,-1-1-1 0 0,1 1 0 0 0,-1-1 1 0 0,1 1-1 0 0,-1-1 1 0 0,0 0-1 0 0,0 0 0 0 0,0 1 1 0 0,0-1-1 0 0,0-1 0 0 0,0 1 1 0 0,0 0-1 0 0,0 0 1 0 0,0-1-1 0 0,0 1 0 0 0,0-1 1 0 0,0 0-1 0 0,-1 1 1 0 0,1-1-18 0 0,-78 0 154 0 0,13-19-12 0 0,66 19-143 0 0,0-1 0 0 0,0 1 1 0 0,0-1 0 0 0,0 1 0 0 0,0-1-1 0 0,0 1 1 0 0,0-1 0 0 0,1 0-1 0 0,-1 1 1 0 0,0-1 0 0 0,0 0-1 0 0,1 0 1 0 0,-1 0 0 0 0,0 0 0 0 0,1 1-1 0 0,-1-1 1 0 0,0 0 0 0 0,1 0-1 0 0,0 0 1 0 0,-1 0 0 0 0,1 0-1 0 0,-1 0 1 0 0,1 0 0 0 0,0 0 0 0 0,0-1-1 0 0,0 1 1 0 0,0 0 0 0 0,0 0-1 0 0,0 0 1 0 0,0 0 0 0 0,0 0-1 0 0,0 0 1 0 0,0 0 0 0 0,1-1 0 0 0,1-1-5 0 0,0 0 0 0 0,1 1 0 0 0,0-1 0 0 0,0 1 0 0 0,0-1 1 0 0,0 1-1 0 0,0 0 0 0 0,0 0 0 0 0,0 0 0 0 0,1 1 0 0 0,-1-1 0 0 0,1 1 0 0 0,-1 0 0 0 0,1 0 1 0 0,0 0-1 0 0,-1 0 0 0 0,1 1 0 0 0,0 0 0 0 0,-1-1 0 0 0,1 1 0 0 0,0 1 0 0 0,0-1 0 0 0,-1 0 1 0 0,2 1 4 0 0,51 10 0 0 0,-49-11 10 0 0,-4-1 445 0 0,-22-2-225 0 0,-43-27-102 0 0,7 7-198 0 0,54 22-625 0 0,1 1-219 0 0</inkml:trace>
  <inkml:trace contextRef="#ctx0" brushRef="#br0" timeOffset="9525.116">4421 1266 6448 0 0,'0'0'297'0'0,"-1"-8"91"0"0,-15-15-316 0 0,15 21 244 0 0,1 0 101 0 0,0-5 21 0 0,0 5-8 0 0,0 2-39 0 0,0 0-20 0 0,0 0-3 0 0,2-1-22 0 0,4 2-270 0 0,0-1 0 0 0,1 1 0 0 0,-1 0-1 0 0,0 0 1 0 0,0 1 0 0 0,0-1 0 0 0,0 1 0 0 0,0 1-1 0 0,-1-1 1 0 0,1 1 0 0 0,-1 0 0 0 0,1 0 0 0 0,-1 1-1 0 0,0-1 1 0 0,0 1 0 0 0,-1 1 0 0 0,1-1 0 0 0,-1 0-1 0 0,0 1 1 0 0,1 1-76 0 0,2 1 88 0 0,73 91 580 0 0,-53-65-479 0 0,-2 2-1 0 0,-1 0 0 0 0,-1 1 0 0 0,13 32-188 0 0,-14-27 187 0 0,21 49 781 0 0,-24-15 10 0 0,-19-73-818 0 0,0-2-3 0 0,0 0-12 0 0,0 0-7 0 0,0 0-2 0 0,0 0 1 0 0,0 0 6 0 0,-2 0 0 0 0,-2-1-114 0 0,-1 0 0 0 0,1-1-1 0 0,-1 1 1 0 0,1-1-1 0 0,0 0 1 0 0,0-1-1 0 0,0 1 1 0 0,0 0 0 0 0,0-1-1 0 0,0 0 1 0 0,1 0-1 0 0,-1 0 1 0 0,1-1-1 0 0,-2-1-28 0 0,-7-6 32 0 0,-67-101 32 0 0,-78-149-64 0 0,20 47 0 0 0,68 139-13 0 0,65 72-52 0 0,3 3-14 0 0,1 0-13 0 0,13 12-59 0 0,216 249-201 0 0,-142-141 293 0 0,45 96 111 0 0,-93-143 12 0 0,-31-34 10 0 0,-7-32-18 0 0,-1-6 24 0 0,0-1 9 0 0,0 0-14 0 0,0 0-10 0 0,-27-12 117 0 0,-15-22-185 0 0,41 33-62 0 0,15 9-9 0 0,7 19 74 0 0,-9-14 0 0 0,-11-13 0 0 0,-1 0 0 0 0,1 1 0 0 0,-1-1 0 0 0,1 1 0 0 0,-1-1 0 0 0,1 0 0 0 0,-1 1 0 0 0,1-1 0 0 0,-1 0 0 0 0,1 0 0 0 0,0 1 0 0 0,-1-1 0 0 0,1 0 0 0 0,-1 0 0 0 0,1 0 0 0 0,0 0 0 0 0,-1 0 0 0 0,1 0 0 0 0,0 0 0 0 0,-1 0 0 0 0,1 0 0 0 0,-1 0 0 0 0,1 0 0 0 0,0 0 0 0 0,-1 0 0 0 0,1 0 0 0 0,-1-1 0 0 0,1 1 0 0 0,0 0 0 0 0,-1-1 0 0 0,1 1 0 0 0,-1 0 0 0 0,1-1 0 0 0,-1 1 0 0 0,1 0 0 0 0,-1-1 0 0 0,1 0 0 0 0,-1 1 0 0 0,71-55 0 0 0,-48 40 0 0 0,-17 11 11 0 0,-5 4 42 0 0,-1 0 11 0 0,0 0 3 0 0,-7 16 74 0 0,-33 6-90 0 0,39-21-115 0 0,22-17-291 0 0,-15 12 203 0 0</inkml:trace>
  <inkml:trace contextRef="#ctx0" brushRef="#br0" timeOffset="10792.802">3953 1241 10592 0 0,'0'1'9'0'0,"1"-1"0"0"0,0 0 0 0 0,-1 1 1 0 0,1-1-1 0 0,0 1 0 0 0,-1-1 0 0 0,1 1 1 0 0,-1-1-1 0 0,1 1 0 0 0,-1-1 0 0 0,1 1 0 0 0,-1 0 1 0 0,1-1-1 0 0,-1 1 0 0 0,0 0 0 0 0,1-1 1 0 0,-1 1-1 0 0,0 0 0 0 0,1-1 0 0 0,-1 1 0 0 0,0 0 1 0 0,0 0-1 0 0,0-1 0 0 0,0 1 0 0 0,0 0 1 0 0,0 0-1 0 0,0-1 0 0 0,0 1 0 0 0,0 0 1 0 0,0 0-1 0 0,0-1 0 0 0,0 1 0 0 0,0 0 0 0 0,-1 0 1 0 0,1-1-1 0 0,0 1 0 0 0,-1 0 0 0 0,1-1 1 0 0,0 1-1 0 0,-1 0 0 0 0,1-1 0 0 0,-1 1 0 0 0,1-1 1 0 0,-1 1-1 0 0,1-1 0 0 0,-1 1 0 0 0,1-1 1 0 0,-1 1-1 0 0,0-1 0 0 0,1 1 0 0 0,-1-1 1 0 0,0 0-1 0 0,1 1 0 0 0,-1-1 0 0 0,0 0 0 0 0,0 0 1 0 0,1 1-1 0 0,-1-1 0 0 0,0 0 0 0 0,0 0-9 0 0,-6 6 609 0 0,-82 60 1281 0 0,5 3-1670 0 0,47-34-441 0 0,1 1 0 0 0,2 2 0 0 0,2 2 0 0 0,1 0 1 0 0,0 6 220 0 0,-3 16-442 0 0,23-32-38 0 0,11-29 312 0 0,0-1-6 0 0,0 0-2 0 0,10 4-283 0 0,30-27-632 0 0,13-28 605 0 0,-8 11 443 0 0,-2-2 1 0 0,-1-2 0 0 0,9-16 42 0 0,-16 14 606 0 0,-2-1 1 0 0,-3-1-1 0 0,5-14-606 0 0,1 0 1049 0 0,7-20 80 0 0,-38 64-970 0 0,-5 16 254 0 0,0 2 95 0 0,-8 4 498 0 0,-5 3-923 0 0,0 0 0 0 0,1 1 0 0 0,0 1 1 0 0,1 0-1 0 0,0 1 0 0 0,0 0 1 0 0,1 1-1 0 0,0 0 0 0 0,1 0 1 0 0,0 1-1 0 0,0 0-83 0 0,-14 18 36 0 0,-174 211-452 0 0,113-118 96 0 0,37-61 190 0 0,-17 22-339 0 0,42-59-475 0 0,23-25 883 0 0,2 0 38 0 0,-1 0-20 0 0,5 0 43 0 0,-6 0 54 0 0,-2 2-1 0 0,-6 4-42 0 0,1 2-11 0 0,3 3 0 0 0,2-2 0 0 0,-9 22 0 0 0,-2-1 0 0 0,-6 1-482 0 0,10-47 722 0 0,-4-9 350 0 0,11 24-369 0 0,1 1 50 0 0,0 0 1 0 0,0 0-72 0 0,-2 1-302 0 0,-22 20-776 0 0,2 19 458 0 0,18-18-128 0 0,2-11-2863 0 0,-1 0-830 0 0</inkml:trace>
  <inkml:trace contextRef="#ctx0" brushRef="#br0" timeOffset="13405.327">3917 1561 2760 0 0,'-1'-2'207'0'0,"-2"-29"3354"0"0,3 31-3482 0 0,0 1-1 0 0,0-1 1 0 0,1 0 0 0 0,-1 1-1 0 0,0-1 1 0 0,0 0 0 0 0,0 0 0 0 0,1 0-1 0 0,-1 1 1 0 0,0-1 0 0 0,0 0-1 0 0,1 0 1 0 0,-1 0 0 0 0,0 1 0 0 0,0-1-1 0 0,1 0 1 0 0,-1 0 0 0 0,0 0 0 0 0,1 0-1 0 0,-1 0 1 0 0,0 0 0 0 0,0 0-1 0 0,1 1 1 0 0,-1-1 0 0 0,0 0 0 0 0,1 0-1 0 0,-1 0 1 0 0,0 0 0 0 0,1 0-1 0 0,-1-1 1 0 0,0 1 0 0 0,1 0 0 0 0,-1 0-1 0 0,0 0 1 0 0,1 0 0 0 0,-1 0 0 0 0,0 0-1 0 0,0 0 1 0 0,1-1 0 0 0,-1 1-1 0 0,0 0 1 0 0,0 0 0 0 0,1 0 0 0 0,-1-1-1 0 0,0 1 1 0 0,0 0 0 0 0,1 0 0 0 0,-1-1-1 0 0,0 1 1 0 0,0 0 0 0 0,0 0-1 0 0,0-1 1 0 0,0 1 0 0 0,1 0 0 0 0,-1-1-1 0 0,0 1 1 0 0,0 0 0 0 0,0-1-1 0 0,0 1 1 0 0,0 0 0 0 0,0 0 0 0 0,0-1-1 0 0,0 1 1 0 0,0 0 0 0 0,0-1 0 0 0,0 1-1 0 0,0 0 1 0 0,0-1-79 0 0,17 15 308 0 0,-9-8-240 0 0,-1-1 0 0 0,0 1 0 0 0,0 1-1 0 0,-1-1 1 0 0,1 1 0 0 0,-2 0 0 0 0,1 0 0 0 0,-1 1 0 0 0,2 3-68 0 0,32 48 248 0 0,-29-52-220 0 0,-3-8 33 0 0,2-40 71 0 0,-20-49-49 0 0,13 9-30 0 0,-2 8-32 0 0,13-5 43 0 0,-8 88 50 0 0,-10 35-9 0 0,-30 148-318 0 0,1-84 533 0 0,4 7-104 0 0,30-115-322 0 0,0-1-70 0 0,21-35 35 0 0,14-113 468 0 0,9 13-327 0 0,-14 68 10 0 0,-29 61 48 0 0,-13 47 207 0 0,-7 37-161 0 0,-25 104 16 0 0,-12 79 115 0 0,43-124-63 0 0,20-66-112 0 0,-7-70-65 0 0,0 0 0 0 0,0-1 0 0 0,0 1 0 0 0,1 0 1 0 0,-1-1-1 0 0,0 1 0 0 0,1 0 0 0 0,-1-1 1 0 0,0 1-1 0 0,1 0 0 0 0,-1-1 0 0 0,0 1 1 0 0,1-1-1 0 0,-1 1 0 0 0,1-1 0 0 0,-1 1 0 0 0,1-1 1 0 0,0 1-1 0 0,-1-1 0 0 0,1 0 0 0 0,-1 1 1 0 0,1-1-1 0 0,0 0 0 0 0,-1 1 0 0 0,1-1 1 0 0,0 0-1 0 0,-1 0 0 0 0,1 0 0 0 0,0 1 0 0 0,0-1 1 0 0,-1 0-1 0 0,1 0 0 0 0,0 0 0 0 0,-1 0 1 0 0,1 0-1 0 0,0 0 0 0 0,0-1 0 0 0,-1 1 1 0 0,1 0-1 0 0,0 0 0 0 0,-1 0 0 0 0,1-1 0 0 0,0 1 1 0 0,-1 0-1 0 0,1-1 0 0 0,-1 1 0 0 0,1 0 1 0 0,0-1-1 0 0,-1 1 0 0 0,1-1 0 0 0,-1 0 5 0 0,3 0-14 0 0,11-25-937 0 0,-10 10 336 0 0,-21 15-1172 0 0,-45 29 215 0 0,43-17 1451 0 0,-55 55 49 0 0,44-47 680 0 0,14-7 558 0 0,12-3-651 0 0,45 33-167 0 0,0-19-220 0 0,63 0 423 0 0,44-3 341 0 0,-141-19-1037 0 0,-7-1 170 0 0,0 1 0 0 0,0-1 0 0 0,0 0 0 0 0,-1 0 0 0 0,1 0-1 0 0,0 1 1 0 0,0-1 0 0 0,0 0 0 0 0,0 0 0 0 0,0 0 0 0 0,0 1 0 0 0,0-1-1 0 0,0 0 1 0 0,0 0 0 0 0,0 0 0 0 0,0 1 0 0 0,0-1 0 0 0,0 0 0 0 0,0 0-1 0 0,0 0 1 0 0,1 1 0 0 0,-1-1 0 0 0,0 0 0 0 0,0 0 0 0 0,0 0 0 0 0,0 0-1 0 0,0 1 1 0 0,0-1 0 0 0,0 0 0 0 0,1 0 0 0 0,-1 0 0 0 0,0 0 0 0 0,0 0-1 0 0,0 1 1 0 0,0-1 0 0 0,1 0 0 0 0,-1 0 0 0 0,0 0 0 0 0,0 0 0 0 0,0 0-1 0 0,0 0 1 0 0,1 0 0 0 0,-1 0 0 0 0,0 0 0 0 0,0 0 0 0 0,0 0 0 0 0,1 0 0 0 0,-1 0-1 0 0,0 0 1 0 0,0 0-25 0 0,-88 31 680 0 0,-81-7-490 0 0,114-16-190 0 0,-22-5-66 0 0,76-3-3 0 0,13 5-63 0 0,72-2-41 0 0,-53-3 126 0 0,-11-1 44 0 0,1 1 0 0 0,-1 0 0 0 0,1 2 1 0 0,-1 1-1 0 0,0 0 0 0 0,19 6 3 0 0,-7-5 93 0 0,-7 6 91 0 0,-23-9-83 0 0,-2-1-1 0 0,0 0-10 0 0,0 0 22 0 0,0 0 101 0 0,0 0 47 0 0,0 0 10 0 0,-2 1-18 0 0,-56 13 348 0 0,-54-9-452 0 0,40-6-97 0 0,69 1-118 0 0,16 0-93 0 0,96 28-16 0 0,-38 11 176 0 0,-35-20 0 0 0,-15-11 0 0 0,-13-8 11 0 0,-5 0 32 0 0,3-2-22 0 0,-19-11-21 0 0,-20-2-355 0 0,31 15 227 0 0,-5-4-1514 0 0,29 50 1549 0 0,-6-16-589 0 0,-16-29-2851 0 0,0-1-1188 0 0</inkml:trace>
  <inkml:trace contextRef="#ctx0" brushRef="#br0" timeOffset="14152.069">3838 2431 3224 0 0,'0'0'143'0'0,"-7"9"14"0"0,6-5 2412 0 0,18 57 1752 0 0,-3 67-3066 0 0,7 52-976 0 0,-17-48-155 0 0,-4-7-52 0 0,-1-117-62 0 0,1-8-9 0 0,0 1 0 0 0,0-1-1 0 0,0 0 1 0 0,0 0 0 0 0,0 1-1 0 0,0-1 1 0 0,-1 0 0 0 0,1 0 0 0 0,0 0-1 0 0,0 1 1 0 0,0-1 0 0 0,0 0-1 0 0,-1 0 1 0 0,1 0 0 0 0,0 0-1 0 0,0 1 1 0 0,0-1 0 0 0,-1 0 0 0 0,1 0-1 0 0,0 0 1 0 0,0 0 0 0 0,-1 0-1 0 0,1 0 1 0 0,0 0 0 0 0,0 0-1 0 0,-1 0 1 0 0,1 0 0 0 0,0 0 0 0 0,0 0-1 0 0,-1 0 1 0 0,1 0 0 0 0,0 0-1 0 0,0 0 1 0 0,-1 0 0 0 0,1 0-1 0 0,0 0 1 0 0,0 0 0 0 0,-1 0 0 0 0,1 0-1 0 0,0 0 1 0 0,0 0 0 0 0,-1-1-1 0 0,1 1 1 0 0,0 0 0 0 0,0 0-1 0 0,0 0 1 0 0,0 0 0 0 0,-1-1 0 0 0,1 1-1 0 0,0 0 1 0 0,0 0 0 0 0,0 0-1 0 0,0-1 1 0 0,0 1 0 0 0,-1 0-1 0 0,1 0 1 0 0,0-1 0 0 0,0 1 0 0 0,0 0-1 0 0,0 0 1 0 0,0-1 0 0 0,0 1-1 0 0,0 0 1 0 0,0 0 0 0 0,0-1-1 0 0,0 1 1 0 0,0 0 0 0 0,0 0 0 0 0,0-1-1 0 0,0 1 0 0 0,0 0 5 0 0,-14-64-99 0 0,4-36-188 0 0,2-21 150 0 0,-9-4 120 0 0,-2 4 12 0 0,-5 71 93 0 0,23 49-12 0 0,-12 29 75 0 0,6-6-154 0 0,1 1 0 0 0,1 0 0 0 0,1 0-1 0 0,1 0 1 0 0,2 0 0 0 0,0 0 0 0 0,1 0 0 0 0,1 1-1 0 0,2 2-1 0 0,7 126-164 0 0,21 31-313 0 0,-23-152 332 0 0</inkml:trace>
  <inkml:trace contextRef="#ctx0" brushRef="#br0" timeOffset="17674.252">3956 1133 6392 0 0,'-19'15'174'0'0,"1"1"0"0"0,0 0 0 0 0,1 2 1 0 0,1 0-1 0 0,1 1 0 0 0,1 0 0 0 0,0 1 1 0 0,1 1-1 0 0,-6 15-174 0 0,-73 106 486 0 0,-3 20-359 0 0,52-77-116 0 0,3-7-11 0 0,31-66 0 0 0,9-12 0 0 0,0-1 0 0 0,0 1 0 0 0,0 0 1 0 0,0 0-1 0 0,0-1 0 0 0,0 1 0 0 0,0 0 1 0 0,0 0-1 0 0,0-1 0 0 0,0 1 0 0 0,0 0 0 0 0,0-1 1 0 0,0 1-1 0 0,0 0 0 0 0,1 0 0 0 0,-1 0 1 0 0,0-1-1 0 0,0 1 0 0 0,0 0 0 0 0,0 0 0 0 0,1-1 1 0 0,-1 1-1 0 0,0 0 0 0 0,0 0 0 0 0,0 0 1 0 0,1 0-1 0 0,-1-1 0 0 0,0 1 0 0 0,0 0 0 0 0,1 0 1 0 0,-1 0-1 0 0,0 0 0 0 0,0 0 0 0 0,1 0 1 0 0,-1 0-1 0 0,0 0 0 0 0,0 0 0 0 0,1 0 0 0 0,-1 0 1 0 0,0 0-1 0 0,0 0 0 0 0,1 0 0 0 0,-1 0 1 0 0,0 0-1 0 0,1 0 0 0 0,-1 0 0 0 0,0 0 0 0 0,0 0 1 0 0,1 0-1 0 0,-1 0 0 0 0,0 0 0 0 0,0 1 1 0 0,0-1-1 0 0,1 0 0 0 0,-1 0 0 0 0,0 0 0 0 0,0 0 1 0 0,0 1-1 0 0,1-1 0 0 0,-1 0 0 0 0,0 0 1 0 0,0 0-1 0 0,0 1 0 0 0,0-1 0 0 0,1 0 0 0 0,-1 1 0 0 0,85-133 570 0 0,27-32-9 0 0,64-136 536 0 0,-96 120-462 0 0,-28 48-324 0 0,-24 62-138 0 0,-28 70-161 0 0,1 0-1 0 0,-1 1 1 0 0,0-1-1 0 0,0 1 1 0 0,0-1-1 0 0,0 0 1 0 0,0 1-1 0 0,0-1 1 0 0,0 0-1 0 0,0 1 1 0 0,0-1-1 0 0,-1 1 1 0 0,1-1 0 0 0,0 0-1 0 0,0 1 1 0 0,0-1-1 0 0,0 0 1 0 0,0 1-1 0 0,-1-1 1 0 0,1 0-1 0 0,0 1 1 0 0,0-1-1 0 0,-1 0 1 0 0,1 1 0 0 0,0-1-1 0 0,-1 0 1 0 0,1 0-1 0 0,0 1 1 0 0,0-1-1 0 0,-1 0 1 0 0,1 0-1 0 0,-1 0 1 0 0,1 1-1 0 0,0-1 1 0 0,-1 0 0 0 0,1 0-1 0 0,0 0 1 0 0,-1 0-1 0 0,1 0 1 0 0,-1 0-1 0 0,1 0 1 0 0,0 0-1 0 0,-1 0 1 0 0,1 0-1 0 0,-1 0 1 0 0,1 0-1 0 0,0 0 1 0 0,-1 0 0 0 0,1 0-1 0 0,0 0 1 0 0,-1 0-1 0 0,1-1 1 0 0,-1 1-1 0 0,1 0 1 0 0,0 0-1 0 0,-1 0 1 0 0,1-1-1 0 0,0 1 1 0 0,0 0 0 0 0,-1 0-1 0 0,1-1 1 0 0,0 1-1 0 0,-1 0 1 0 0,1-1-1 0 0,0 1 1 0 0,0 0-1 0 0,0-1 1 0 0,-1 1-1 0 0,1 0 1 0 0,0-1-12 0 0,-47 73 495 0 0,-6-4-379 0 0,-23 16 145 0 0,3-5-236 0 0,40-46-8 0 0,1 2 0 0 0,2 1 0 0 0,-12 20-17 0 0,18-25 3 0 0,-68 105-3 0 0,34-47 0 0 0,52-82-16 0 0,4-6-60 0 0,2-1 0 0 0,10-1-82 0 0,-6 0 122 0 0,0 0 0 0 0,0 0-1 0 0,0-1 1 0 0,-1 1 0 0 0,1-1-1 0 0,0 0 1 0 0,-1 0 0 0 0,0 0-1 0 0,1 0 1 0 0,-1 0 0 0 0,0-1 0 0 0,0 0-1 0 0,0 1 1 0 0,0-1 0 0 0,-1 0-1 0 0,1-1 1 0 0,-1 1 36 0 0,131-175-233 0 0,-84 113 233 0 0,24-26 0 0 0,55-60 504 0 0,-95 127-160 0 0,-31 23-216 0 0,-2 1 14 0 0,0 0 62 0 0,0 0 27 0 0,-22 17 488 0 0,-49 42 93 0 0,-37 50-608 0 0,-26 88-219 0 0,57-88-72 0 0,6-18 10 0 0,15-22 24 0 0,7-13-11 0 0,37-42-47 0 0,10-13 6 0 0,2-1 1 0 0,0 0-23 0 0,0 0-94 0 0,2-2-41 0 0,37-28-468 0 0,57-59 222 0 0,6-41 508 0 0,-12 26 0 0 0,2-12 213 0 0,-86 106-191 0 0,-6 10-16 0 0,1-1 0 0 0,-1 1 0 0 0,1 0 0 0 0,-1-1 0 0 0,1 1 0 0 0,-1 0 0 0 0,0-1 0 0 0,1 1 0 0 0,-1-1 0 0 0,0 1 0 0 0,1-1 0 0 0,-1 1 0 0 0,0 0 0 0 0,0-1 0 0 0,1 1 0 0 0,-1-1 0 0 0,0 1 0 0 0,0-1 0 0 0,0 0 0 0 0,0 1 0 0 0,0-1 0 0 0,1 1 0 0 0,-1-1 0 0 0,0 1 0 0 0,0-1 0 0 0,-1 1 0 0 0,1-1 0 0 0,0 1 0 0 0,0-1 0 0 0,0 1 0 0 0,0-1 0 0 0,0 1 0 0 0,0-1 0 0 0,-1 1 0 0 0,1-1 0 0 0,0 1 1 0 0,0-1-1 0 0,-1 1 0 0 0,1-1 0 0 0,0 1 0 0 0,-1-1 0 0 0,1 1 0 0 0,-1 0 0 0 0,1-1 0 0 0,0 1 0 0 0,-1 0-6 0 0,0-1 129 0 0,-18 5 327 0 0,-30 15 179 0 0,-12 45-474 0 0,-6 16-150 0 0,33-26-11 0 0,-44 44 0 0 0,4 0-12 0 0,48-60-280 0 0,13-3-284 0 0,12-34 400 0 0,1-1-3 0 0,2 17-3890 0 0,7-15 3741 0 0,-7-1 18 0 0,-2-1 80 0 0,0 0 35 0 0,0 0 10 0 0,0 0 19 0 0,-1 1 88 0 0,-5 6 66 0 0,1 2 22 0 0,-2 29 154 0 0,4-4 166 0 0,11 52 27 0 0,6 24-274 0 0,-1-26-73 0 0,-1-32 54 0 0,-11-45-10 0 0,-1-6 10 0 0,-20-52 0 0 0,2-7-64 0 0,8-20-64 0 0,7 31 64 0 0,8 17 0 0 0,1 26 10 0 0,9 26 332 0 0,-10-8-306 0 0,-1 1 1 0 0,0 0-1 0 0,-1-1 0 0 0,-1 1 1 0 0,0 1-1 0 0,-1-1 1 0 0,-1 0-1 0 0,0 0 1 0 0,-2 9-37 0 0,2 17 32 0 0,5 24-22 0 0,-12-14 44 0 0,7-50-54 0 0,0 0 0 0 0,0 0 0 0 0,-1 1 0 0 0,1-1 0 0 0,0 0 0 0 0,0 0 0 0 0,-1 0 0 0 0,1 0 0 0 0,-1 0 0 0 0,1 0 0 0 0,-1-1 0 0 0,1 1 0 0 0,-1 0 0 0 0,0 0 0 0 0,1 0 0 0 0,-1 0 0 0 0,0-1 0 0 0,0 1 0 0 0,0 0 0 0 0,1-1 0 0 0,-1 1 0 0 0,0 0 0 0 0,0-1 0 0 0,0 1 0 0 0,0-1 0 0 0,0 0 0 0 0,0 1 0 0 0,0-1 0 0 0,0 0 0 0 0,0 1 0 0 0,0-1 0 0 0,-1 0 0 0 0,-9 4 10 0 0,9-20-44 0 0,-11-78-670 0 0,4-3 498 0 0,6-35 140 0 0,8 74 66 0 0,-3 26 0 0 0,-10 25 0 0 0,5 11 4 0 0,0 1 0 0 0,0-1 0 0 0,1 0 0 0 0,-1 1 0 0 0,1 0 0 0 0,0 0 0 0 0,0-1 0 0 0,1 1 0 0 0,0 0 0 0 0,-1 0 0 0 0,2 0 0 0 0,-1 1 0 0 0,0 2-4 0 0,-4 19 12 0 0,-13 78-12 0 0,11-24 0 0 0,-2-23 0 0 0,12-38-426 0 0,-2-19-1776 0 0,-1-1-730 0 0</inkml:trace>
  <inkml:trace contextRef="#ctx0" brushRef="#br0" timeOffset="20872.911">4575 1261 5296 0 0,'-11'-12'241'0'0,"4"-3"138"0"0,4 15 2375 0 0,12 25-2074 0 0,21 39-340 0 0,2-1-1 0 0,31 42-339 0 0,35 51 264 0 0,-28-46 99 0 0,-18-37-46 0 0,-31-31 15 0 0,-20-40-164 0 0,-1-2 7 0 0,0 0 26 0 0,0 0 107 0 0,0 0 48 0 0,0 0 11 0 0,0-3-42 0 0,-2-8-294 0 0,0 0-1 0 0,0 1 1 0 0,-2-1 0 0 0,1 1 0 0 0,-1 0 0 0 0,-1 0-1 0 0,0 0 1 0 0,0 1 0 0 0,-1-1 0 0 0,0 1 0 0 0,0 1-1 0 0,-1-1 1 0 0,-1 1 0 0 0,-2-3-31 0 0,-21-28 57 0 0,-130-190-46 0 0,130 171-11 0 0,19 28 0 0 0,11 20 0 0 0,1 9-4 0 0,0 1 1 0 0,0-1 0 0 0,1 0-1 0 0,-1 1 1 0 0,0-1 0 0 0,0 0-1 0 0,1 1 1 0 0,-1-1 0 0 0,0 1-1 0 0,1-1 1 0 0,-1 0 0 0 0,1 1-1 0 0,-1-1 1 0 0,0 1-1 0 0,1-1 1 0 0,-1 1 0 0 0,1-1-1 0 0,0 1 1 0 0,-1 0 0 0 0,1-1-1 0 0,-1 1 1 0 0,1 0 0 0 0,0-1-1 0 0,-1 1 1 0 0,1 0 0 0 0,0 0-1 0 0,-1-1 1 0 0,1 1 0 0 0,0 0-1 0 0,-1 0 1 0 0,1 0 0 0 0,0 0-1 0 0,0 0 1 0 0,-1 0 0 0 0,1 0-1 0 0,0 0 1 0 0,-1 0 0 0 0,1 0-1 0 0,0 1 1 0 0,-1-1 0 0 0,1 0-1 0 0,0 0 1 0 0,-1 1 0 0 0,1-1-1 0 0,0 1 4 0 0,-1-1-4 0 0,6 3-11 0 0,-1 0 1 0 0,0 0-1 0 0,1 0 1 0 0,-2 1-1 0 0,1 0 1 0 0,0 0-1 0 0,-1 0 1 0 0,0 1-1 0 0,0 0 0 0 0,0 0 1 0 0,2 3 14 0 0,178 241-93 0 0,-140-186 103 0 0,25 13 172 0 0,-107-86 1966 0 0,7-9-2076 0 0,-18-13 4 0 0,33 25-88 0 0,12 3-52 0 0,4 3-26 0 0,12 6-46 0 0,27 33 57 0 0,-20-14 20 0 0,-11-16 59 0 0,-1 1 10 0 0,-5-7 44 0 0,-2-2 10 0 0,0 0 0 0 0,0 0 0 0 0,0 0 5 0 0,0 0 16 0 0,0 0-15 0 0,-22-15 58 0 0,39 2-182 0 0,93-45-20 0 0,57-28 74 0 0,-114 56 0 0 0,-37 22 10 0 0,-14 7 33 0 0,4 1-22 0 0,-5 0 6 0 0,-1 0-104 0 0,-12 17-342 0 0,-1-8 450 0 0,0-1 0 0 0,-1 0 0 0 0,0 0 0 0 0,0-2 0 0 0,0 0 0 0 0,-1 0 0 0 0,1-1 0 0 0,-2-1 0 0 0,-1 0-31 0 0,-27 9-24 0 0,-79 30-108 0 0,110-35 132 0 0,5-2-11 0 0,5-3-32 0 0,-3 3 21 0 0,3-4-26 0 0,-3 4 24 0 0,5-5-38 0 0,1-1-16 0 0,18-1-96 0 0,5-5 131 0 0,53-14 35 0 0,-1-3 0 0 0,-1-4 1 0 0,7-6 7 0 0,-24 14 125 0 0,-46 16-101 0 0,-9 2 40 0 0,-8 9 331 0 0,-151 58-75 0 0,-79 38-118 0 0,143-51-400 0 0,85-47 174 0 0,7-5-35 0 0,1-1-10 0 0,0 0-14 0 0,1 1 15 0 0,7 0 48 0 0,-1-1 0 0 0,0 1 1 0 0,0-1-1 0 0,0-1 0 0 0,0 1 0 0 0,0-1 0 0 0,0 0 1 0 0,0-1-1 0 0,0 0 0 0 0,0 0 0 0 0,0 0 1 0 0,3-3 19 0 0,144-63 0 0 0,-114 46 64 0 0,-33 16 1 0 0,-6 5 10 0 0,-26-2 206 0 0,-124 30-70 0 0,73 8-211 0 0,59-28-11 0 0,17-6-44 0 0,0-1-17 0 0,0 0-14 0 0,1-1-32 0 0,59-21-1036 0 0,-42 17 706 0 0</inkml:trace>
  <inkml:trace contextRef="#ctx0" brushRef="#br0" timeOffset="21672.017">5421 1527 6736 0 0,'0'0'306'0'0,"0"0"-4"0"0,-6-12 2207 0 0,11 15-2426 0 0,53 56 309 0 0,-54-52-312 0 0,-3-6 12 0 0,-1-1-16 0 0,0 0-4 0 0,0 0 0 0 0,0 0 33 0 0,0 0 140 0 0,0 0 62 0 0,0 0 12 0 0,0 0-13 0 0,-7-1-165 0 0,1 0-1 0 0,-1 0 0 0 0,1-1 0 0 0,0 0 0 0 0,0 0 1 0 0,-1 0-1 0 0,1-1 0 0 0,0 0 0 0 0,1 0 0 0 0,-1-1 1 0 0,1 1-1 0 0,-1-1 0 0 0,1-1 0 0 0,0 1 0 0 0,1-1 1 0 0,-1 1-1 0 0,1-1 0 0 0,0-1 0 0 0,-4-4-140 0 0,-3-10 54 0 0,6 17-65 0 0,43 18-42 0 0,4 23 63 0 0,-41-37 52 0 0,-1-1 38 0 0,0 0-10 0 0,0 0-8 0 0,-20 0 190 0 0,15-6-203 0 0,-3-19 102 0 0,7 20-155 0 0,1-3-16 0 0,0-1-12 0 0,2 7-36 0 0,5 3 36 0 0,4 2 12 0 0,26 32 0 0 0,24 11-22 0 0,-57-46 225 0 0,-1 0-935 0 0,0 2-3224 0 0,1 0-745 0 0</inkml:trace>
  <inkml:trace contextRef="#ctx0" brushRef="#br0" timeOffset="23154.046">3285 2439 2304 0 0,'0'2'167'0'0,"5"16"845"0"0,-6-5 502 0 0,2-11-1319 0 0,-1-2 6 0 0,0 0 39 0 0,0 0 15 0 0,0 0 1 0 0,0 0 14 0 0,0 0 62 0 0,0 0 27 0 0,0 0 8 0 0,-9-2 262 0 0,7 0-580 0 0,0 0 0 0 0,0-1 0 0 0,1 1 0 0 0,-1-1 0 0 0,1 0 0 0 0,-1 1 1 0 0,1-1-1 0 0,0 0 0 0 0,0 0 0 0 0,0 0 0 0 0,0 0 0 0 0,0 0 0 0 0,1 0 0 0 0,0 0 0 0 0,-1 0 0 0 0,1 0 0 0 0,0 0 0 0 0,0 0 0 0 0,1 0 0 0 0,-1-1-49 0 0,3-28 78 0 0,-2 26-49 0 0,-1 5-9 0 0,1 1 0 0 0,-1-1 0 0 0,1 0 0 0 0,0 0 0 0 0,-1 1 0 0 0,1-1 1 0 0,0 1-1 0 0,-1-1 0 0 0,1 0 0 0 0,0 1 0 0 0,0-1 0 0 0,-1 1 0 0 0,1 0 0 0 0,0-1 0 0 0,0 1 0 0 0,0 0 0 0 0,0-1 0 0 0,0 1 0 0 0,0 0 0 0 0,-1 0 0 0 0,1 0 1 0 0,0 0-1 0 0,0 0 0 0 0,0 0 0 0 0,0 0 0 0 0,0 0 0 0 0,0 0 0 0 0,0 0 0 0 0,0 1 0 0 0,-1-1 0 0 0,1 0 0 0 0,0 0 0 0 0,0 1 0 0 0,0-1 0 0 0,0 1 0 0 0,-1-1 0 0 0,1 1 1 0 0,0-1-1 0 0,0 1 0 0 0,-1-1-20 0 0,7 6 36 0 0,-3-3-17 0 0,0-1-1 0 0,-1 1 1 0 0,1 1-1 0 0,0-1 0 0 0,-1 0 1 0 0,0 1-1 0 0,0 0 1 0 0,0 0-1 0 0,-1-1 1 0 0,1 2-1 0 0,-1-1 0 0 0,0 0 1 0 0,0 0-1 0 0,0 2-18 0 0,-2 47 282 0 0,1-26-96 0 0,-2-25-147 0 0,0 0 0 0 0,0 0 0 0 0,0-1 0 0 0,0 1 0 0 0,-1 0 0 0 0,1-1 0 0 0,0 1-1 0 0,-1-1 1 0 0,1 1 0 0 0,-1-1 0 0 0,0 0 0 0 0,0 1 0 0 0,1-1 0 0 0,-1 0 0 0 0,0 0 0 0 0,0 0-1 0 0,0-1 1 0 0,0 1 0 0 0,0 0 0 0 0,0-1 0 0 0,0 1 0 0 0,0-1 0 0 0,0 0 0 0 0,-1 0-39 0 0,1 0 39 0 0,0-1 1 0 0,0 0-1 0 0,0 0 1 0 0,0-1-1 0 0,0 1 1 0 0,0 0 0 0 0,1-1-1 0 0,-1 1 1 0 0,1-1-1 0 0,-1 1 1 0 0,1-1-1 0 0,-1 0 1 0 0,1 0-1 0 0,0 1 1 0 0,0-1 0 0 0,0 0-1 0 0,0 0 1 0 0,0 0-1 0 0,0 0 1 0 0,1 0-1 0 0,-1-1 1 0 0,1 1-1 0 0,-1 0 1 0 0,1 0 0 0 0,0 0-1 0 0,0 0 1 0 0,0-2-40 0 0,9-39 12 0 0,16 13-23 0 0,-16 25-42 0 0,0 1 42 0 0,3 4-32 0 0,7 16 43 0 0,-7 3 64 0 0,-12-11-10 0 0,-15 10 75 0 0,14-18-119 0 0,0-1 1 0 0,0 1-1 0 0,0-1 1 0 0,0 0-1 0 0,1 0 1 0 0,-1 1-1 0 0,0-1 0 0 0,0 0 1 0 0,0 0-1 0 0,1 0 1 0 0,-1 0-1 0 0,0 0 1 0 0,1 0-1 0 0,-1 0 0 0 0,1 0 1 0 0,-1 0-1 0 0,1 0 1 0 0,-1-1-1 0 0,1 1 1 0 0,0 0-1 0 0,0 0 0 0 0,-1 0 1 0 0,1 0-1 0 0,0-1 1 0 0,0 0-11 0 0,0 2 2 0 0,0-51-108 0 0,4 27-896 0 0,1 13-3322 0 0</inkml:trace>
  <inkml:trace contextRef="#ctx0" brushRef="#br0" timeOffset="24093.217">3329 2407 2760 0 0,'-7'7'335'0'0,"5"-6"362"0"0,2-1 156 0 0,0 0 38 0 0,0-2-67 0 0,9-82 1182 0 0,-1-102-1308 0 0,-5 150-698 0 0,-5 0 0 0 0</inkml:trace>
  <inkml:trace contextRef="#ctx0" brushRef="#br0" timeOffset="24385.448">3307 2435 1896 0 0,'0'0'84'0'0,"3"-2"-1"0"0,7-4-66 0 0,-4-8-1 0 0,-7 12-4 0 0,2-76 1103 0 0,6-27 675 0 0,1-125 165 0 0,-6 172-1875 0 0,1 0 0 0 0,4 0 0 0 0,12-53-80 0 0,-14 80-2560 0 0</inkml:trace>
  <inkml:trace contextRef="#ctx0" brushRef="#br0" timeOffset="24688.568">3277 2415 1376 0 0,'0'0'65'0'0,"1"-1"-6"0"0,3-14-47 0 0,-2-20 1929 0 0,-9-70 2052 0 0,3-36-2425 0 0,21-21-694 0 0,9 9-538 0 0,35-56-243 0 0,-51 189-194 0 0</inkml:trace>
  <inkml:trace contextRef="#ctx0" brushRef="#br0" timeOffset="24928.186">3254 2196 3680 0 0,'0'0'284'0'0,"2"0"-187"0"0,4-2-22 0 0,-4-8 696 0 0,15-40 354 0 0,0-55-408 0 0,1-9 422 0 0,18-1-167 0 0,-32 98-918 0 0,0 1 0 0 0,2 0 0 0 0,0 0 0 0 0,1 0 0 0 0,0 1 0 0 0,10-15-54 0 0,-4 11 0 0 0</inkml:trace>
  <inkml:trace contextRef="#ctx0" brushRef="#br0" timeOffset="25215.013">3557 1678 3224 0 0,'0'-4'288'0'0,"8"1"-288"0"0,-8 3 0 0 0,18-13 0 0 0,0 2 608 0 0,5-4 64 0 0,-2-1 8 0 0,5-4 8 0 0,-4 1-448 0 0,4 0-88 0 0,5-4-24 0 0,-5-1-2784 0 0</inkml:trace>
  <inkml:trace contextRef="#ctx0" brushRef="#br0" timeOffset="101224.239">0 3644 3224 0 0,'158'1'977'0'0,"316"-26"774"0"0,641-6-681 0 0,-604 34-1420 0 0,499 13-1010 0 0,-888-16 1152 0 0</inkml:trace>
  <inkml:trace contextRef="#ctx0" brushRef="#br0" timeOffset="101765.47">2040 3639 3336 0 0,'444'-41'344'0'0,"-196"25"-601"0"0,117-4 582 0 0,3 0 975 0 0,-348 18-1200 0 0,373-34 564 0 0,193-39-931 0 0,-68-3 516 0 0,-403 55-667 0 0,-58 12 210 0 0</inkml:trace>
  <inkml:trace contextRef="#ctx0" brushRef="#br0" timeOffset="103060.941">4369 3527 3224 0 0,'557'-19'2824'0'0,"-165"23"-1752"0"0,294 15-1072 0 0,-124-16 0 0 0,-91-29-1368 0 0,-384 18 856 0 0</inkml:trace>
  <inkml:trace contextRef="#ctx0" brushRef="#br0" timeOffset="103576.905">4724 3323 4608 0 0,'356'28'912'0'0,"773"-4"2752"0"0,-479-5-3664 0 0,132 12 0 0 0,122 54-402 0 0,-562-49-1062 0 0,-7-2 139 0 0,-222-25-876 0 0</inkml:trace>
  <inkml:trace contextRef="#ctx0" brushRef="#br0" timeOffset="113742.696">9414 3702 3224 0 0,'0'0'188'0'0,"0"0"-16"0"0,0 0 491 0 0,0 0-352 0 0,0 0 175 0 0,0 0 342 0 0,0 0-34 0 0,0 2-154 0 0,5 31 883 0 0,-1-9-1048 0 0,6 47 135 0 0,9 36-172 0 0,-5-25-250 0 0,31 216 0 0 0,-27-142-124 0 0,21 51-23 0 0,-9-69-18 0 0,-4-36-711 0 0,-22-90 368 0 0</inkml:trace>
  <inkml:trace contextRef="#ctx0" brushRef="#br0" timeOffset="114188.768">9418 3495 1376 0 0,'0'2'107'0'0,"4"102"5358"0"0,32 1-4351 0 0,64 268-124 0 0,-55-132-709 0 0,16 158-60 0 0,-17-125-39 0 0,-30-165-134 0 0,3-59-680 0 0,-13-42 360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53.428"/>
    </inkml:context>
    <inkml:brush xml:id="br0">
      <inkml:brushProperty name="width" value="0.2" units="cm"/>
      <inkml:brushProperty name="height" value="0.2" units="cm"/>
    </inkml:brush>
  </inkml:definitions>
  <inkml:trace contextRef="#ctx0" brushRef="#br0">62 3774 6448 0 0,'0'0'297'0'0,"0"0"-9"0"0,-4-8-177 0 0,-5-51 1155 0 0,-12-87 1838 0 0,11 46-2202 0 0,1 25-553 0 0,3 0 0 0 0,4-72-349 0 0,20-106 174 0 0,-6 114-174 0 0,-7 83 1 0 0,-2 38 24 0 0,-2 0 0 0 0,0 0 0 0 0,0-1 1 0 0,-2 1-1 0 0,0 0 0 0 0,-4-13-25 0 0,5 16 144 0 0,0 7-91 0 0,-16-46 664 0 0,15 52-674 0 0,1-5-32 0 0,1-1-11 0 0,9-9-235 0 0,19-17-725 0 0,-20 26 435 0 0</inkml:trace>
  <inkml:trace contextRef="#ctx0" brushRef="#br0" timeOffset="2141.383">23 2354 3224 0 0,'0'0'384'0'0,"0"0"403"0"0,2 0 174 0 0,71-10 2092 0 0,-27-3-2696 0 0,82-11 350 0 0,-105 23-403 0 0,-1 1-1 0 0,1 1 1 0 0,-1 2-1 0 0,1 0 1 0 0,-1 1-1 0 0,16 5-303 0 0,225 57 1784 0 0,73-21-1341 0 0,43-31-410 0 0,192 5 598 0 0,-212-5-112 0 0,57 8-455 0 0,-147 1-11 0 0,-29 12-42 0 0,212 43 53 0 0,-220-35-64 0 0,-44-7 0 0 0,-9-9 0 0 0,-6-3-483 0 0,-146-21 206 0 0</inkml:trace>
  <inkml:trace contextRef="#ctx0" brushRef="#br0" timeOffset="3463.683">119 3610 3224 0 0,'26'3'475'0'0,"-25"-3"365"0"0,31-3 3186 0 0,11-2-2674 0 0,106-3-433 0 0,4 16-83 0 0,68 3 274 0 0,230 11 296 0 0,352-16-710 0 0,-502-1-554 0 0,125-2 98 0 0,-22 2 286 0 0,-18-19-689 0 0,-88 9 368 0 0,168 5-322 0 0,-243 11 192 0 0,-127-15-11 0 0,46-12 72 0 0,-82 4-64 0 0,-34 5 10 0 0,-21 3-45 0 0,22-30 118 0 0,-27 32-112 0 0,0-13-22 0 0,-10-17 86 0 0,-16-13-33 0 0,-5 13 0 0 0,1-11 308 0 0,-36-48 714 0 0,35 30-904 0 0,5-13-18 0 0,5-16-108 0 0,-6-97-79 0 0,2 79-446 0 0,24 101 323 0 0,0 1-1 0 0,0 0 0 0 0,-1-1 0 0 0,1 1 1 0 0,-1 0-1 0 0,-1 0 0 0 0,1 0 0 0 0,-1 0 1 0 0,0 0-1 0 0,0 1 0 0 0,-1-1 0 0 0,0 1 1 0 0,0 0-1 0 0,-3-3 137 0 0,-7-7-4873 0 0,7 10-3 0 0</inkml:trace>
  <inkml:trace contextRef="#ctx0" brushRef="#br0" timeOffset="100096.591">7143 39 4176 0 0,'0'0'191'0'0,"0"0"43"0"0,0 0 81 0 0,0 0 34 0 0,2 0 10 0 0,53-14 1211 0 0,99 7-700 0 0,96 20-101 0 0,-25 9 270 0 0,-28 3-303 0 0,42 17-288 0 0,220 59 160 0 0,201-16-520 0 0,-371-65-88 0 0,-147-16-130 0 0,29 0-1252 0 0,-146 0 1046 0 0</inkml:trace>
  <inkml:trace contextRef="#ctx0" brushRef="#br0" timeOffset="100998.536">7249 58 5528 0 0,'0'0'422'0'0,"0"0"-142"0"0,0 0 434 0 0,0-9 2102 0 0,2 7-2715 0 0,0 1 0 0 0,-1 0 0 0 0,1 0 0 0 0,0 1 0 0 0,-1-1 0 0 0,1 0-1 0 0,0 1 1 0 0,0-1 0 0 0,0 1 0 0 0,0-1 0 0 0,0 1 0 0 0,0 0 0 0 0,0 0 0 0 0,-1 0 0 0 0,1 0 0 0 0,0 0 0 0 0,0 0 0 0 0,0 0 0 0 0,0 1 0 0 0,0-1 0 0 0,0 1 0 0 0,0-1 0 0 0,-1 1 0 0 0,1 0 0 0 0,0 0 0 0 0,0 0 0 0 0,-1 0 0 0 0,2 1-101 0 0,12 2 239 0 0,74 21 225 0 0,38-3 66 0 0,16-17-629 0 0,0-6 1 0 0,135-19 98 0 0,-136 9-15 0 0,11 7 222 0 0,1 7 0 0 0,84 15-207 0 0,-213-16 88 0 0,223 13 466 0 0,144-25-18 0 0,-226 2-454 0 0,32-4 36 0 0,-80 4-5 0 0,-60 4 199 0 0,0 8-1089 0 0,-32-1-276 0 0,-16 2-2677 0 0,-8-5-687 0 0</inkml:trace>
  <inkml:trace contextRef="#ctx0" brushRef="#br0" timeOffset="104265.72">7213 147 1840 0 0,'0'-1'133'0'0,"1"-7"1266"0"0,2 2 1265 0 0,-2 4 2126 0 0,-15 75-4488 0 0,2 30-60 0 0,2 35 60 0 0,5-43-10 0 0,4 0 0 0 0,7 38-292 0 0,0 12 224 0 0,18 217 149 0 0,37 295-208 0 0,10 157-95 0 0,-63-140-4 0 0,-8-655-68 0 0,-27 506 74 0 0,16-373-70 0 0,-40 446 299 0 0,-12 208 432 0 0,15-157-79 0 0,44-539 58 0 0,5 0-1 0 0,10 61-711 0 0,24 53 174 0 0,40 13-110 0 0,-22-1 54 0 0,-67-156-32 0 0,10-59 14 0 0,0-15-3590 0 0,9-13 2149 0 0</inkml:trace>
  <inkml:trace contextRef="#ctx0" brushRef="#br0" timeOffset="104892.295">7383 7309 1376 0 0,'2'2'107'0'0,"14"18"241"0"0,-10-12 472 0 0,0 0-1 0 0,1 0 1 0 0,0-1 0 0 0,0 0-1 0 0,0 0 1 0 0,1-1 0 0 0,0 1-1 0 0,1-2 1 0 0,-1 1 0 0 0,7 2-820 0 0,60 27 2113 0 0,60 19-1046 0 0,24 5-849 0 0,-98-40-123 0 0,2-3 0 0 0,0-2 0 0 0,0-4 0 0 0,1-2 0 0 0,1-3 0 0 0,-1-3 0 0 0,1-3 0 0 0,-1-2 0 0 0,0-3 0 0 0,10-5-95 0 0,312-82 96 0 0,-18-4-86 0 0,-178 54 44 0 0,63-3 10 0 0,-10-9-406 0 0,-148 43-814 0 0,-52 8-866 0 0,-42 4 1294 0 0</inkml:trace>
  <inkml:trace contextRef="#ctx0" brushRef="#br0" timeOffset="105332.858">9617 7248 3224 0 0,'2'0'240'0'0,"80"4"1024"0"0,-52-1-694 0 0,1-1 0 0 0,-1-2 0 0 0,1-1 0 0 0,17-3-570 0 0,88-1 1310 0 0,-10-3-652 0 0,-37-11-306 0 0,-48 8-855 0 0,-20 3-170 0 0</inkml:trace>
  <inkml:trace contextRef="#ctx0" brushRef="#br0" timeOffset="106523.211">10297 100 5984 0 0,'-42'12'1087'0'0,"15"-20"3031"0"0,26-16-2739 0 0,1 16-1306 0 0,0 4-61 0 0,0 0 0 0 0,0 0 0 0 0,0 0 0 0 0,1 0 0 0 0,-1 0-1 0 0,1-1 1 0 0,0 2 0 0 0,1-1 0 0 0,-1 0 0 0 0,1 0 0 0 0,-1 0 0 0 0,1 0 0 0 0,0 1 0 0 0,2-3-12 0 0,-3 5 8 0 0,0 0 0 0 0,-1 0 0 0 0,1 1 0 0 0,-1-1 0 0 0,1 0 0 0 0,0 1 0 0 0,0-1 0 0 0,-1 0 0 0 0,1 1 0 0 0,0-1 0 0 0,0 1 0 0 0,0 0 0 0 0,0-1 0 0 0,-1 1 0 0 0,1-1 0 0 0,0 1 0 0 0,0 0 0 0 0,0 0 0 0 0,0 0 0 0 0,0-1 0 0 0,0 1 0 0 0,0 0 0 0 0,0 0 0 0 0,0 0 0 0 0,0 1 0 0 0,0-1 0 0 0,0 0 0 0 0,0 0 0 0 0,0 0 0 0 0,0 1 0 0 0,0-1 0 0 0,-1 0 0 0 0,1 1 0 0 0,0-1 0 0 0,0 1 0 0 0,0-1 0 0 0,0 1 0 0 0,-1-1 0 0 0,1 1 0 0 0,0 0 0 0 0,-1-1 0 0 0,1 1 0 0 0,0 0 0 0 0,-1 0 0 0 0,1 0 0 0 0,-1-1 0 0 0,1 1 0 0 0,-1 0 0 0 0,1 0 0 0 0,-1 1-8 0 0,10 21 106 0 0,-1 2 0 0 0,-2-1 0 0 0,0 1 0 0 0,-2 0 0 0 0,-1 0 0 0 0,0 1 1 0 0,-2 0-1 0 0,-1 9-106 0 0,7 57 191 0 0,25 319 619 0 0,-26-280-736 0 0,-4 227 2 0 0,-12-176 52 0 0,-16 73-128 0 0,-46 222 152 0 0,37-149 189 0 0,24-20-194 0 0,3-6-137 0 0,10-126 44 0 0,-12-1-54 0 0,1 48 0 0 0,-2 171 74 0 0,15-117-20 0 0,3-32-54 0 0,-21 60 0 0 0,10 16 0 0 0,-7-143 0 0 0,-3 32 0 0 0,22-96 0 0 0,-9 28 0 0 0,-39 187-86 0 0,25-164-127 0 0,1 71 188 0 0,9-17-2899 0 0,4-207 2284 0 0</inkml:trace>
  <inkml:trace contextRef="#ctx0" brushRef="#br0" timeOffset="107028.279">10248 5727 1840 0 0,'0'0'293'0'0,"0"0"559"0"0,0 0 240 0 0,-1 2 48 0 0,-11 75 3172 0 0,11 331-924 0 0,-3-350-3024 0 0,-4 0 0 0 0,-1-1 0 0 0,-13 35-364 0 0,-8 111 752 0 0,-2-90-740 0 0,1-26-1257 0 0,0-6-1445 0 0,24-70-1276 0 0</inkml:trace>
  <inkml:trace contextRef="#ctx0" brushRef="#br0" timeOffset="121455.375">9577 3890 1840 0 0,'-2'0'261'0'0,"-39"-23"3643"0"0,40 22-3727 0 0,-7-29 257 0 0,8 24-389 0 0,0 0 1 0 0,0 0 0 0 0,1 0-1 0 0,0 0 1 0 0,0 1 0 0 0,1-1-1 0 0,0 0 1 0 0,0 0-1 0 0,0 1 1 0 0,0 0 0 0 0,1-1-1 0 0,0 1 1 0 0,0 0 0 0 0,0 0-1 0 0,1 0 1 0 0,0 1-1 0 0,0-1 1 0 0,3-2-46 0 0,-3 4 32 0 0,-1 0-1 0 0,1 0 0 0 0,-1 0 1 0 0,1 1-1 0 0,0 0 1 0 0,0-1-1 0 0,1 2 1 0 0,-1-1-1 0 0,0 0 1 0 0,0 1-1 0 0,1 0 1 0 0,-1 0-1 0 0,1 0 0 0 0,-1 0 1 0 0,1 1-1 0 0,-1 0 1 0 0,4 0-32 0 0,1 0 60 0 0,0 2 1 0 0,0-1 0 0 0,0 1-1 0 0,0 0 1 0 0,0 1-1 0 0,0 0 1 0 0,-1 0 0 0 0,0 1-1 0 0,1 0 1 0 0,-1 0 0 0 0,-1 1-1 0 0,1 0 1 0 0,4 4-61 0 0,-3-1 16 0 0,1 8 37 0 0,-1 5 38 0 0,-9-16-55 0 0,0 1 1 0 0,-1-1 0 0 0,0 1 0 0 0,0-1-1 0 0,0 0 1 0 0,0 1 0 0 0,-1-1-1 0 0,0 0 1 0 0,0 0 0 0 0,0 0 0 0 0,-1 0-1 0 0,0 0 1 0 0,0 0 0 0 0,0-1-1 0 0,0 0 1 0 0,-1 1 0 0 0,0-1 0 0 0,1 0-1 0 0,-2-1 1 0 0,1 1 0 0 0,0-1-1 0 0,-1 0 1 0 0,1 0 0 0 0,-1 0 0 0 0,0 0-1 0 0,0-1 1 0 0,0 0 0 0 0,0 0-1 0 0,-1-1 1 0 0,1 1 0 0 0,0-1 0 0 0,-1 0-1 0 0,1 0 1 0 0,-1-1 0 0 0,1 0-1 0 0,-1 0 1 0 0,1 0 0 0 0,-1 0 0 0 0,1-1-1 0 0,-1 0 1 0 0,-4-2-37 0 0,9 3 1 0 0,-12-2 30 0 0,0-1 1 0 0,0 0 0 0 0,0-1 0 0 0,1-1-1 0 0,-1 0 1 0 0,1 0 0 0 0,-8-6-32 0 0,1-21 0 0 0,18 30-3 0 0,1 0 0 0 0,-1-1 0 0 0,0 1 1 0 0,1 0-1 0 0,0 0 0 0 0,-1-1 0 0 0,1 1 1 0 0,0 0-1 0 0,0 0 0 0 0,0-1 0 0 0,1 1 0 0 0,-1 0 1 0 0,1 0-1 0 0,-1-1 0 0 0,1 1 0 0 0,-1 0 1 0 0,1 0-1 0 0,0 0 0 0 0,0 0 0 0 0,0 0 1 0 0,1 0-1 0 0,-1 0 0 0 0,0 0 0 0 0,1 0 0 0 0,-1 1 1 0 0,2-2 2 0 0,3-2-4 0 0,-4 3-6 0 0,0-1 0 0 0,1 1 0 0 0,-1 0 0 0 0,1 1 0 0 0,0-1 1 0 0,0 0-1 0 0,-1 1 0 0 0,1-1 0 0 0,0 1 0 0 0,0 0 0 0 0,0 0 0 0 0,1 0 1 0 0,-1 0-1 0 0,0 1 0 0 0,0-1 0 0 0,0 1 0 0 0,1 0 0 0 0,0 0 10 0 0,49 4-21 0 0,-5 9-43 0 0,-17 2 11 0 0,-10-7 53 0 0,-3 3 0 0 0,-10-6 0 0 0,-3 5 10 0 0,-5-1 33 0 0,-5 1-22 0 0,2-6-2 0 0,0-1-1 0 0,0 0 1 0 0,0 0-1 0 0,-1 0 1 0 0,1 0-1 0 0,-1 0 1 0 0,0-1-1 0 0,0 0 0 0 0,0 0 1 0 0,0 0-1 0 0,0 0 1 0 0,0 0-1 0 0,0-1 1 0 0,-1 0-1 0 0,1 0 1 0 0,0 0-1 0 0,-1 0 0 0 0,1-1 1 0 0,-1 0-1 0 0,1 0 1 0 0,-1 0-1 0 0,1 0 1 0 0,-1-1-1 0 0,1 1 1 0 0,-5-2-19 0 0,-44-14 64 0 0,36 6-76 0 0,12 5-47 0 0,2-10-29 0 0,3 13-52 0 0,1 1 0 0 0,-1-1 1 0 0,1 1-1 0 0,0-1 0 0 0,0 1 0 0 0,0-1 0 0 0,0 1 0 0 0,0 0 0 0 0,0-1 1 0 0,0 1-1 0 0,1 0 0 0 0,-1 0 0 0 0,0 0 0 0 0,1 0 0 0 0,-1 0 1 0 0,1 0-1 0 0,-1 0 0 0 0,1 0 0 0 0,-1 1 0 0 0,1-1 0 0 0,-1 0 1 0 0,1 1-1 0 0,0-1 0 0 0,-1 1 0 0 0,1 0 0 0 0,0 0 0 0 0,0 0 1 0 0,0 0 139 0 0,-2 0-9 0 0,9-1-2916 0 0</inkml:trace>
  <inkml:trace contextRef="#ctx0" brushRef="#br0" timeOffset="122478.915">9625 4323 1376 0 0,'10'-4'184'0'0,"12"9"1144"0"0,-4-2-1328 0 0,-3-11-15 0 0,-13 7-54 0 0,-2 1 1 0 0,0 0 4 0 0,0 0-3 0 0,0 0-10 0 0,-1-1 10 0 0,-2-7 43 0 0,2 6-29 0 0,1 2-11 0 0,0 0 23 0 0,0 0 106 0 0,0 0 84 0 0,0 0 5 0 0,0 0-9 0 0,0 0 10 0 0,0 0 45 0 0,0 0 21 0 0,0 0 3 0 0,0 0-16 0 0,0 0-65 0 0,0 0-23 0 0,0 0-7 0 0,0 0-9 0 0,0 0-28 0 0,0 0 8 0 0,0 0 3 0 0,0 0-41 0 0,0 0-142 0 0,0 0-45 0 0</inkml:trace>
  <inkml:trace contextRef="#ctx0" brushRef="#br0" timeOffset="160533.744">5472 9315 5408 0 0,'0'0'248'0'0,"0"0"-6"0"0,-2-1-58 0 0,-71-45 4770 0 0,65 40-4699 0 0,1 0 1 0 0,1-1-1 0 0,-1 0 1 0 0,1 0-1 0 0,0-1 1 0 0,1 0-1 0 0,0 0 1 0 0,0 0 0 0 0,-1-5-256 0 0,-24-82 533 0 0,19-170-280 0 0,21-123-199 0 0,-6 218-72 0 0,0-39-292 0 0,19 30-925 0 0,-19 165 955 0 0,10-35-3468 0 0,-6 37 51 0 0</inkml:trace>
  <inkml:trace contextRef="#ctx0" brushRef="#br0" timeOffset="160850.567">5459 8308 4952 0 0,'-5'-2'40'0'0,"1"-1"0"0"0,0 0 0 0 0,-1 0 0 0 0,1 0 0 0 0,0 0 0 0 0,1-1 0 0 0,-1 0 0 0 0,1 1 0 0 0,-1-1 0 0 0,1-1 0 0 0,0 1 0 0 0,0-2-40 0 0,-9-11 104 0 0,2-2 0 0 0,0 1 0 0 0,1-1 0 0 0,1 0 0 0 0,0-1 0 0 0,2 0 0 0 0,-1-4-104 0 0,-27-80-147 0 0,-2 10 360 0 0,18 43 665 0 0,14 20-302 0 0,12-5-576 0 0,23-19-363 0 0,-18 33-472 0 0,-3 13-1519 0 0</inkml:trace>
  <inkml:trace contextRef="#ctx0" brushRef="#br0" timeOffset="161237.312">5503 7583 4000 0 0,'0'0'183'0'0,"1"-1"-10"0"0,6-4-118 0 0,0 1 0 0 0,0 0 1 0 0,1 0-1 0 0,-1 0 0 0 0,1 1 0 0 0,-1 0 0 0 0,1 1 1 0 0,0 0-1 0 0,1 0 0 0 0,4 0-55 0 0,16-5 789 0 0,62-13 1007 0 0,-42 8-1478 0 0,0 2 0 0 0,0 2 0 0 0,1 3 0 0 0,38 1-318 0 0,103-5 12 0 0,254-1-13 0 0,-160 18 65 0 0,18 0-1043 0 0,-250-13-1858 0 0</inkml:trace>
  <inkml:trace contextRef="#ctx0" brushRef="#br0" timeOffset="161750.849">5349 7942 1376 0 0,'0'0'188'0'0,"0"0"253"0"0,0 0 115 0 0,0 0 20 0 0,0 0 6 0 0,1-2-6 0 0,7-3-262 0 0,0 0 0 0 0,0 1 0 0 0,0 0 0 0 0,0 0 0 0 0,1 1 0 0 0,-1 0 0 0 0,1 0 0 0 0,0 1 0 0 0,0 0 0 0 0,8 0-314 0 0,8-3 379 0 0,287-56 991 0 0,315-33-1130 0 0,-487 78-655 0 0,-70 4 94 0 0</inkml:trace>
  <inkml:trace contextRef="#ctx0" brushRef="#br0" timeOffset="177537.567">3436 1430 1376 0 0,'0'0'279'0'0,"0"0"633"0"0,0 0 280 0 0,0 0 58 0 0,0 0-86 0 0,0 0-412 0 0,-2-2-177 0 0,-34-27 3475 0 0,-6 18-1800 0 0,-10-6-538 0 0,39 13-1598 0 0,1 0 1 0 0,-1 1 0 0 0,0 0-1 0 0,0 1 1 0 0,0 1 0 0 0,-1 0-1 0 0,1 0 1 0 0,0 2-1 0 0,-10 0-114 0 0,14 1-4 0 0,1 1 0 0 0,-1 0 0 0 0,1 0 0 0 0,-1 1 0 0 0,1 0 0 0 0,0 0-1 0 0,0 1 1 0 0,1-1 0 0 0,0 2 0 0 0,-1-1 0 0 0,2 1 0 0 0,-1 1 0 0 0,1-1-1 0 0,0 1 1 0 0,0 0 0 0 0,1 0 0 0 0,0 1 0 0 0,-1 1 4 0 0,-17 26-52 0 0,19-30 46 0 0,0-1 0 0 0,1 1 0 0 0,0 0 0 0 0,0-1 0 0 0,0 1 1 0 0,0 1-1 0 0,1-1 0 0 0,0 0 0 0 0,0 1 0 0 0,1-1 1 0 0,-1 1-1 0 0,1-1 0 0 0,0 7 6 0 0,0 2-18 0 0,0 0-1 0 0,2 1 1 0 0,0-1 0 0 0,1 0-1 0 0,0 1 1 0 0,1-1 0 0 0,0 0-1 0 0,1-1 1 0 0,1 1 0 0 0,0-1 0 0 0,7 12 18 0 0,1-3-21 0 0,2-1 0 0 0,0 0 1 0 0,2-1-1 0 0,0-1 0 0 0,1 0 1 0 0,9 6 20 0 0,-16-15 0 0 0,0-1 0 0 0,1-1 0 0 0,0 1 0 0 0,1-2 0 0 0,-1 0 0 0 0,1 0 0 0 0,1-1 0 0 0,7 2 0 0 0,-10-6 29 0 0,0 0 0 0 0,0 0 1 0 0,0-1-1 0 0,1-1 1 0 0,-1 0-1 0 0,0 0 1 0 0,1-1-1 0 0,-1-1 1 0 0,0 0-1 0 0,3-1-29 0 0,-9 2 41 0 0,-1 0 0 0 0,1 0 1 0 0,-1 0-1 0 0,1-1 0 0 0,-1 1 0 0 0,0-1 0 0 0,0 0 0 0 0,0-1 1 0 0,0 1-1 0 0,0-1 0 0 0,0 0 0 0 0,0 0 0 0 0,-1 0 0 0 0,0 0 0 0 0,3-4-41 0 0,19-28 496 0 0,-3-20 192 0 0,-16 37-538 0 0,0 1-1 0 0,-2-1 0 0 0,0 0 0 0 0,-1 0 0 0 0,-1 0 1 0 0,0-18-150 0 0,-1 27 15 0 0,1-10 0 0 0,-1-1 1 0 0,-1 1-1 0 0,-1-1 0 0 0,0 1 0 0 0,-2-1 1 0 0,0 1-1 0 0,-1 0 0 0 0,-1 0 0 0 0,-4-9-15 0 0,8 25 0 0 0,0 1-1 0 0,-1-1 1 0 0,1 1-1 0 0,0 0 0 0 0,-1-1 1 0 0,1 1-1 0 0,-1 0 0 0 0,0 0 1 0 0,0 0-1 0 0,0 0 0 0 0,0 0 1 0 0,0 1-1 0 0,0-1 0 0 0,-1 1 1 0 0,1-1-1 0 0,0 1 1 0 0,-1 0-1 0 0,1 0 0 0 0,-1 0 1 0 0,1 0-1 0 0,-1 0 0 0 0,0 0 1 0 0,0 1 0 0 0,-15 1-110 0 0,1 2 1 0 0,-1 0 0 0 0,0 0 0 0 0,1 2-1 0 0,0 0 1 0 0,0 1 0 0 0,-8 5 109 0 0,6-4-37 0 0,-59 43-357 0 0,21 20 220 0 0,51-58 149 0 0,1 0 0 0 0,0 0-1 0 0,0 0 1 0 0,1 1 0 0 0,1-1-1 0 0,0 1 1 0 0,1 0 0 0 0,0 12 25 0 0,1-14-10 0 0,1 0 1 0 0,0 0 0 0 0,0 0-1 0 0,2 0 1 0 0,-1 0 0 0 0,1 0-1 0 0,1 0 1 0 0,0 0 0 0 0,1-1-1 0 0,0 1 1 0 0,0-1 0 0 0,1 0-1 0 0,0 0 1 0 0,1-1 0 0 0,0 1-1 0 0,6 5 10 0 0,-8-11 0 0 0,0 0 0 0 0,0 0 0 0 0,1 0 0 0 0,0-1 0 0 0,-1 0 0 0 0,1 0 0 0 0,1 0 0 0 0,-1 0 0 0 0,0-1 0 0 0,1 0 0 0 0,-1 0 0 0 0,1 0 0 0 0,-1-1 0 0 0,1 1 0 0 0,0-2 0 0 0,4 1 0 0 0,-2-2 58 0 0,0 0 0 0 0,0-1-1 0 0,0 0 1 0 0,0-1-1 0 0,-1 0 1 0 0,1 0 0 0 0,-1-1-1 0 0,0 1 1 0 0,0-2-1 0 0,0 1 1 0 0,0-1 0 0 0,-1 0-1 0 0,0 0 1 0 0,0-1-1 0 0,0 0 1 0 0,-1 0 0 0 0,1 0-1 0 0,-2 0 1 0 0,1-1-1 0 0,1-2-57 0 0,-5 7 11 0 0,30-84 248 0 0,-29 77-237 0 0,0-1 1 0 0,-1 1-1 0 0,0 0 1 0 0,-1-1-1 0 0,0 1 1 0 0,-1-1-1 0 0,0 1 1 0 0,0 0-1 0 0,-2-7-22 0 0,-14-23 64 0 0,14 34-60 0 0,0-1 0 0 0,0 1 0 0 0,0 0 0 0 0,-1 0 0 0 0,1 0 0 0 0,-1 1 0 0 0,-1-1 0 0 0,1 1 0 0 0,-1 0 0 0 0,1 0 0 0 0,-1 0 0 0 0,0 1 0 0 0,0 0 0 0 0,-1 0 0 0 0,1 0 0 0 0,-3-1-4 0 0,2 1-24 0 0,0 0 0 0 0,-1 0 0 0 0,1 1 0 0 0,-1 0 0 0 0,0 0 0 0 0,0 0 0 0 0,0 1 0 0 0,0 0 0 0 0,0 0 0 0 0,0 1 0 0 0,0 0 0 0 0,0 0 0 0 0,0 1 0 0 0,-3 0 24 0 0,0 2-47 0 0,1 1-1 0 0,0 1 1 0 0,0-1-1 0 0,0 1 1 0 0,1 1-1 0 0,-1 0 1 0 0,1 0 0 0 0,1 0-1 0 0,-1 1 1 0 0,1 0-1 0 0,0 1 1 0 0,1-1-1 0 0,0 1 1 0 0,0 1-1 0 0,0-1 1 0 0,1 1-1 0 0,1 0 1 0 0,-1 0-1 0 0,1 0 1 0 0,1 1-1 0 0,-1 1 48 0 0,-9 67-141 0 0,13-72 135 0 0,0 0 0 0 0,0 0 1 0 0,1 0-1 0 0,-1 0 0 0 0,1 0 1 0 0,0-1-1 0 0,1 1 0 0 0,-1 0 1 0 0,1-1-1 0 0,1 1 0 0 0,-1-1 1 0 0,1 0-1 0 0,-1 0 0 0 0,1 1 1 0 0,1-2-1 0 0,-1 1 0 0 0,1 0 1 0 0,0-1-1 0 0,0 0 0 0 0,0 0 1 0 0,1 0-1 0 0,-1 0 0 0 0,1-1 1 0 0,0 1-1 0 0,0-1 0 0 0,0-1 1 0 0,1 1-1 0 0,-1-1 0 0 0,1 0 1 0 0,-1 0-1 0 0,1 0 0 0 0,2 0 6 0 0,-2-2 10 0 0,1 0 0 0 0,-1-1 0 0 0,1 0 0 0 0,-1 0 0 0 0,1 0 0 0 0,-1-1 0 0 0,0 0 0 0 0,1 0 0 0 0,-1 0 0 0 0,0-1 0 0 0,2-1-10 0 0,-7 3 13 0 0,72-49 555 0 0,-50 22-371 0 0,-2-22-21 0 0,-24-24 59 0 0,0 51-230 0 0,-11-28 59 0 0,9 46-64 0 0,-8 5-66 0 0,8 6 7 0 0,1 0 1 0 0,0-1-1 0 0,0 1 1 0 0,0 1-1 0 0,1-1 1 0 0,0 1-1 0 0,0-1 1 0 0,1 1-1 0 0,0 0 1 0 0,0 1 58 0 0,-6 15-157 0 0,0 26-203 0 0,-2-19-144 0 0,3-17 248 0 0,6-10 190 0 0,-4 0 52 0 0,-4 0 14 0 0,1-6 14 0 0,-14-19 128 0 0,6 33-82 0 0,-34 101-142 0 0,24-37 28 0 0,-14 53-10 0 0,35-116 58 0 0,1 0-1 0 0,0 0 0 0 0,0 0 1 0 0,1 1-1 0 0,1-1 0 0 0,0 1 1 0 0,1 0-1 0 0,0 5 7 0 0,-4 52-11 0 0,2-27 71 0 0,11-126 264 0 0,1 11-60 0 0,1 16-188 0 0,32-84 48 0 0,-31 111-124 0 0,-7 15 0 0 0,1-1 0 0 0,1 1 0 0 0,0 0 0 0 0,1 1 0 0 0,1 0 0 0 0,0 0 0 0 0,8-9 0 0 0,18-14 0 0 0,-19 33-77 0 0,-4 6 24 0 0,24 42 41 0 0,-29-32 10 0 0,33 65-8 0 0,-17-19-44 0 0,35 112 333 0 0,-17-39-606 0 0,-27-54 381 0 0,-9-54-33 0 0,-8-5 32 0 0,4-10-42 0 0,4 9 42 0 0,-8-13-42 0 0,4-5 44 0 0,-1 0-59 0 0,1 0 0 0 0,0 0 0 0 0,-1-1 1 0 0,1 1-1 0 0,0 0 0 0 0,-1 0 0 0 0,1 0 0 0 0,0-1 1 0 0,-1 1-1 0 0,1 0 0 0 0,0 0 0 0 0,-1-1 1 0 0,1 1-1 0 0,0 0 0 0 0,0-1 0 0 0,0 1 0 0 0,-1 0 1 0 0,1-1-1 0 0,0 1 0 0 0,0 0 0 0 0,0-1 0 0 0,0 1 1 0 0,0 0-1 0 0,-1-1 0 0 0,1 1 0 0 0,0 0 1 0 0,0-1-1 0 0,0 1 0 0 0,0-1 0 0 0,0 1 0 0 0,0 0 1 0 0,0-1-1 0 0,0 1 0 0 0,1-1 0 0 0,-1 1 0 0 0,0 0 1 0 0,0-1-1 0 0,0 1 0 0 0,0 0 0 0 0,0-1 1 0 0,1 1-1 0 0,-1 0 0 0 0,0-1 0 0 0,0 1 0 0 0,0 0 1 0 0,1-1-1 0 0,-1 1 0 0 0,0 0 0 0 0,1 0 0 0 0,-1-1 1 0 0,0 1-1 0 0,1 0 0 0 0,-1 0 0 0 0,0 0 1 0 0,1-1-1 0 0,-1 1 0 0 0,0 0 0 0 0,1 0 0 0 0,-1 0 4 0 0,4-6 45 0 0,-4 3-21 0 0,1-1-1 0 0,-1 1 0 0 0,0-1 1 0 0,0 1-1 0 0,0 0 1 0 0,0-1-1 0 0,0 1 0 0 0,-1-1 1 0 0,0 1-1 0 0,1 0 1 0 0,-1-1-1 0 0,0 1 0 0 0,-1 0 1 0 0,1 0-1 0 0,-1 0 1 0 0,0-2-24 0 0,-10-34 10 0 0,-9 0-320 0 0,-10-43 683 0 0,27 74-348 0 0,2 4-25 0 0,-13-2-316 0 0,13 11 312 0 0,-20 50-5 0 0,-8 8-3 0 0,1-24-129 0 0,14-24 135 0 0,-28 11 6 0 0,24-20 0 0 0,-2-3 0 0 0,18-4 3 0 0,1 1 0 0 0,0-1 0 0 0,0 0 0 0 0,0 1 0 0 0,0-1 0 0 0,0 0 0 0 0,0 0 0 0 0,0 0 0 0 0,0-1 0 0 0,1 1-1 0 0,-1 0 1 0 0,0-1 0 0 0,1 1 0 0 0,-1-1 0 0 0,1 1 0 0 0,-1-1 0 0 0,1 0 0 0 0,0 1 0 0 0,0-1 0 0 0,0 0 0 0 0,0 0-1 0 0,-1-2-2 0 0,1-4-5 0 0,0 0-1 0 0,0 0 0 0 0,1-1 1 0 0,0 1-1 0 0,0 0 0 0 0,1-1 0 0 0,0 1 1 0 0,1 0-1 0 0,0 0 0 0 0,0 0 1 0 0,1 0-1 0 0,0 0 0 0 0,0 0 0 0 0,4-5 6 0 0,21-27 0 0 0,-21 33 0 0 0,10 8 0 0 0,-14 4-5 0 0,-1-1 0 0 0,0 1-1 0 0,0-1 1 0 0,-1 1 0 0 0,1 0-1 0 0,-1-1 1 0 0,0 1 0 0 0,0 0-1 0 0,-1 0 1 0 0,1 0 0 0 0,-1 0-1 0 0,0 0 1 0 0,-1 0 0 0 0,0 4 5 0 0,1 7 10 0 0,-9 55-10 0 0,-20 20 111 0 0,27-91-92 0 0,1 0 0 0 0,0 0 0 0 0,0 0 0 0 0,0 0 0 0 0,0 0 0 0 0,0 0 0 0 0,0 0 0 0 0,-1 0 0 0 0,1-1 0 0 0,0 1 0 0 0,0-1 0 0 0,0 1 0 0 0,0 0 0 0 0,0-1 0 0 0,0 0 0 0 0,0 1 0 0 0,0-1 0 0 0,1 0 0 0 0,-1 1 0 0 0,0-1 0 0 0,0 0 0 0 0,0 0 0 0 0,1 0 0 0 0,-1 0 0 0 0,0 0 0 0 0,1 1 0 0 0,-1-1 0 0 0,1 0-1 0 0,-1 0 1 0 0,1-1-19 0 0,-6-11 43 0 0,2 0 0 0 0,0-1-1 0 0,0 1 1 0 0,1-1 0 0 0,1 1-1 0 0,0-1 1 0 0,1 0 0 0 0,0 0-1 0 0,2-1-42 0 0,-2 9 0 0 0,1-1 0 0 0,1 1 0 0 0,-1-1 0 0 0,1 1 0 0 0,0 0 0 0 0,1-1 0 0 0,0 1 0 0 0,-1 0 0 0 0,2 0 0 0 0,-1 0 0 0 0,3-3 0 0 0,31-46-13 0 0,-20 44-66 0 0,-15 10 71 0 0,1 1 6 0 0,-1-1 0 0 0,0 0 0 0 0,1 1 0 0 0,-1-1 0 0 0,1 1 0 0 0,-1 0-1 0 0,1 0 1 0 0,-1-1 0 0 0,1 1 0 0 0,-1 0 0 0 0,1 0 0 0 0,-1 0 0 0 0,1 1 0 0 0,0-1 0 0 0,-1 0 0 0 0,0 0 0 0 0,1 1 0 0 0,-1-1 0 0 0,1 1 0 0 0,-1 0 0 0 0,1-1 0 0 0,-1 1 0 0 0,0 0-1 0 0,1 0 1 0 0,0 0 2 0 0,1 0-2 0 0,-1 1-1 0 0,1-1 0 0 0,-1 0 0 0 0,0 1 0 0 0,1-1 1 0 0,-1 1-1 0 0,0 0 0 0 0,0-1 0 0 0,0 1 0 0 0,0 0 1 0 0,0 1-1 0 0,0-1 0 0 0,0 0 0 0 0,-1 0 0 0 0,1 1 1 0 0,-1-1-1 0 0,0 1 0 0 0,0-1 0 0 0,1 3 3 0 0,4 63 304 0 0,-6-67-212 0 0,0-1-11 0 0,0 0-3 0 0,0 0-6 0 0,-12-9 98 0 0,1-49-26 0 0,4-11-80 0 0,1 10-64 0 0,5-50 0 0 0,6 95-14 0 0,13 21-140 0 0,14 43 30 0 0,19 160-12 0 0,-34-99-636 0 0,-11-74-1887 0 0,-6-37 1559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44.798"/>
    </inkml:context>
    <inkml:brush xml:id="br0">
      <inkml:brushProperty name="width" value="0.2" units="cm"/>
      <inkml:brushProperty name="height" value="0.2" units="cm"/>
    </inkml:brush>
  </inkml:definitions>
  <inkml:trace contextRef="#ctx0" brushRef="#br0">188 1513 6448 0 0,'0'0'141'0'0,"0"0"23"0"0,0 0 13 0 0,0 0 55 0 0,0 0 182 0 0,0 0 76 0 0,0 0 20 0 0,0 0 2 0 0,0-8 512 0 0,-2-43 1536 0 0,-11-58-1510 0 0,-6 31 390 0 0,-7-31-1274 0 0,13 21-166 0 0,-9-69 0 0 0,18 20 0 0 0,-2 103 0 0 0,6 30 0 0 0,-1 1 0 0 0,1-1 0 0 0,0 0 0 0 0,0 0 0 0 0,1 1 0 0 0,-1-1 0 0 0,1 0 0 0 0,0 1 0 0 0,0-1 0 0 0,0 0 0 0 0,0 1 0 0 0,1-1 0 0 0,-1 1 0 0 0,1 0 0 0 0,0-1 0 0 0,0 1 0 0 0,0 0 0 0 0,0 0 0 0 0,1 0 0 0 0,-1 1 0 0 0,1-1 0 0 0,1-1 0 0 0,19-8 0 0 0,-15 10 0 0 0,-1-1 0 0 0,0 2 0 0 0,0-1 0 0 0,1 1 0 0 0,-1 0 0 0 0,1 0 0 0 0,0 1 0 0 0,-1 0 0 0 0,1 1 0 0 0,2 0 0 0 0,16 0 0 0 0,219 7 2047 0 0,-86-11-2047 0 0,0-7 0 0 0,115-24 0 0 0,244-28-13 0 0,64-32 10 0 0,-221 24 75 0 0,-57 27-74 0 0,159-18 76 0 0,-259 37-74 0 0,417-35 0 0 0,-200 12-80 0 0,-267 28 80 0 0,51-6 0 0 0,-69 6 0 0 0,-20 3-53 0 0,102-9 42 0 0,37 5-53 0 0,-37 12 64 0 0,-23 7 0 0 0,-11-3-142 0 0,-58-2-389 0 0,-111 6 191 0 0,13 0 138 0 0,-9 0-4665 0 0,-15 0 38 0 0</inkml:trace>
  <inkml:trace contextRef="#ctx0" brushRef="#br0" timeOffset="1612.12">0 1836 6448 0 0,'2'1'141'0'0,"53"25"390"0"0,-6-10 170 0 0,0-3-1 0 0,1-1 1 0 0,1-3 0 0 0,0-3 0 0 0,38 1-701 0 0,73-17 608 0 0,108-24 1513 0 0,-91 8-754 0 0,371-48-906 0 0,138-28 23 0 0,-405 67 65 0 0,239-23 188 0 0,-67 24-417 0 0,40-10 4 0 0,-318 29-470 0 0,251-24 210 0 0,-45 6-154 0 0,-80-5 184 0 0,-105 23 330 0 0,82-21-339 0 0,-140 9-140 0 0,-77 15-469 0 0,-6 2 524 0 0,10-3 0 0 0,22-2 0 0 0,4-2 0 0 0,-75 13 0 0 0,-5-11 0 0 0,-5 8 0 0 0,1-9 0 0 0,-1-14 0 0 0,-4 5 0 0 0,-3 2 0 0 0,-2-32 0 0 0,11-27 0 0 0,-9 68 0 0 0,0-1 0 0 0,-1 1 0 0 0,-1-1 0 0 0,0 1 0 0 0,-1-1 0 0 0,-1 1 0 0 0,0 0 0 0 0,-1-2 0 0 0,2 10 0 0 0,-58-124 0 0 0,33 70 0 0 0,23-5 0 0 0,-5 17 0 0 0,-9-14 0 0 0,5 23 0 0 0,11 34 0 0 0,5-25 0 0 0,0 22 0 0 0,10-27-1166 0 0,-12 34-4667 0 0</inkml:trace>
  <inkml:trace contextRef="#ctx0" brushRef="#br0" timeOffset="193982.322">3734 160 6048 0 0,'-2'-3'-5'0'0,"2"3"25"0"0,0 0-1 0 0,0 1 1 0 0,0-1 0 0 0,-1 0-1 0 0,1 0 1 0 0,0 1 0 0 0,0-1-1 0 0,-1 0 1 0 0,1 0 0 0 0,0 0-1 0 0,0 1 1 0 0,-1-1 0 0 0,1 0-1 0 0,0 0 1 0 0,0 0 0 0 0,-1 0-1 0 0,1 0 1 0 0,0 1 0 0 0,-1-1-1 0 0,1 0 1 0 0,0 0-1 0 0,-1 0 1 0 0,1 0 0 0 0,0 0-1 0 0,-1 0 1 0 0,1 0 0 0 0,0 0-1 0 0,-1 0 1 0 0,1 0 0 0 0,0 0-1 0 0,-1 0 1 0 0,1-1 0 0 0,0 1-1 0 0,-1 0 1 0 0,1 0 0 0 0,0 0-1 0 0,-1 0-19 0 0,1 102 2780 0 0,14 31-1162 0 0,1-2-410 0 0,-2 13-448 0 0,-3-7 424 0 0,8 89-239 0 0,-6-12-922 0 0,2-23 1275 0 0,-9-176-1113 0 0,-1-21 219 0 0,-1-101-132 0 0,-15-91-280 0 0,-6-44 458 0 0,16 174-421 0 0,3 0 0 0 0,3 1-1 0 0,7-29-28 0 0,1 2-21 0 0,15-26-494 0 0,-18 93 515 0 0,0 22 0 0 0,-1 6 0 0 0,-4 2 0 0 0,0 0 0 0 0,0 1 0 0 0,0 0 0 0 0,-1 0 0 0 0,1 0 0 0 0,-1 0 0 0 0,0 0 0 0 0,-1 1 0 0 0,1 0 0 0 0,-1-1 0 0 0,0 1 0 0 0,0 0 0 0 0,0 0 0 0 0,-1 0 0 0 0,0 0 0 0 0,0 0 0 0 0,1 3 0 0 0,0 2 0 0 0,7 21 32 0 0,18 103 472 0 0,2 99-493 0 0,-20-90 42 0 0,-4-5-42 0 0,8-6 42 0 0,-6-101-42 0 0,-2-42 56 0 0,-4-53 63 0 0,3-317-66 0 0,-5 262-237 0 0,3-42-186 0 0,18 53 1694 0 0,-10 64-2098 0 0,-2 38 705 0 0,0 16 15 0 0,1 16 30 0 0,0 0 0 0 0,-2 0 1 0 0,-1 1-1 0 0,-1 0 0 0 0,0 9 13 0 0,3 14-11 0 0,10 94 11 0 0,-13 117 0 0 0,-1 4 0 0 0,-4-249 0 0 0,6-5 0 0 0,-4-14 0 0 0,7-79 64 0 0,-5-184 0 0 0,10 16-64 0 0,1 112 0 0 0,5 0 0 0 0,14-32 0 0 0,-33 167-53 0 0,0 0-1 0 0,-1-1 0 0 0,1 1 0 0 0,0 0 0 0 0,1 0 0 0 0,-1 0 0 0 0,0 0 0 0 0,1 0 0 0 0,0 0 0 0 0,0 1 0 0 0,0-1 0 0 0,0 0 1 0 0,0 1-1 0 0,0 0 0 0 0,1-1 0 0 0,-1 1 54 0 0,12 6-42 0 0,-10 3 56 0 0,0-1 0 0 0,-1 1 0 0 0,1-1 0 0 0,-1 1 0 0 0,-1 0 0 0 0,0 0-1 0 0,0 0 1 0 0,0 1 0 0 0,-1-1 0 0 0,0 0 0 0 0,0 5-14 0 0,1-2 62 0 0,19 172 794 0 0,-12-24-751 0 0,0 268 151 0 0,9-249-192 0 0,-11-121-53 0 0,4-66 117 0 0,-6-14-103 0 0,0 0 0 0 0,-1 0-1 0 0,-1 0 1 0 0,-2-1 0 0 0,0 1-1 0 0,-1-1 1 0 0,-2-1-25 0 0,1-27 20 0 0,2-104 184 0 0,12-73-204 0 0,0 79 0 0 0,18-44 0 0 0,-14 130 0 0 0,-13 53 0 0 0,1 5 0 0 0,1 10 0 0 0,18 72 0 0 0,-13-8 0 0 0,-3 1 0 0 0,-2 0 0 0 0,-4 8 0 0 0,2 14 0 0 0,10 195 0 0 0,3-56 0 0 0,9-98-10 0 0,-21-161-44 0 0,-1-231 54 0 0,5 28 0 0 0,4 81 0 0 0,0-7-72 0 0,9-37 72 0 0,-8 130 0 0 0,0 110 0 0 0,3 113 64 0 0,-17-132-56 0 0,16 103-81 0 0,7 85 58 0 0,-10-59 15 0 0,10 39 0 0 0,-15-141 0 0 0,-14-64 64 0 0,-11-217-64 0 0,17-270 0 0 0,10 375 0 0 0,-1 34-53 0 0,-5 81 96 0 0,4 14-34 0 0,-7-4-8 0 0,7 25-22 0 0,-1 1-1 0 0,0-1 0 0 0,-3 1 1 0 0,0 1-1 0 0,-1 9 22 0 0,2 5 12 0 0,7 54-8 0 0,24 271 46 0 0,-8-15-40 0 0,-11-239-10 0 0,-15-103-12 0 0,3 8 58 0 0,-3-27-16 0 0,-11-108 34 0 0,-5-69-64 0 0,-3-94 64 0 0,0-119-64 0 0,20 193 0 0 0,7 163-64 0 0,-2 55 0 0 0,-3-3 26 0 0,0 0 0 0 0,-2 0-1 0 0,1 1 1 0 0,-1-1-1 0 0,0 1 1 0 0,-1 0 0 0 0,0 0-1 0 0,0 7 39 0 0,5 18 9 0 0,19 133 281 0 0,19 155-602 0 0,-29-163 312 0 0,2 7 0 0 0,-6-77 0 0 0,-18-109 0 0 0,-9-33 0 0 0,-28-180 0 0 0,11 68 0 0 0,16 70 0 0 0,16 83 0 0 0,-5 66-64 0 0,-18 255-84 0 0,21-280 138 0 0,-2 0 0 0 0,-1 0 0 0 0,-2 0 0 0 0,0 0 0 0 0,-2-1 0 0 0,-4 6 10 0 0,10-28 0 0 0,0-1 0 0 0,0 0 0 0 0,0 0 0 0 0,-1 0 0 0 0,0-1 0 0 0,0 1 0 0 0,-1-1 0 0 0,1 0 0 0 0,-1 0 0 0 0,0 0 0 0 0,0-1 0 0 0,-1 0 0 0 0,0 0 0 0 0,1 0 0 0 0,-5 1 0 0 0,-50 15 147 0 0,54-19-127 0 0,-1 0-1 0 0,1-1 1 0 0,0 0-1 0 0,0 0 1 0 0,-1-1-1 0 0,1 1 1 0 0,0-1 0 0 0,0-1-1 0 0,0 1 1 0 0,0-1-1 0 0,0 0 1 0 0,0 0-1 0 0,1-1 1 0 0,-1 0-1 0 0,1 0 1 0 0,-1 0 0 0 0,1 0-1 0 0,0-1 1 0 0,1 0-1 0 0,-1 0 1 0 0,-3-4-20 0 0,-40-57 10 0 0,19 15-22 0 0,11 53-192 0 0,-6 31 16 0 0,-40 14 128 0 0,22-18 72 0 0,3-11 44 0 0,-1-2-1 0 0,-1-2 0 0 0,-1-2 1 0 0,-40 8-56 0 0,-10 10 53 0 0,47-14-292 0 0,16-2 167 0 0,28-14 0 0 0,7-6-80 0 0,61-20 15 0 0,0 2-1 0 0,1 4 0 0 0,37-5 138 0 0,-102 23-3 0 0,23-4-1 0 0,2 1-1 0 0,-1 2 0 0 0,0 0 1 0 0,0 2-1 0 0,1 1 0 0 0,6 2 5 0 0,15 1-580 0 0,4 4 1455 0 0,-59 3-758 0 0,0-3-85 0 0,0-1 0 0 0,-1 0 0 0 0,1-1 0 0 0,-2 0 0 0 0,1 0 0 0 0,-1 0 0 0 0,0-1 0 0 0,0 0 0 0 0,0-1 0 0 0,-1 1 0 0 0,1-2 0 0 0,-1 1 0 0 0,0-1 0 0 0,0-1 0 0 0,-1 0 0 0 0,1 0 0 0 0,0 0 0 0 0,-1-1 0 0 0,1-1 0 0 0,-8 0-32 0 0,13 1 24 0 0,-159 4 40 0 0,19 10-117 0 0,44-14-18 0 0,92 3 46 0 0,6-4-39 0 0,2 0-3 0 0,0 0 3 0 0,3 0 11 0 0,27-29-47 0 0,-18 11 29 0 0,24-14 71 0 0,14-32 0 0 0,-40 50 1 0 0,-1 0 0 0 0,-1-1-1 0 0,0 0 1 0 0,-1 0 0 0 0,0 0-1 0 0,-1-1 1 0 0,-1 0-1 0 0,-1 0 1 0 0,0-1 0 0 0,-1 1-1 0 0,-1-1 1 0 0,0 0 0 0 0,-1 0-1 0 0,-1 1 1 0 0,-1-1-1 0 0,0 0 1 0 0,-2-3-1 0 0,-2-8 26 0 0,-1-1 0 0 0,-1 1 0 0 0,-2 1 0 0 0,-1 0 0 0 0,0 0 0 0 0,-3 1-1 0 0,-1-3-25 0 0,-16-20 12 0 0,-14-40 40 0 0,21 11-52 0 0,15 44-10 0 0,3 10-54 0 0,5 23 10 0 0,0 1-18 0 0,0 0-33 0 0,0 0-14 0 0,-1 2-1 0 0,-19 29-288 0 0,-2 1 16 0 0,4-19 104 0 0,-12 3 518 0 0,29-15-320 0 0,-17 1-14 0 0,17-2 114 0 0,0 1-1 0 0,0-1 0 0 0,0 0 0 0 0,-1 0 0 0 0,1-1 1 0 0,0 1-1 0 0,0 0 0 0 0,0 0 0 0 0,0 0 0 0 0,0-1 1 0 0,-1 1-1 0 0,1 0 0 0 0,0-1 0 0 0,0 1 0 0 0,0-1 1 0 0,0 0-1 0 0,0 1 0 0 0,0-1 0 0 0,0 0 0 0 0,1 1 1 0 0,-1-1-1 0 0,0 0 0 0 0,0 0 0 0 0,0 0 0 0 0,1 0 1 0 0,-1 0-1 0 0,0 0 0 0 0,1 0 0 0 0,-1 0 0 0 0,1-1-9 0 0,-10-8-73 0 0,8 4 72 0 0,0 0 0 0 0,0 1-1 0 0,1-1 1 0 0,-1 0 0 0 0,1 0 0 0 0,1 0 0 0 0,-1 0-1 0 0,1 0 1 0 0,0 0 0 0 0,1 0 0 0 0,-1 0-1 0 0,1 0 2 0 0,12-64 0 0 0,1 23 0 0 0,-10 37 0 0 0,1 0 0 0 0,0 1 0 0 0,1 0 0 0 0,0 0 0 0 0,0 0 0 0 0,1 1 0 0 0,0-1 0 0 0,0 2 0 0 0,1-1 0 0 0,0 1 0 0 0,0 0 0 0 0,7-3 0 0 0,60-29 0 0 0,-64 39 12 0 0,-8-1 36 0 0,0-2-20 0 0,-2 2 52 0 0,-1 1 20 0 0,0 0 11 0 0,0 0-19 0 0,-28 5 197 0 0,-33 7-86 0 0,0 6-78 0 0,53-17-139 0 0,34 7-136 0 0,62-13 468 0 0,7-22-688 0 0,-57 20 381 0 0,-45 21 114 0 0,-43 28-3 0 0,12-17-100 0 0,-62 41 106 0 0,81-50-128 0 0,14-12 0 0 0,0-1 0 0 0,1 1 0 0 0,-1-1 0 0 0,1 2 0 0 0,0-1 0 0 0,0 0 0 0 0,1 1 0 0 0,-1-1 0 0 0,1 1 0 0 0,0 0 0 0 0,0 0 0 0 0,-1 4 0 0 0,-1 9-20 0 0,0 0 0 0 0,1 1 0 0 0,1 0 0 0 0,1 0 0 0 0,0 0 0 0 0,2 0-1 0 0,0 1 1 0 0,1-1 0 0 0,1 1 20 0 0,3 70-11 0 0,6-28 11 0 0,17 172-266 0 0,-14-133 199 0 0,3-11-64 0 0,-35-200 131 0 0,-13-82-786 0 0,25 134 956 0 0,1-1 1 0 0,4 0 0 0 0,3-41-171 0 0,21 28-558 0 0,-21 73 599 0 0,0 0 0 0 0,0 0 0 0 0,0 0 0 0 0,0 0 0 0 0,0 0 0 0 0,-1 0-1 0 0,1 1 1 0 0,0-1 0 0 0,-1 1 0 0 0,1 0 0 0 0,-1-1 0 0 0,0 1-1 0 0,1 0 1 0 0,-1 0 0 0 0,0 0 0 0 0,0 0 0 0 0,0 0 0 0 0,0 0-1 0 0,0 1-40 0 0,3 18 0 0 0,0 0 0 0 0,-1 1 0 0 0,-2-1 0 0 0,0 1 0 0 0,-1 0 0 0 0,-1-1 0 0 0,-2 2 0 0 0,0 48 0 0 0,-7 95 0 0 0,-15 37 0 0 0,2-120-734 0 0,16-65 998 0 0,6-16-64 0 0,1-2-50 0 0,0 0-232 0 0,0 0-101 0 0,0 0-17 0 0,0-2 28 0 0,-4-60 276 0 0,12-55 164 0 0,-5-88-468 0 0,-2 196 28 0 0,-1 9 172 0 0,0 0-1 0 0,0 0 0 0 0,0 1 1 0 0,0-1-1 0 0,0 0 1 0 0,0 0-1 0 0,1 0 0 0 0,-1 1 1 0 0,0-1-1 0 0,0 0 1 0 0,0 0-1 0 0,0 0 0 0 0,0 0 1 0 0,0 1-1 0 0,1-1 1 0 0,-1 0-1 0 0,0 0 0 0 0,0 0 1 0 0,0 0-1 0 0,0 0 1 0 0,1 1-1 0 0,-1-1 0 0 0,0 0 1 0 0,0 0-1 0 0,0 0 1 0 0,1 0-1 0 0,-1 0 0 0 0,0 0 1 0 0,0 0-1 0 0,0 0 1 0 0,1 0-1 0 0,-1 0 0 0 0,0 0 1 0 0,0 0-1 0 0,1 0 1 0 0,-1 0-1 0 0,0 0 0 0 0,0 0 1 0 0,0 0-1 0 0,1 0 1 0 0,-1 0-1 0 0,0 0 1 0 0,0 0-1 0 0,0 0 0 0 0,1-1 1 0 0,-1 1-1 0 0,0 0 1 0 0,0 0-1 0 0,0 0 0 0 0,1 0 1 0 0,-1 0-1 0 0,0-1 1 0 0,0 1-1 0 0,0 0 0 0 0,0 0 1 0 0,0 0 0 0 0,0 0-2 0 0,21 61 308 0 0,-6 41 95 0 0,-6 84-348 0 0,-14-148-53 0 0,5-30 11 0 0,0-7 42 0 0,0-1 11 0 0,-1-1-10 0 0,-38-46 20 0 0,33 39-74 0 0,1-1 0 0 0,0-1 0 0 0,0 1 0 0 0,0-1 0 0 0,1 0 0 0 0,1 0 0 0 0,-1 0 0 0 0,2 0 0 0 0,-1-2 0 0 0,-7-22 0 0 0,-30-133 0 0 0,27 78 0 0 0,-9-56 0 0 0,22-26 0 0 0,-3 27 0 0 0,-11 60 0 0 0,13 20 0 0 0,-2 55 0 0 0,3 3-12 0 0,0 5-48 0 0,3 15-12 0 0,14 52-96 0 0,-2 1 0 0 0,-4 1 0 0 0,-2 0 0 0 0,-2 26 168 0 0,0 12 322 0 0,-12 45-844 0 0,2-88 869 0 0,-1-45 72 0 0,-1-24-318 0 0,-3-18-123 0 0,1 0 0 0 0,1-1 1 0 0,1 1-1 0 0,1-1 0 0 0,1-14 22 0 0,-8-42 122 0 0,-6-28-58 0 0,-15-96-64 0 0,19 105 0 0 0,1 27 0 0 0,20 96-66 0 0,49 308-32 0 0,-35-191-322 0 0,-4 126 784 0 0,-6 50-957 0 0,-12-234 809 0 0,-7-103 229 0 0,-7-64-445 0 0,1-36 11 0 0,-4-101 42 0 0,4 63-53 0 0,-4 22-617 0 0,-10-65 1258 0 0,13 81-641 0 0,13 106-10 0 0,10 29-44 0 0,40 153-10 0 0,-14 45 64 0 0,-26-115 0 0 0,-5 82-353 0 0,5 122 650 0 0,5-145-849 0 0,-7-121-1286 0 0,-7-35-3835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4:33.694"/>
    </inkml:context>
    <inkml:brush xml:id="br0">
      <inkml:brushProperty name="width" value="0.2" units="cm"/>
      <inkml:brushProperty name="height" value="0.2" units="cm"/>
    </inkml:brush>
  </inkml:definitions>
  <inkml:trace contextRef="#ctx0" brushRef="#br0">413 1532 4832 0 0,'0'0'223'0'0,"-8"-3"26"0"0,6 3-193 0 0,0-1 0 0 0,1 0 0 0 0,-1 0 0 0 0,1 0 0 0 0,-1 0 1 0 0,1 0-1 0 0,-1-1 0 0 0,1 1 0 0 0,-1 0 0 0 0,1-1 0 0 0,0 1 0 0 0,0-1 0 0 0,0 1 0 0 0,0-1 1 0 0,0 0-1 0 0,0 1 0 0 0,0-1 0 0 0,1 0 0 0 0,-1 0 0 0 0,1 1 0 0 0,-1-1-56 0 0,-6-12 446 0 0,-37-95 1226 0 0,25 51-1128 0 0,-62-192 1012 0 0,39 103-1040 0 0,5-14-516 0 0,18 53 0 0 0,-1-33 0 0 0,-5 38 0 0 0,-11-1 0 0 0,1 34 2048 0 0,30 63-2034 0 0,-4-24-76 0 0,9 30-276 0 0,0 1-136 0 0,0 0-750 0 0,0 0-2868 0 0</inkml:trace>
  <inkml:trace contextRef="#ctx0" brushRef="#br0" timeOffset="4127.966">444 1540 2304 0 0,'0'0'101'0'0,"-1"0"1"0"0,-62-7 6084 0 0,61 6-5625 0 0,2 1-9 0 0,0 0-6 0 0,0 0-2 0 0,0 0 0 0 0,0 0-26 0 0,14-8 612 0 0,70-11 174 0 0,42 7-416 0 0,160-16-40 0 0,67-14-259 0 0,94-16 87 0 0,37 15-410 0 0,-85 12-446 0 0,175-19 524 0 0,-479 40-344 0 0,61-9 0 0 0,40-8 0 0 0,98 0-53 0 0,-131 1-83 0 0,78-9-80 0 0,-236 34 221 0 0,323-56-643 0 0,-156 28-53 0 0,-48 21-2853 0 0,-106 8-1102 0 0</inkml:trace>
  <inkml:trace contextRef="#ctx0" brushRef="#br0" timeOffset="5383.52">110 195 7568 0 0,'0'0'348'0'0,"0"0"-7"0"0,-11-5-144 0 0,5-7 992 0 0,5 9 1808 0 0,82-4-1164 0 0,108 15 304 0 0,146-14-2137 0 0,-287 4 91 0 0,336-2 726 0 0,14 4-216 0 0,-121 8-419 0 0,367-16 148 0 0,-292-9-138 0 0,-54 4-128 0 0,38-8 464 0 0,37 5-893 0 0,-61 0 200 0 0,-222 16-105 0 0,0-4 1 0 0,19-6 269 0 0,72-6-867 0 0,-81 0 867 0 0,-12 1 0 0 0,-8 3 0 0 0,-10 5-328 0 0,-18 9 560 0 0,-16 6-354 0 0,-24-7 22 0 0,-3 2 25 0 0,26 9 60 0 0,-5-4 138 0 0,-29-7-23 0 0,42 11-323 0 0,-15 10 535 0 0,-28 9-312 0 0,-32 16 114 0 0,-33 47-160 0 0,17 12 178 0 0,1 27 147 0 0,12-30-324 0 0,26-83 263 0 0,2-1 1 0 0,0 1 0 0 0,1 0-1 0 0,1 0 1 0 0,1 1 0 0 0,0 0-1 0 0,1 15-218 0 0,8 91-588 0 0,7-48 402 0 0,-11-55-1043 0 0,-1-15-2919 0 0,0-7-1528 0 0</inkml:trace>
  <inkml:trace contextRef="#ctx0" brushRef="#br0" timeOffset="-157062.179">566 422 3224 0 0,'0'7'288'0'0,"1"22"576"0"0,2-1 0 0 0,1 0 0 0 0,1 0 0 0 0,1 0 0 0 0,5 10-864 0 0,20 121 1189 0 0,18 103-140 0 0,-35-169-679 0 0,8 52 618 0 0,-22-144-855 0 0,0-1 10 0 0,0 0 1 0 0,-5-13 192 0 0,-31-119 667 0 0,28 98-991 0 0,0 0 0 0 0,-3 1 0 0 0,0 0 0 0 0,-2 1 1 0 0,-5-8-13 0 0,-21-27 382 0 0,-36-71-12 0 0,53 91-394 0 0,1-2 0 0 0,3 0 0 0 0,2-1 0 0 0,-5-26 24 0 0,4-8-75 0 0,17 71 10 0 0,5 18-10 0 0,52 168-61 0 0,-34-86 135 0 0,20 107 1 0 0,-30-36 53 0 0,-8 0 11 0 0,-6 5 209 0 0,-8-113-63 0 0,9-50-203 0 0,1 0 1 0 0,-1 1 0 0 0,0-1 0 0 0,0 1 0 0 0,0-1-1 0 0,0 1 1 0 0,1-1 0 0 0,-1 1 0 0 0,0-1-1 0 0,0 0 1 0 0,0 1 0 0 0,0-1 0 0 0,0 1 0 0 0,0-1-1 0 0,0 1 1 0 0,0-1 0 0 0,0 1 0 0 0,-1-1 0 0 0,1 1-1 0 0,0-1 1 0 0,0 0 0 0 0,0 1 0 0 0,0-1 0 0 0,-1 1-1 0 0,1-1 1 0 0,0 1 0 0 0,0-1 0 0 0,-1 0 0 0 0,1 1-1 0 0,0-1 1 0 0,-1 0 0 0 0,1 1 0 0 0,0-1-1 0 0,-1 0 1 0 0,1 0 0 0 0,-1 1 0 0 0,1-1 0 0 0,0 0-1 0 0,-1 0 1 0 0,1 0 0 0 0,-1 1 0 0 0,1-1 0 0 0,-1 0-1 0 0,1 0 1 0 0,-1 0 0 0 0,1 0 0 0 0,-1 0 0 0 0,1 0-1 0 0,0 0 1 0 0,-1 0 0 0 0,1 0 0 0 0,-1 0-1 0 0,1 0 1 0 0,-1 0 0 0 0,1 0 0 0 0,-1-1-8 0 0,-16-20 316 0 0,-22-81-66 0 0,2-42-136 0 0,-28-91-38 0 0,17 69-12 0 0,25 36-64 0 0,3 22-54 0 0,20 92-23 0 0,0 16 0 0 0,7 5-17 0 0,12 45-39 0 0,17 89 120 0 0,-23-73 13 0 0,0-11 0 0 0,-2 1 0 0 0,-3 0 0 0 0,-1 8 0 0 0,2 78 0 0 0,-7-43 0 0 0,-1-92 10 0 0,-1-5 45 0 0,0-4 4 0 0,4-164 257 0 0,-9 57-244 0 0,-28-110 17 0 0,20 156-50 0 0,-15-72-39 0 0,4 9 64 0 0,14-9-64 0 0,10 133-4 0 0,0 0 1 0 0,0 1-1 0 0,-1 0 1 0 0,1-1 0 0 0,0 1-1 0 0,0-1 1 0 0,0 1-1 0 0,0 0 1 0 0,0-1 0 0 0,0 1-1 0 0,0-1 1 0 0,0 1 0 0 0,1 0-1 0 0,-1-1 1 0 0,1 1 0 0 0,-1 0-1 0 0,1-1 1 0 0,-1 1 0 0 0,1 0-1 0 0,0 0 1 0 0,-1 0 0 0 0,1-1-1 0 0,0 1 1 0 0,0 0 0 0 0,0 0-1 0 0,0 0 1 0 0,0 0 0 0 0,0 1-1 0 0,0-1 1 0 0,0 0 0 0 0,0 0-1 0 0,1 0 1 0 0,-1 1 0 0 0,0-1-1 0 0,1 1 4 0 0,0 0-3 0 0,0 1 0 0 0,0 0-1 0 0,0 0 1 0 0,0 0 0 0 0,0 0-1 0 0,0 0 1 0 0,0 0 0 0 0,0 1-1 0 0,0-1 1 0 0,-1 0 0 0 0,1 1-1 0 0,-1 0 1 0 0,1-1 0 0 0,-1 1-1 0 0,1 0 1 0 0,-1 0 0 0 0,0 0-1 0 0,0 0 1 0 0,0 0 0 0 0,0 0-1 0 0,0 0 1 0 0,0 2 3 0 0,8 11-9 0 0,18 64 9 0 0,-8-4 0 0 0,-3 0 0 0 0,2 40 0 0 0,-11-64 0 0 0,3 148 0 0 0,-10-48 0 0 0,-5-92 53 0 0,6-32 32 0 0,-1-26-31 0 0,-9-25 138 0 0,-1-26-51 0 0,-14-43 6 0 0,-20-110-83 0 0,31 97-64 0 0,13 3 0 0 0,8 5 0 0 0,8 52-83 0 0,3 52 30 0 0,-8 4 53 0 0,0 1 0 0 0,-1 1 0 0 0,0-1 0 0 0,-1 2 0 0 0,0-1 0 0 0,-1 1 0 0 0,-1 1 0 0 0,0-1 0 0 0,-1 1 0 0 0,0 0 0 0 0,-1 1 0 0 0,0-1 0 0 0,-2 1 0 0 0,2 7 0 0 0,-5-22 0 0 0,16 67 0 0 0,-4 1 0 0 0,-2 0 0 0 0,-3 0 0 0 0,-3 30 0 0 0,1 180 10 0 0,0-197 97 0 0,-4-65-86 0 0,-6-28 118 0 0,-14-86 19 0 0,-23-135-15 0 0,18 116-88 0 0,12 64-56 0 0,2 0 1 0 0,2-1-1 0 0,0-50 1 0 0,8 81 0 0 0,10-130 0 0 0,-8 143 0 0 0,0 0 0 0 0,1 0 0 0 0,1 0 0 0 0,0 1 0 0 0,0-1 0 0 0,1 1 0 0 0,0 0 0 0 0,5-6 1 0 0,-9 13-5 0 0,0 0 1 0 0,1 1 0 0 0,-1-1-1 0 0,1 0 1 0 0,-1 1-1 0 0,1-1 1 0 0,0 1 0 0 0,-1 0-1 0 0,1-1 1 0 0,0 1 0 0 0,0 0-1 0 0,0 0 1 0 0,0 0 0 0 0,0 0-1 0 0,0 1 1 0 0,0-1 0 0 0,0 0-1 0 0,0 1 1 0 0,1 0 0 0 0,-1-1-1 0 0,0 1 1 0 0,0 0 0 0 0,0 0-1 0 0,1 0 1 0 0,-1 0 0 0 0,0 1-1 0 0,0-1 1 0 0,0 1 0 0 0,0-1-1 0 0,1 1 1 0 0,-1 0 0 0 0,0 0-1 0 0,0-1 1 0 0,0 2 0 0 0,-1-1-1 0 0,1 0 1 0 0,0 0 0 0 0,0 0-1 0 0,0 1 1 0 0,-1-1 0 0 0,1 1-1 0 0,0 1 4 0 0,13 17-6 0 0,-1 0-1 0 0,-1 2 0 0 0,-1-1 0 0 0,-1 2 0 0 0,-1-1 0 0 0,-1 2 0 0 0,0-1 0 0 0,-2 1 0 0 0,-1 0 0 0 0,-1 1 1 0 0,-1 0 5 0 0,17 96 21 0 0,-5 1 0 0 0,-5 0 0 0 0,-5 5-20 0 0,-4-81 5 0 0,-1 163 112 0 0,12-706 29 0 0,14 104-218 0 0,-6 307 72 0 0,-7 105 0 0 0,-9 2 0 0 0,0 0 0 0 0,-1 0 0 0 0,-1 1 0 0 0,-1-1 0 0 0,-2 1 0 0 0,0 10 0 0 0,1 7 0 0 0,0 129 0 0 0,-9 137 0 0 0,7-125 0 0 0,14-86 0 0 0,-13-95 0 0 0,1 1-1 0 0,-1 0 0 0 0,0-1 0 0 0,0 1 1 0 0,0 0-1 0 0,1 0 0 0 0,-1 0 0 0 0,0-1 0 0 0,0 1 1 0 0,1 0-1 0 0,-1 0 0 0 0,0 0 0 0 0,0-1 0 0 0,1 1 1 0 0,-1 0-1 0 0,0 0 0 0 0,0 0 0 0 0,1 0 1 0 0,-1 0-1 0 0,0 0 0 0 0,1 0 0 0 0,-1 0 0 0 0,0 0 1 0 0,1 0-1 0 0,-1 0 0 0 0,0 0 0 0 0,1 0 0 0 0,-1 0 1 0 0,0 0-1 0 0,0 0 0 0 0,1 0 0 0 0,-1 0 1 0 0,0 0-1 0 0,1 0 0 0 0,-1 0 0 0 0,0 1 0 0 0,0-1 1 0 0,1 0-1 0 0,-1 0 0 0 0,0 0 0 0 0,0 1 0 0 0,1-1 1 0 0,-1 0-1 0 0,0 0 0 0 0,0 0 0 0 0,0 1 0 0 0,1-1 1 0 0,-1 0-1 0 0,0 1 0 0 0,0-1 0 0 0,0 0 1 0 0,0 0-1 0 0,0 1 0 0 0,1-1 0 0 0,-1 0 0 0 0,0 1 1 0 0,0-1-1 0 0,0 0 0 0 0,0 1 0 0 0,0-1 0 0 0,0 0 1 0 0,0 0 0 0 0,0 0-5 0 0,6-11-8 0 0,0-1-1 0 0,0 1 0 0 0,-1-1 1 0 0,-1 0-1 0 0,0 0 0 0 0,-1-1 1 0 0,0 1-1 0 0,-1-1 1 0 0,1-12 12 0 0,9-118-153 0 0,-5-129 154 0 0,2 151-53 0 0,9-16-1 0 0,-5 99 44 0 0,-9 36 10 0 0,4 50 0 0 0,-3 146 0 0 0,-5-64 0 0 0,-4 38 10 0 0,-5 57 108 0 0,22-260-59 0 0,-4-50 17 0 0,-6-89-12 0 0,3-170-64 0 0,-1 298 0 0 0,2 1 0 0 0,2 0 0 0 0,13-38 0 0 0,-4 44 0 0 0,-13 37 0 0 0,8 20-30 0 0,-10 25-26 0 0,-3-35 60 0 0,5 135-118 0 0,-13 192 31 0 0,3-195 83 0 0,-7 37 0 0 0,11-30 0 0 0,9-170 0 0 0,11-133 9 0 0,-8 41 46 0 0,0-104-55 0 0,5-17 0 0 0,-15 208 0 0 0,2 0 0 0 0,0 0 0 0 0,2 0 0 0 0,1 0 0 0 0,7-17 0 0 0,4 17-242 0 0,-16 27-4 0 0,-1 1-2 0 0,7 2 601 0 0,-3 3-393 0 0,0 1 0 0 0,0 0 0 0 0,-1 0-1 0 0,0 0 1 0 0,0 0 0 0 0,0 1 0 0 0,-1-1 0 0 0,0 1 0 0 0,0-1 0 0 0,0 1 0 0 0,-1 0 0 0 0,0 0 0 0 0,0 0 0 0 0,-1 0 40 0 0,6 219-40 0 0,-37 241 1159 0 0,44-390-703 0 0,-14-77-409 0 0,1 0 0 0 0,0-1-1 0 0,0 1 1 0 0,0 0 0 0 0,0 0-1 0 0,0-1 1 0 0,1 1 0 0 0,-1 0-1 0 0,0 0 1 0 0,0-1 0 0 0,0 1-1 0 0,0 0 1 0 0,0-1 0 0 0,0 1-1 0 0,0 0 1 0 0,0 0 0 0 0,1-1-1 0 0,-1 1 1 0 0,0 0 0 0 0,0 0-1 0 0,0 0 1 0 0,1-1 0 0 0,-1 1-1 0 0,0 0 1 0 0,0 0 0 0 0,0 0-1 0 0,1 0 1 0 0,-1-1 0 0 0,0 1-1 0 0,1 0 1 0 0,-1 0 0 0 0,0 0-1 0 0,0 0 1 0 0,1 0 0 0 0,-1 0-1 0 0,0 0 1 0 0,0 0 0 0 0,1 0-1 0 0,-1 0 1 0 0,0 0 0 0 0,1 0-1 0 0,-1 0 1 0 0,0 0 0 0 0,0 0-1 0 0,1 0 1 0 0,-1 0 0 0 0,0 0-1 0 0,0 0 1 0 0,1 0 0 0 0,-1 0-1 0 0,0 1 1 0 0,1-1 0 0 0,-1 0-1 0 0,0 0 1 0 0,0 0 0 0 0,0 0-1 0 0,1 1 1 0 0,-1-1 0 0 0,0 0-1 0 0,0 0 1 0 0,0 1 0 0 0,0-1-1 0 0,1 0 1 0 0,-1 0 0 0 0,0 1-7 0 0,11-28-34 0 0,33-186 34 0 0,-6-46 0 0 0,-6-50-305 0 0,-15 171 610 0 0,-12 153-305 0 0,-14 270-642 0 0,-6-63 1284 0 0,2-115-642 0 0,2 101 0 0 0,6-9 0 0 0,14-308 0 0 0,-10-74-118 0 0,-20-141 118 0 0,9 188-302 0 0,6-96 302 0 0,20 114 436 0 0,-14 118-436 0 0,0 0 0 0 0,0 0 0 0 0,1 0 0 0 0,-1 0 0 0 0,0 0 0 0 0,0 0 0 0 0,1 0 0 0 0,-1 1 0 0 0,0-1 0 0 0,1 0 0 0 0,-1 0 0 0 0,0 0 0 0 0,0 0 0 0 0,1 0 0 0 0,-1 0 0 0 0,0 0 0 0 0,1-1 0 0 0,-1 1 0 0 0,0 0 0 0 0,0 0 0 0 0,1 0 0 0 0,-1 0 0 0 0,0 0 0 0 0,0 0 0 0 0,1 0 0 0 0,-1-1 0 0 0,0 1 0 0 0,0 0 0 0 0,0 0 0 0 0,1 0 0 0 0,-1-1 0 0 0,0 1 0 0 0,0 0 0 0 0,0 0 0 0 0,0 0 0 0 0,1-1 0 0 0,-1 1 0 0 0,0 0 0 0 0,0 0 0 0 0,0-1 0 0 0,0 1 0 0 0,0 0 0 0 0,0 0 0 0 0,0-1 0 0 0,0 1 0 0 0,0 0 0 0 0,0-1 0 0 0,0 1 0 0 0,0 0 0 0 0,0 0 0 0 0,0-1 0 0 0,0 1 0 0 0,0 0 0 0 0,0-1 0 0 0,5 8-148 0 0,-1 1 0 0 0,0-1 0 0 0,0 1 0 0 0,-1 0-1 0 0,0 0 1 0 0,0 0 0 0 0,-1 0 0 0 0,0 0 0 0 0,-1 0 0 0 0,0 1-1 0 0,0-1 1 0 0,0 1 0 0 0,-1-1 0 0 0,-1 2 148 0 0,2 8 91 0 0,-2 247-91 0 0,-13-113 876 0 0,-23 42 239 0 0,34-179-1115 0 0,-1 1 0 0 0,0-1 0 0 0,-1 0 0 0 0,-1 0 0 0 0,0 0 0 0 0,-1 0 0 0 0,0-1 0 0 0,-4 4 0 0 0,4-6 0 0 0,6-11 0 0 0,1 1 0 0 0,-1-1 0 0 0,1 0 0 0 0,-1 1 0 0 0,0-1 0 0 0,0 0 0 0 0,0 0 0 0 0,0 1 0 0 0,1-1 0 0 0,-2 0 0 0 0,1 0 0 0 0,0 0 0 0 0,0 0 0 0 0,0 0 0 0 0,0-1 0 0 0,-1 1 0 0 0,1 0 0 0 0,0 0 0 0 0,-1-1 0 0 0,1 1 0 0 0,0-1 0 0 0,-1 1 0 0 0,1-1 0 0 0,-1 0 0 0 0,-56-12 0 0 0,45 9 0 0 0,9 3 0 0 0,-1-1 0 0 0,0-1 0 0 0,0 1 0 0 0,1-1 0 0 0,-1 0 0 0 0,1 0 0 0 0,-1 0 0 0 0,1 0 0 0 0,0-1 0 0 0,0 1 0 0 0,0-1 0 0 0,0 0 0 0 0,-3-4 0 0 0,-48-65 0 0 0,-20-148-304 0 0,36-37 104 0 0,27 84 200 0 0,15 38-136 0 0,-1 117 83 0 0,9 42-22 0 0,-10 67 75 0 0,-1-76 0 0 0,-5 1 0 0 0,1-13 14 0 0,0 0-1 0 0,1 0 0 0 0,-1-1 0 0 0,0 1 0 0 0,0-1 0 0 0,-1 0 0 0 0,1 0 1 0 0,0 0-1 0 0,-1-1 0 0 0,1 0 0 0 0,-1 1 0 0 0,1-2 0 0 0,-4 1-13 0 0,-30 15 53 0 0,-24 2-4 0 0,-56 6 190 0 0,107-24-195 0 0,2 1-18 0 0,1-1 0 0 0,0 0 0 0 0,-1 0 0 0 0,1-1 1 0 0,0 0-1 0 0,0-1 0 0 0,-1 0 0 0 0,1 0 0 0 0,1-1 0 0 0,-1 0 0 0 0,-2-1-26 0 0,-63-46 104 0 0,73 48-105 0 0,-1-1 0 0 0,0 0 0 0 0,1 1 0 0 0,-1-1 1 0 0,1 0-1 0 0,0 0 0 0 0,0 1 0 0 0,0-1 0 0 0,0 0 0 0 0,1 0 0 0 0,-1 1 0 0 0,1-1 0 0 0,-1 0 0 0 0,1 1 1 0 0,0-1-1 0 0,0 1 0 0 0,0-1 0 0 0,1 1 0 0 0,-1-1 0 0 0,0 1 0 0 0,1 0 0 0 0,1-2 1 0 0,4-3-9 0 0,0 1 0 0 0,0 0 0 0 0,0 0 0 0 0,1 0-1 0 0,0 1 1 0 0,0 1 0 0 0,0-1 0 0 0,1 1 0 0 0,-1 0 0 0 0,1 1 0 0 0,0 0 0 0 0,0 1-1 0 0,0 0 1 0 0,1 0 0 0 0,-1 1 0 0 0,0 0 0 0 0,1 0 0 0 0,0 1 9 0 0,13-3-5 0 0,108 7-59 0 0,6 24 10 0 0,-68-17 54 0 0,-37 0 0 0 0,-36-10 168 0 0,-160-4 176 0 0,29 5-672 0 0,-71-12 744 0 0,44-1-256 0 0,57 2-160 0 0,91 8-10 0 0,3-2-45 0 0,9 2-14 0 0,2 1 3 0 0,23-30-76 0 0,12 7 26 0 0,-14 11 126 0 0,5-3 1 0 0,-26 14 42 0 0,-12 21 11 0 0,-7 28-64 0 0,7 2 0 0 0,8 18 0 0 0,4 52 0 0 0,5-92-2 0 0,50 234-68 0 0,-11-136 70 0 0,35 72 0 0 0,-66-169-12 0 0,1 0 0 0 0,2-1 0 0 0,0-1 0 0 0,2-1 0 0 0,6 6 12 0 0,-22-29-6 0 0,7 11-30 0 0,-3-4 0 0 0,-3-12 117 0 0,-1-6-42 0 0,-49-108-14 0 0,37 81-92 0 0,-1-2 84 0 0,1 0 0 0 0,2-1 0 0 0,1 0 0 0 0,2 0-1 0 0,2-8-16 0 0,8-41 0 0 0,-1 65-14 0 0,0 23-58 0 0,0 1 67 0 0,0 0 1 0 0,-1 1-1 0 0,1-1 1 0 0,0 1-1 0 0,-1 0 1 0 0,0 0-1 0 0,0 0 1 0 0,0 0-1 0 0,0 0 1 0 0,0 1-1 0 0,-1 0 1 0 0,1-1-1 0 0,-1 1 1 0 0,0 0-1 0 0,0 0 0 0 0,-1 0 1 0 0,1 0-1 0 0,0 2 5 0 0,25 176 0 0 0,-18-99 0 0 0,-3-13 0 0 0,-30-7 76 0 0,6-44-8 0 0,1-5-165 0 0,4-4 128 0 0,12-7-34 0 0,5-2-50 0 0,177-6-25 0 0,-106-3 18 0 0,-18 4 48 0 0,-39 1 12 0 0,2-1 0 0 0,-2 1 11 0 0,-3 2 42 0 0,-4 12 11 0 0,-9-9-57 0 0,-1-1-1 0 0,0 1 1 0 0,0-1-1 0 0,0 1 0 0 0,0 0 1 0 0,0 0-1 0 0,-1-1 0 0 0,1 1 1 0 0,-1 0-1 0 0,1 0 1 0 0,-1 0-1 0 0,1 0 0 0 0,-1 0 1 0 0,0 0-1 0 0,0 0 0 0 0,0 0 1 0 0,0 0-1 0 0,0 0 1 0 0,-1 0-1 0 0,1 0 0 0 0,-1-1 1 0 0,1 1-1 0 0,-1 0 1 0 0,1 0-1 0 0,-1 0 0 0 0,0 0 1 0 0,0-1-1 0 0,0 1 0 0 0,0 0 1 0 0,0-1-1 0 0,-2 2-6 0 0,-48 40 45 0 0,38-38-29 0 0,-1 0 0 0 0,0-1 0 0 0,0-1-1 0 0,-1 0 1 0 0,1-1 0 0 0,-1-1 0 0 0,1 0-1 0 0,-1-1 1 0 0,1 0 0 0 0,-1-1 0 0 0,1-1 0 0 0,-1 0-1 0 0,0-1-15 0 0,-74-17-48 0 0,66 18-5 0 0,29-4-102 0 0,85-5-1 0 0,-29 3 96 0 0,-55 6 60 0 0,0 0 0 0 0,0 0 0 0 0,0 0 0 0 0,-1-1 0 0 0,1 0 0 0 0,0 0 0 0 0,-1 0 0 0 0,0-1 0 0 0,0 0 0 0 0,2-3 0 0 0,12-17 0 0 0,-17 17 18 0 0,-2 6 67 0 0,-1 1 11 0 0,-14-3 47 0 0,-74 6-361 0 0,49 2 206 0 0,-84 28 527 0 0,81-20-472 0 0,41-12-48 0 0,1-1 0 0 0,0 1 0 0 0,-1 0 0 0 0,1 0 1 0 0,0-1-1 0 0,0 1 0 0 0,0 0 0 0 0,-1 0 0 0 0,1 0 0 0 0,0-1 0 0 0,0 1 1 0 0,0 0-1 0 0,0 0 0 0 0,0 0 0 0 0,1 0 0 0 0,-1-1 0 0 0,0 1 1 0 0,0 0-1 0 0,0 0 0 0 0,1-1 0 0 0,-1 1 0 0 0,0 0 0 0 0,1 0 0 0 0,-1-1 1 0 0,1 1-1 0 0,-1 0 0 0 0,1-1 0 0 0,-1 1 0 0 0,1 0 0 0 0,0-1 1 0 0,-1 1-1 0 0,1-1 0 0 0,-1 1 0 0 0,1-1 0 0 0,0 1 0 0 0,0-1 0 0 0,-1 0 1 0 0,1 1-1 0 0,0-1 0 0 0,0 0 0 0 0,0 0 5 0 0,92 15-139 0 0,-30-12-46 0 0,0-3 0 0 0,0-3-1 0 0,0-3 1 0 0,27-7 185 0 0,-51 5-351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19.34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40 25 8288 0 0,'-26'-18'2336'0'0,"25"17"-1843"0"0,-8-5 1950 0 0,6 76-2299 0 0,16 10-408 0 0,4 36 385 0 0,-13-107-1694 0 0,-4-9 417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14.859"/>
    </inkml:context>
    <inkml:brush xml:id="br0">
      <inkml:brushProperty name="width" value="0.2" units="cm"/>
      <inkml:brushProperty name="height" value="0.2" units="cm"/>
    </inkml:brush>
  </inkml:definitions>
  <inkml:trace contextRef="#ctx0" brushRef="#br0">255 213 1840 0 0,'-5'4'160'0'0,"4"-4"-82"0"0,0 1 0 0 0,0 0 0 0 0,0-1 1 0 0,0 1-1 0 0,0 0 0 0 0,0-1 0 0 0,0 0 0 0 0,0 1 1 0 0,0-1-1 0 0,-1 0 0 0 0,1 1 0 0 0,0-1 0 0 0,0 0 0 0 0,0 0 1 0 0,-1 0-1 0 0,1 0 0 0 0,0 0 0 0 0,0 0 0 0 0,0 0 1 0 0,-1-1-1 0 0,1 1 0 0 0,0 0 0 0 0,0-1 0 0 0,0 1 0 0 0,0-1 1 0 0,0 1-1 0 0,0-1 0 0 0,0 1 0 0 0,-1-1 0 0 0,2 0 1 0 0,-1 0-1 0 0,0 1 0 0 0,0-1 0 0 0,0 0 0 0 0,0 0 0 0 0,0 0 1 0 0,1 0-1 0 0,-1 0 0 0 0,0 0 0 0 0,1 0 0 0 0,-1 0 1 0 0,1 0-1 0 0,-1 0 0 0 0,1-1 0 0 0,0 1 0 0 0,-1 0 0 0 0,1 0 1 0 0,0 0-1 0 0,0-1-78 0 0,-11-13 1703 0 0,-3-40 913 0 0,15 20-1688 0 0,7 18-733 0 0,-7 15-147 0 0,1 0 0 0 0,-1 0 0 0 0,1 0 0 0 0,0 0 0 0 0,-1 0 0 0 0,1 1 0 0 0,0-1 0 0 0,0 1 0 0 0,0-1 0 0 0,0 1 0 0 0,1-1 0 0 0,-1 1 0 0 0,0 0 0 0 0,1 0 1 0 0,-1 0-1 0 0,0 1 0 0 0,1-1 0 0 0,-1 0 0 0 0,1 1 0 0 0,-1 0 0 0 0,1-1 0 0 0,0 1 0 0 0,-1 0 0 0 0,1 0 0 0 0,-1 1 0 0 0,1-1 0 0 0,-1 0 0 0 0,1 1 0 0 0,-1 0 0 0 0,1-1 0 0 0,-1 1 0 0 0,0 0 0 0 0,1 0 0 0 0,-1 0 0 0 0,0 1 0 0 0,1-1-48 0 0,0 1 8 0 0,0-1 0 0 0,1 1-1 0 0,-1 0 1 0 0,0 0 0 0 0,0 1-1 0 0,0-1 1 0 0,0 0 0 0 0,-1 1-1 0 0,1 0 1 0 0,-1 0 0 0 0,1-1-1 0 0,-1 1 1 0 0,0 1 0 0 0,0-1-1 0 0,-1 0 1 0 0,1 0 0 0 0,0 1-1 0 0,-1-1 1 0 0,0 1 0 0 0,0 0-8 0 0,8 14 67 0 0,6 34 190 0 0,-14-46-211 0 0,-2 0 1 0 0,1-1 0 0 0,-1 1-1 0 0,0 0 1 0 0,0-1 0 0 0,-1 1 0 0 0,1-1-1 0 0,-1 1 1 0 0,0-1 0 0 0,-1 0-1 0 0,0 0 1 0 0,1 0 0 0 0,-1 0 0 0 0,-1 0-1 0 0,1-1 1 0 0,-1 1 0 0 0,0-1 0 0 0,0 0-1 0 0,0 0 1 0 0,0 0 0 0 0,-1-1-1 0 0,0 1 1 0 0,0-1 0 0 0,0 0 0 0 0,-1 0-47 0 0,-6 4 76 0 0,-23 1 193 0 0,-30-21 66 0 0,60 10-310 0 0,1-1 1 0 0,0 0-1 0 0,0 0 1 0 0,1 0-1 0 0,-1-1 1 0 0,1 1-1 0 0,0-1 1 0 0,0 0-1 0 0,0 0 1 0 0,1 0-1 0 0,-1 0 1 0 0,1 0-1 0 0,1-1 1 0 0,-1 1-1 0 0,1 0 1 0 0,0-1-1 0 0,0 1 1 0 0,0-1-1 0 0,1 0 1 0 0,0 1 0 0 0,0-6-26 0 0,1 4 16 0 0,0-1 1 0 0,1 1 0 0 0,0 0-1 0 0,0-1 1 0 0,1 1 0 0 0,-1 0 0 0 0,2 0-1 0 0,-1 1 1 0 0,1-1 0 0 0,3-5-17 0 0,3-4 3 0 0,-7 11-21 0 0,1 0-1 0 0,-1 0 0 0 0,1 1 1 0 0,1-1-1 0 0,-1 1 1 0 0,1 0-1 0 0,-1 0 0 0 0,1 1 1 0 0,0-1-1 0 0,0 1 1 0 0,1 0-1 0 0,-1 1 0 0 0,1-1 1 0 0,-1 1-1 0 0,1 0 0 0 0,0 0 1 0 0,0 1-1 0 0,0 0 1 0 0,0 0-1 0 0,0 0 0 0 0,0 1 1 0 0,1 0 18 0 0,-4-1 3 0 0,1 1 0 0 0,-1 0-1 0 0,0 0 1 0 0,0 1 0 0 0,0-1 0 0 0,0 0 0 0 0,0 1 0 0 0,0 0 0 0 0,0 0-1 0 0,0 0 1 0 0,0 0 0 0 0,0 0 0 0 0,0 1 0 0 0,0-1 0 0 0,-1 1 0 0 0,1 0-1 0 0,-1 0 1 0 0,1 0 0 0 0,-1 0 0 0 0,0 0 0 0 0,1 0 0 0 0,-1 1 0 0 0,0-1-1 0 0,-1 1 1 0 0,1 0 0 0 0,0-1 0 0 0,-1 1 0 0 0,1 2-3 0 0,2 2-22 0 0,0 0 1 0 0,-1 0 0 0 0,0 1-1 0 0,0 0 1 0 0,-1-1-1 0 0,0 1 1 0 0,-1 0-1 0 0,1 0 1 0 0,-2 0 0 0 0,1 0-1 0 0,-1 0 1 0 0,0 1-1 0 0,-1-1 1 0 0,1 0 0 0 0,-2 3 21 0 0,-26 66 602 0 0,-21-48-485 0 0,24-19-66 0 0,22-10-45 0 0,-1 0 0 0 0,0 0 0 0 0,1 0 1 0 0,-1 0-1 0 0,1-1 0 0 0,-1 1 0 0 0,0-1 0 0 0,1 0 0 0 0,-1 0 0 0 0,1 0 0 0 0,0 0 0 0 0,-1-1 1 0 0,1 1-1 0 0,0-1 0 0 0,0 0 0 0 0,0 0 0 0 0,0 0 0 0 0,0-1 0 0 0,0 1 0 0 0,1-1 0 0 0,-1 1 1 0 0,1-1-1 0 0,0 0 0 0 0,-1 0 0 0 0,1 0 0 0 0,1 0 0 0 0,-1 0 0 0 0,0-1 0 0 0,1 1 0 0 0,0 0 0 0 0,-1-4-6 0 0,-3-45 0 0 0,6 39-11 0 0,0 0-1 0 0,0 0 0 0 0,1 0 0 0 0,1 0 0 0 0,0 1 0 0 0,1-1 0 0 0,0 1 0 0 0,1 0 0 0 0,0 0 0 0 0,1 0 0 0 0,6-8 12 0 0,-10 16-9 0 0,-1 1 1 0 0,1 0-1 0 0,0 0 1 0 0,0 0-1 0 0,1 0 1 0 0,-1 1-1 0 0,0-1 1 0 0,1 0 0 0 0,0 1-1 0 0,-1 0 1 0 0,1-1-1 0 0,0 1 1 0 0,0 1-1 0 0,1-1 1 0 0,-1 0-1 0 0,0 1 1 0 0,1-1 0 0 0,-1 1-1 0 0,0 0 1 0 0,1 0-1 0 0,-1 0 1 0 0,1 1-1 0 0,0-1 1 0 0,-1 1-1 0 0,1 0 1 0 0,0 0 0 0 0,-1 0-1 0 0,1 1 1 0 0,-1-1-1 0 0,1 1 1 0 0,-1 0-1 0 0,1 0 1 0 0,1 0 8 0 0,-4 1 1 0 0,1-1 0 0 0,-1 1 0 0 0,0-1 0 0 0,0 1 0 0 0,1 0 0 0 0,-1 0 0 0 0,0-1 1 0 0,0 1-1 0 0,-1 0 0 0 0,1 0 0 0 0,0 0 0 0 0,-1 0 0 0 0,1 0 0 0 0,-1 0 0 0 0,1 0 0 0 0,-1 0 0 0 0,0 0 0 0 0,0 0 0 0 0,0 1 1 0 0,0 0-2 0 0,3 19-101 0 0,-1-12 114 0 0,0-1-1 0 0,0 1 0 0 0,-1 0 1 0 0,0 0-1 0 0,-1 0 1 0 0,0-1-1 0 0,-1 1 0 0 0,0 0 1 0 0,0 0-1 0 0,-1 0 1 0 0,0-1-1 0 0,-1 1 1 0 0,-3 8-13 0 0,-44 55 138 0 0,45-68-91 0 0,0-1-1 0 0,0 0 1 0 0,-1-1-1 0 0,0 1 0 0 0,0-1 1 0 0,0 0-1 0 0,0 0 1 0 0,0-1-1 0 0,-1 0 1 0 0,1 0-1 0 0,-1-1 0 0 0,-5 1-46 0 0,10-2 13 0 0,0-1 0 0 0,-1 1 0 0 0,1-1 0 0 0,0 0 0 0 0,0 0 0 0 0,0 0-1 0 0,0-1 1 0 0,0 1 0 0 0,0 0 0 0 0,0-1 0 0 0,1 1 0 0 0,-1-1 0 0 0,0 1-1 0 0,1-1 1 0 0,-1 0 0 0 0,1 0 0 0 0,0 0 0 0 0,-1 0 0 0 0,1 0-1 0 0,0-1-12 0 0,-14-15 31 0 0,13 15-70 0 0,1 0-1 0 0,-1 0 0 0 0,1 1 0 0 0,0-1 0 0 0,0 0 0 0 0,0 0 0 0 0,0 0 0 0 0,0 0 0 0 0,1 0 0 0 0,0 0 0 0 0,-1 0 0 0 0,1 0 0 0 0,0-1 0 0 0,0 1 0 0 0,1 0 0 0 0,-1 0 1 0 0,1 0-1 0 0,-1 0 0 0 0,1 0 0 0 0,0 0 0 0 0,0 0 0 0 0,0 0 0 0 0,1 0 0 0 0,-1 1 0 0 0,1-1 0 0 0,-1 0 0 0 0,1 1 0 0 0,0-1 0 0 0,0 1 0 0 0,0 0 0 0 0,0 0 1 0 0,1-1-1 0 0,-1 2 0 0 0,0-1 0 0 0,1 0 0 0 0,0 0 0 0 0,-1 1 0 0 0,1-1 0 0 0,0 1 0 0 0,0 0 0 0 0,0 0 0 0 0,0 0 0 0 0,1 0 40 0 0,9 2-1181 0 0,0 0-16 0 0</inkml:trace>
  <inkml:trace contextRef="#ctx0" brushRef="#br0" timeOffset="660.949">237 294 4144 0 0,'0'0'319'0'0,"8"-14"1471"0"0,-1-18 3161 0 0,-1 40-4940 0 0,-1 0 0 0 0,0 0 0 0 0,0 0 0 0 0,-1 1 0 0 0,0 0 0 0 0,0 0 0 0 0,-1 0 0 0 0,0 0 0 0 0,0 1 0 0 0,-1-1 0 0 0,-1 1 0 0 0,0-1 0 0 0,0 1 0 0 0,-1 0 0 0 0,0 7-11 0 0,4 26 49 0 0,0 241 307 0 0,0-44 670 0 0,2-107-514 0 0,14 43-182 0 0,-14-95-600 0 0,-6-79 354 0 0,-5 9 229 0 0,5-11-307 0 0,0 0-1 0 0,0 1 1 0 0,0-1 0 0 0,0 0 0 0 0,0 1-1 0 0,0-1 1 0 0,-1 1 0 0 0,1-1 0 0 0,0 0-1 0 0,0 1 1 0 0,0-1 0 0 0,0 0 0 0 0,-1 1-1 0 0,1-1 1 0 0,0 0 0 0 0,0 1-1 0 0,-1-1 1 0 0,1 0 0 0 0,0 0 0 0 0,0 1-1 0 0,-1-1 1 0 0,1 0 0 0 0,0 0 0 0 0,-1 0-1 0 0,1 1 1 0 0,0-1 0 0 0,-1 0 0 0 0,1 0-1 0 0,0 0 1 0 0,-1 0 0 0 0,1 0 0 0 0,-1 0-1 0 0,1 0 1 0 0,0 0 0 0 0,-1 0 0 0 0,1 0-1 0 0,0 0 1 0 0,-1 0 0 0 0,1 0-1 0 0,-1 0 1 0 0,1 0 0 0 0,0 0 0 0 0,-1 0-1 0 0,1 0 1 0 0,0 0 0 0 0,-1-1-6 0 0,-18-26-465 0 0,17 18 86 0 0,-3-10 175 0 0,6 4-3545 0 0,1 4-231 0 0</inkml:trace>
  <inkml:trace contextRef="#ctx0" brushRef="#br0" timeOffset="1448.937">215 1370 1840 0 0,'0'0'341'0'0,"0"0"761"0"0,0 0 327 0 0,0 0 67 0 0,0 0-111 0 0,0 0-500 0 0,-2 1-223 0 0,-91 14 3472 0 0,77-12-3626 0 0,11-1-424 0 0,0 0 0 0 0,0-1-1 0 0,-1 0 1 0 0,1 0 0 0 0,0 0-1 0 0,0-1 1 0 0,-1 0 0 0 0,1 0-1 0 0,0 0 1 0 0,0 0 0 0 0,-1-1-1 0 0,-2-1-83 0 0,-15-2 42 0 0,18 1-130 0 0,4 2-4186 0 0,1 1-224 0 0</inkml:trace>
  <inkml:trace contextRef="#ctx0" brushRef="#br0" timeOffset="1918.119">220 1148 6848 0 0,'0'0'314'0'0,"0"0"-6"0"0,0 0-142 0 0,0 0 134 0 0,-4-8 476 0 0,-23-30 3184 0 0,24 35-3812 0 0,1 1 0 0 0,-1 0 0 0 0,-1 0 0 0 0,1 0 0 0 0,0 1 0 0 0,0-1 0 0 0,-1 1 0 0 0,1 0 0 0 0,-1 0 0 0 0,1 0 0 0 0,-1 0 0 0 0,1 0 0 0 0,-1 1 0 0 0,0 0 0 0 0,1-1 0 0 0,-1 2 0 0 0,0-1 0 0 0,-1 0-148 0 0,-41 5 53 0 0,-30-2-374 0 0,76-3 37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2.68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77 558 1376 0 0,'-4'-47'65'0'0,"-7"13"-179"0"0,5 12 2240 0 0,28 56 2789 0 0,8 20-3478 0 0,0 39-837 0 0,-16 39-156 0 0,-4-85-271 0 0,-6-29-71 0 0,0 0 0 0 0,-1 0 0 0 0,-1 0 0 0 0,-1 1 0 0 0,0-1 0 0 0,-2 0 0 0 0,-1 12-102 0 0,-6 136 1100 0 0,8-157-924 0 0,-1-8 55 0 0,-3-9-266 0 0,-28-117 115 0 0,-29-112 248 0 0,10 57-496 0 0,37 114 336 0 0,13 34-56 0 0,-1 45-112 0 0,14 37 0 0 0,6 75 0 0 0,-3-21 0 0 0,4 154 0 0 0,-19-95-375 0 0,-3-139 368 0 0,3-23 14 0 0,0-1-1 0 0,0 1 0 0 0,0-1 0 0 0,0 1 0 0 0,0-1 0 0 0,0 1 0 0 0,1-1 0 0 0,-1 1 0 0 0,-1-1 0 0 0,1 1 0 0 0,0-1 0 0 0,0 1 0 0 0,0-1 0 0 0,0 0 0 0 0,0 1 0 0 0,0-1-1 0 0,0 1 1 0 0,-1-1 0 0 0,1 1 0 0 0,0-1 0 0 0,0 0 0 0 0,-1 1 0 0 0,1-1 0 0 0,0 1 0 0 0,-1-1 0 0 0,1 0 0 0 0,0 1 0 0 0,-1-1 0 0 0,1 0 0 0 0,-1 0 0 0 0,1 1 0 0 0,0-1 0 0 0,-1 0-1 0 0,1 0 1 0 0,-1 1 0 0 0,1-1 0 0 0,-1 0 0 0 0,1 0 0 0 0,-1 0 0 0 0,1 0 0 0 0,-1 0 0 0 0,1 0 0 0 0,0 0 0 0 0,-1 0 0 0 0,1 0 0 0 0,-1 0 0 0 0,1 0 0 0 0,-1 0 0 0 0,1 0-1 0 0,-1 0 1 0 0,1 0 0 0 0,-1-1 0 0 0,1 1 0 0 0,-1 0 0 0 0,1 0 0 0 0,0 0 0 0 0,-1-1 0 0 0,1 1 0 0 0,-1 0 0 0 0,1-1 0 0 0,0 1 0 0 0,-1 0 0 0 0,1-1 0 0 0,0 1-6 0 0,-8-7 0 0 0,4-1 0 0 0,0 2-22 0 0,3 5-79 0 0,1 17-107 0 0,-4 32 485 0 0,3-45-382 0 0,1 4-99 0 0,-1-5 45 0 0,1-2 180 0 0,-1 1-1 0 0,1-1 1 0 0,0 1 0 0 0,0 0-1 0 0,0-1 1 0 0,0 1 0 0 0,0-1 0 0 0,0 1-1 0 0,0 0 1 0 0,0-1 0 0 0,0 1 0 0 0,0-1-1 0 0,0 1 1 0 0,0 0 0 0 0,0-1 0 0 0,0 1-1 0 0,0-1 1 0 0,1 1 0 0 0,-1-1 0 0 0,0 1-1 0 0,0-1 1 0 0,1 1 0 0 0,-1-1 0 0 0,0 1-1 0 0,1-1 1 0 0,-1 1 0 0 0,1-1 0 0 0,-1 1-1 0 0,1-1 1 0 0,-1 1 0 0 0,0-1-1 0 0,1 0 1 0 0,-1 1 0 0 0,1-1 0 0 0,0 0-1 0 0,-1 0 1 0 0,1 1 0 0 0,-1-1 0 0 0,1 0-1 0 0,-1 0 1 0 0,1 0 0 0 0,0 0 0 0 0,-1 0-1 0 0,1 0 1 0 0,-1 0 0 0 0,1 0 0 0 0,0 0-1 0 0,-1 0 1 0 0,1 0 0 0 0,-1 0 0 0 0,1 0-1 0 0,0 0 1 0 0,-1 0 0 0 0,1-1-1 0 0,-1 1 1 0 0,1 0 0 0 0,-1 0 0 0 0,1-1-1 0 0,-1 1 1 0 0,1-1-21 0 0,33 10 78 0 0,12 3-14 0 0,-4-1 0 0 0,10-10 0 0 0,30-14 10 0 0,-7 6 118 0 0,9-6 42 0 0,-63 11-164 0 0,45 5-16 0 0,-39-4-54 0 0,-1-5 64 0 0,-17 5-64 0 0,33-2 73 0 0,13 19-2 0 0,-37-13 1 0 0,12 5-72 0 0,13-5 0 0 0,-10 2 10 0 0,2-2 161 0 0,7-12-160 0 0,-16-1-11 0 0,14-2 10 0 0,-14-4 44 0 0,-17 13-54 0 0,0-1 0 0 0,0 0 0 0 0,47-8 0 0 0,-29-3 10 0 0,-25 14 33 0 0,4-2-32 0 0,-1-1-1 0 0,-4 3 44 0 0,7-30 150 0 0,-10 19-129 0 0,-1 1 0 0 0,0-1 0 0 0,0 1 0 0 0,-1-1 0 0 0,-1 1 0 0 0,1 0 0 0 0,-2 0 0 0 0,0 1 0 0 0,-1-2-75 0 0,-47-78 416 0 0,11 9-173 0 0,-1-79-86 0 0,4 35-157 0 0,19 50 0 0 0,2 26 0 0 0,10 9 0 0 0,5-27 0 0 0,0 15 0 0 0,-4-82 0 0 0,-6 64 0 0 0,14-1-96 0 0,3 33 280 0 0,-6 16-208 0 0,3 21-90 0 0,-9-20 235 0 0,9 15-104 0 0,0 0-17 0 0,-4 27-53 0 0,8 29-294 0 0,1-11-545 0 0,-2 15 409 0 0,-2-47 472 0 0,-10 18-42 0 0,4-21 53 0 0,-2-3 0 0 0,-10 1 74 0 0,16-2-67 0 0,0-1 0 0 0,1 1-1 0 0,-1 0 1 0 0,0 0 0 0 0,0 0 0 0 0,0-1-1 0 0,0 1 1 0 0,0 0 0 0 0,1-1 0 0 0,-1 1-1 0 0,0-1 1 0 0,0 1 0 0 0,0-1 0 0 0,1 1-1 0 0,-1-1 1 0 0,0 1 0 0 0,1-1 0 0 0,-1 0-1 0 0,1 1 1 0 0,-1-1 0 0 0,1 0 0 0 0,-1 0-1 0 0,1 1 1 0 0,-1-1 0 0 0,1 0 0 0 0,-1 0-1 0 0,1 0 1 0 0,0 1 0 0 0,0-1 0 0 0,0 0-1 0 0,-1 0 1 0 0,1 0-7 0 0,-8-18 66 0 0,1 13-5 0 0,-7-18 111 0 0,13 22-106 0 0,1 2 14 0 0,-8-1 11 0 0,-37-39 45 0 0,38 35-83 0 0,-25-3 129 0 0,-13-5 100 0 0,-11-5 22 0 0,-26 3 120 0 0,7 1-128 0 0,-43 0 134 0 0,52 14-236 0 0,44-5-130 0 0,-18 5-64 0 0,27 12 16 0 0,12-11 59 0 0,-19 3 108 0 0,19-4-253 0 0,-12 16 90 0 0,-5-21 44 0 0,-10-18-269 0 0,26 19 205 0 0,0 3 43 0 0,-17 1-22 0 0,17 0 11 0 0,-1 9-91 0 0,-1-3-17 0 0,3-4-49 0 0,1-2-200 0 0,0 0-78 0 0,0 0-1144 0 0,0 0-4528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4.98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22 95 5872 0 0,'0'0'266'0'0,"0"0"1"0"0,0 0-91 0 0,0 0 251 0 0,0 0 134 0 0,0 0 23 0 0,-10 0 2268 0 0,-1 7-217 0 0,10-6-2374 0 0,1 1-45 0 0,0-1-181 0 0,0 1 0 0 0,0-1 0 0 0,1 1 0 0 0,-1-1 0 0 0,0 1 0 0 0,0-1 0 0 0,1 1 0 0 0,-1-1 0 0 0,1 1 0 0 0,-1-1 0 0 0,1 0 0 0 0,0 1 1 0 0,-1-1-1 0 0,1 0 0 0 0,0 1 0 0 0,0-1 0 0 0,0 0 0 0 0,0 0 0 0 0,0 0 0 0 0,0 0 0 0 0,0 0 0 0 0,0 0 0 0 0,1 0 0 0 0,-1 0 0 0 0,0 0 0 0 0,0-1 0 0 0,1 1 0 0 0,-1-1 0 0 0,1 1 0 0 0,-1-1 0 0 0,1 1 0 0 0,-1-1 0 0 0,0 0 0 0 0,1 1 1 0 0,0-1-36 0 0,43 0 625 0 0,17-16 173 0 0,12-4-190 0 0,45 2 19 0 0,-40 8-416 0 0,-34 1-70 0 0,20-1 176 0 0,31-13 249 0 0,-33 4-372 0 0,-38 11-194 0 0,2 1 0 0 0,0 6 64 0 0,32 1 11 0 0,-55 1-32 0 0,55 22 31 0 0,-50-19-74 0 0,2 0 0 0 0,-4-1 0 0 0,1 1 11 0 0,19 10 96 0 0,-25-13-104 0 0,0 0 1 0 0,-1 1 0 0 0,1-1 0 0 0,0 1-1 0 0,-1-1 1 0 0,1 1 0 0 0,-1 0 0 0 0,1 0 0 0 0,-1 0-1 0 0,0 0 1 0 0,0 0 0 0 0,0 0 0 0 0,0 0-1 0 0,0 0 1 0 0,0 0 0 0 0,-1 0 0 0 0,1 0-1 0 0,-1 1 1 0 0,1 0-4 0 0,0 3 3 0 0,9 38 115 0 0,-5 19-108 0 0,2-18-10 0 0,-10 131 64 0 0,6-8 0 0 0,1-102 0 0 0,-3-16-64 0 0,5 63 0 0 0,-7-69 0 0 0,-4 104 0 0 0,6-86 0 0 0,3-17 0 0 0,-2 19 0 0 0,3-9 0 0 0,0-31 0 0 0,0 0 0 0 0,-1-14 0 0 0,0-2 0 0 0,-3-1-22 0 0,6 3-277 0 0,3 17 650 0 0,-10-4-341 0 0,0-14-10 0 0,-4 9 0 0 0,-2-10 0 0 0,-28 24 76 0 0,-27-5 48 0 0,4-16-60 0 0,39-7-64 0 0,-26-7 54 0 0,21 2-44 0 0,-72-23 54 0 0,60 13-64 0 0,17 7 0 0 0,-3 5 0 0 0,13 1-10 0 0,6-1-45 0 0,2-1-18 0 0,0 0-13 0 0,0 0-2 0 0,0 0 0 0 0,0 0-12 0 0,0 0-52 0 0,-7 14-2680 0 0,6-12-3371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28.11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199 539 3680 0 0,'0'0'167'0'0,"0"0"177"0"0,0 0 638 0 0,0 7 1590 0 0,-5 30 1843 0 0,-6-6-1702 0 0,-10 31-1982 0 0,12-31 164 0 0,9-29-728 0 0,-2 16 226 0 0,1-16-307 0 0,0-1 8 0 0,-2 4 13 0 0,2-3 37 0 0,-26 11-148 0 0,-15-30 1264 0 0,19-7-865 0 0,20-56-105 0 0,15 33 40 0 0,-4 35 32 0 0,-7-3-319 0 0,-1 13-143 0 0,1 1-72 0 0,4-4-20 0 0,-3 3 49 0 0,7 1 434 0 0,-1-3-275 0 0,24 3-379 0 0,-15 11 385 0 0,49 50 684 0 0,-31-18-706 0 0,17 13-728 0 0,-25-19 728 0 0,-26-35 45 0 0,-1 1 0 0 0,1 0-1 0 0,0 0 1 0 0,0 0 0 0 0,-1 0-1 0 0,1 0 1 0 0,-1 1 0 0 0,0-1-1 0 0,1 0 1 0 0,-1 0-1 0 0,0 0 1 0 0,0 0 0 0 0,-1 0-1 0 0,1 0 1 0 0,0 1 0 0 0,-1-1-1 0 0,1 0 1 0 0,-1 0 0 0 0,1 0-1 0 0,-1 0 1 0 0,0 0-1 0 0,0 0 1 0 0,0-1 0 0 0,0 1-1 0 0,-2 1-44 0 0,0 5 59 0 0,2-7-53 0 0,0 1 1 0 0,0 0-1 0 0,0-1 0 0 0,0 1 1 0 0,-1-1-1 0 0,1 1 0 0 0,0-1 1 0 0,-1 1-1 0 0,1-1 0 0 0,-1 0 1 0 0,1 0-1 0 0,-1 0 0 0 0,0 0 1 0 0,0 0-1 0 0,1 0 0 0 0,-1 0 1 0 0,0-1-1 0 0,0 1 0 0 0,0 0 0 0 0,0-1 1 0 0,0 0-1 0 0,1 1 0 0 0,-1-1 1 0 0,0 0-1 0 0,0 0 0 0 0,0 0 1 0 0,-1 0-7 0 0,-22 2 30 0 0,-9 6 88 0 0,28-10-108 0 0,-2 4-10 0 0,-1-1 0 0 0,-27-1 0 0 0,28-1 0 0 0,0-2 0 0 0,-19-10 0 0 0,19 6 0 0 0,-5-16-64 0 0,16-13 11 0 0,-1 32 52 0 0,0 0 1 0 0,1 0-1 0 0,-1 0 0 0 0,0 1 1 0 0,1-1-1 0 0,0 0 0 0 0,0 1 1 0 0,0 0-1 0 0,0 0 0 0 0,1 0 0 0 0,-1 0 1 0 0,1 0-1 0 0,0 1 0 0 0,0 0 1 0 0,0-1-1 0 0,0 1 0 0 0,2 0 1 0 0,11-8 1 0 0,3 3-1 0 0,-12 4 0 0 0,-6 2 0 0 0,0 0 0 0 0,1 1 0 0 0,-1-1 0 0 0,0 1 0 0 0,1-1 0 0 0,-1 1 0 0 0,0 0 0 0 0,1 0 0 0 0,-1 0 0 0 0,1 0 0 0 0,-1 0 0 0 0,0 1 0 0 0,1-1 0 0 0,-1 1 0 0 0,0-1 0 0 0,1 1 0 0 0,-1 0 0 0 0,0 0 0 0 0,0 0 0 0 0,0 0 0 0 0,0 0 0 0 0,0 1 0 0 0,0-1 0 0 0,0 1 0 0 0,0-1 0 0 0,0 1 0 0 0,-1 0 0 0 0,1-1 0 0 0,-1 1 0 0 0,1 0 0 0 0,0 1 0 0 0,20 21 64 0 0,-18-14-64 0 0,-1-3 11 0 0,5 6 54 0 0,-7-4-17 0 0,-2-6-38 0 0,0 1 0 0 0,0 0 0 0 0,0-1 0 0 0,-1 1 0 0 0,0-1 0 0 0,1 1 0 0 0,-1-1 0 0 0,0 0 0 0 0,-1 0 0 0 0,1 0 0 0 0,0 0 0 0 0,-1 0 0 0 0,0 0 0 0 0,1-1 0 0 0,-1 1 0 0 0,0-1 0 0 0,-1 0 0 0 0,1 0 0 0 0,0 0 0 0 0,0 0 0 0 0,-1 0 0 0 0,1-1 0 0 0,-1 0 0 0 0,0 1 0 0 0,1-1 0 0 0,-1-1 0 0 0,0 1 0 0 0,-1 0-10 0 0,-35 7 23 0 0,-3-12 84 0 0,-40-21-97 0 0,57 0-10 0 0,-1-13-74 0 0,26 34 31 0 0,-2-52-42 0 0,10 21 31 0 0,-5 26 43 0 0,0 1-1 0 0,1 0 0 0 0,0 0 1 0 0,0 1-1 0 0,0-1 1 0 0,1 1-1 0 0,1-1 0 0 0,-1 1 1 0 0,1 1-1 0 0,0-1 0 0 0,5-4 12 0 0,35-45 0 0 0,-2-2 0 0 0,-4 16 0 0 0,5 7-124 0 0,-36 32 100 0 0,-5 1-36 0 0,2-1-12 0 0,-3 2 23 0 0,-8 8 90 0 0,3-6-37 0 0,0 1-1 0 0,-1-1 0 0 0,0 0 0 0 0,1 0 0 0 0,-1 0 1 0 0,0-1-1 0 0,1 1 0 0 0,-1-1 0 0 0,0 0 0 0 0,0 0 1 0 0,1 0-1 0 0,-1 0 0 0 0,0-1 0 0 0,0 0 0 0 0,1 1 1 0 0,-1-1-1 0 0,1-1 0 0 0,-1 1 0 0 0,1 0 0 0 0,-3-2-3 0 0,-59-37 0 0 0,34 5 0 0 0,-8-32-10 0 0,26 6-44 0 0,27-10-10 0 0,8 45 64 0 0,4 7-10 0 0,30-12-108 0 0,-51 28 118 0 0,0 1 0 0 0,1-1 0 0 0,-1 2 0 0 0,0-1 0 0 0,1 0 0 0 0,-1 1 0 0 0,1 0 0 0 0,-1 0 0 0 0,1 1 0 0 0,0 0 0 0 0,-1 0 0 0 0,1 0 0 0 0,0 1 0 0 0,-1-1 0 0 0,1 1 0 0 0,-1 0 0 0 0,1 1 0 0 0,-1 0 0 0 0,1 0 0 0 0,-1 0 0 0 0,3 2 0 0 0,49 15 0 0 0,8 1 0 0 0,20 38 0 0 0,-29 5 694 0 0,-43-35-1226 0 0,-8 1 642 0 0,-10 7 337 0 0,-13 11-950 0 0,-8-1 503 0 0,6-10 0 0 0,-13 7 536 0 0,-1-4-920 0 0,12-24 384 0 0,-14 5 360 0 0,-4-9-334 0 0,13-12-1508 0 0,15-5-1563 0 0,12 6 1747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35.013"/>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149 2987 1840 0 0,'0'0'197'0'0,"0"0"158"0"0,0 0 70 0 0,0 0 14 0 0,0 0-12 0 0,0 0-55 0 0,0 0-20 0 0,0 0-7 0 0,0 0-20 0 0,0 0-77 0 0,0 0-31 0 0,0 0-7 0 0,0 0-13 0 0,0 0-45 0 0,-3-15 803 0 0,11-21 186 0 0,-8 21-637 0 0,5 4-341 0 0,12-11 101 0 0,-8 5 40 0 0,4 4 200 0 0,8-21 198 0 0,-7-2-367 0 0,8-6-260 0 0,-13 22-11 0 0,0-8-64 0 0,8-4 64 0 0,-3-2 0 0 0,3 6 0 0 0,-9 10-64 0 0,-8 10 0 0 0,0 1 10 0 0,10-10 44 0 0,-7 9-54 0 0,2 1 0 0 0,0-2 0 0 0,-1-1 0 0 0,-3 2 0 0 0,11-35 138 0 0,-11 42-79 0 0,1-17 224 0 0,10-15 234 0 0,-5 14-360 0 0,3-9-2 0 0,5-28 133 0 0,-5 26-145 0 0,18-43 41 0 0,-12 37-55 0 0,1-16 256 0 0,-16 50-469 0 0,7-7-73 0 0,17-45 92 0 0,8-8 421 0 0,-8 24-378 0 0,-24 37-80 0 0,16-41-97 0 0,-13 37 194 0 0,33-53 295 0 0,9-23-492 0 0,-2-1 266 0 0,-30 43-64 0 0,7 7 0 0 0,11-23 0 0 0,-6 16 0 0 0,22-19 64 0 0,0-9-64 0 0,40-49 328 0 0,-62 88-219 0 0,27-50 94 0 0,4-11-75 0 0,12 11-128 0 0,-23 15 0 0 0,-30 43 0 0 0,9-7 0 0 0,4-15 0 0 0,-12 17 0 0 0,19-5 0 0 0,-2-4 0 0 0,-8 10 0 0 0,-3-3 0 0 0,7-8 0 0 0,23-18 0 0 0,55-62 0 0 0,-85 75 0 0 0,3 1 0 0 0,27-15 0 0 0,-17 22 0 0 0,7-18 0 0 0,-13 3 0 0 0,-15 24 60 0 0,28-4 32 0 0,-17 7-28 0 0,-3 5-64 0 0,7 0 0 0 0,-24 8 0 0 0,18 1 0 0 0,-11-1 0 0 0,6-9 0 0 0,25-11 0 0 0,-9 6 0 0 0,17 3 64 0 0,-26 10-11 0 0,23-11-42 0 0,-28 15-11 0 0,18-2 64 0 0,6 7-11 0 0,-20-1-42 0 0,24 1-11 0 0,-13-2 0 0 0,9-6 0 0 0,31-1 76 0 0,-53 12-6 0 0,-11 0-27 0 0,38 27 85 0 0,-1-3-117 0 0,-10-1-1 0 0,-5 3 44 0 0,15 11 95 0 0,-28-22-82 0 0,9 11-67 0 0,-4-3 64 0 0,-12-12 0 0 0,-4-6-11 0 0,21 34 32 0 0,-11-15 33 0 0,-7-8-65 0 0,5 10 90 0 0,2 0-7 0 0,-13-21-112 0 0,-2-1 23 0 0,19 38 40 0 0,0 9 30 0 0,-16-35-117 0 0,-4 14 11 0 0,1-6 42 0 0,4 46 65 0 0,-5-56-44 0 0,-8 10 44 0 0,1 42 210 0 0,3-68-264 0 0,0 20 93 0 0,-4 37 208 0 0,2-38-467 0 0,-16 88 324 0 0,-3-20-46 0 0,12-55-176 0 0,-34 56 64 0 0,21-54 20 0 0,-17 37-24 0 0,16-33 4 0 0,-4 9-10 0 0,-25 14 20 0 0,-14 16-74 0 0,35-40 54 0 0,6-4 10 0 0,-3 18 10 0 0,-7-6-74 0 0,10 0 0 0 0,-19 20 54 0 0,13-28-44 0 0,5 8-10 0 0,-9 27 64 0 0,-19 12-64 0 0,25-44 0 0 0,7-5 0 0 0,-9 12 0 0 0,3 2 0 0 0,-1-12 0 0 0,-37 19 64 0 0,34-30-64 0 0,27-24 0 0 0,0 0 0 0 0,-1 1 0 0 0,2-1 0 0 0,-1 1 0 0 0,0 0 0 0 0,1 1 0 0 0,0-1 0 0 0,0 1 0 0 0,0-1 0 0 0,1 1 0 0 0,-1 1 0 0 0,-32 21 0 0 0,-20 14 0 0 0,17-19 0 0 0,15-8 0 0 0,8 1 0 0 0,-18 24 0 0 0,4-9 0 0 0,-7 8 0 0 0,0-9 0 0 0,-3 9 0 0 0,12-19 0 0 0,-11 36 0 0 0,-27 33-12 0 0,53-73-48 0 0,-44 34 60 0 0,40-31-10 0 0,-6 1-44 0 0,-3 4-10 0 0,-12 2 11 0 0,18-13 42 0 0,4-6 11 0 0,-3 8-12 0 0,-5-4-60 0 0,7 6 12 0 0,-10 21-30 0 0,5-21 36 0 0,-27 18-10 0 0,-1-4-80 0 0,13-3-113 0 0,19-12 230 0 0,-8 1 39 0 0,-14-4-172 0 0,20-5 238 0 0,18-8 3 0 0,-6 1-8 0 0,-1 2-73 0 0,-22 16-230 0 0,-26 0-4 0 0,9-11 330 0 0,26-4-224 0 0,-53-18 128 0 0,18 5 0 0 0,18 5 0 0 0,34 0 0 0 0,0 1 0 0 0,0 0 0 0 0,-1 0 0 0 0,1 1 0 0 0,-1-1 0 0 0,0 1 0 0 0,0 0 0 0 0,0 1 0 0 0,0 0 0 0 0,0 0 0 0 0,0 0 0 0 0,0 0 0 0 0,-3 1 0 0 0,-32-26 0 0 0,7 17 0 0 0,-6-3 0 0 0,-35-19 328 0 0,49 8-200 0 0,-53-32-192 0 0,41 39-152 0 0,-15-18-112 0 0,-9-28 264 0 0,25 26 64 0 0,30 32 0 0 0,-20-15-64 0 0,-26-20 64 0 0,18 12 0 0 0,5 7 0 0 0,-1-9 0 0 0,-25-27-13 0 0,55 55-51 0 0,1 1-32 0 0,0 0-120 0 0,0 0-52 0 0,0 0-1054 0 0,0 0-4178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36.55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202 410 3680 0 0,'0'0'284'0'0,"-8"3"491"0"0,-31-45 1262 0 0,12 3-741 0 0,3-7 17 0 0,17 9-525 0 0,14-39 11 0 0,4 24-451 0 0,1 8 444 0 0,-11 42-680 0 0,-1 2 0 0 0,0 0-6 0 0,0 0-22 0 0,17-12 122 0 0,-14 7-194 0 0,33-22 358 0 0,1 16-292 0 0,0 0 39 0 0,16 3-53 0 0,43 7 680 0 0,-95 1-677 0 0,17 11 79 0 0,13 2-56 0 0,8 2 42 0 0,-15-6 22 0 0,17 17 30 0 0,-39-23-141 0 0,5 5-19 0 0,-1-3 43 0 0,22 28 162 0 0,9 26 171 0 0,-37-58-333 0 0,8 27 159 0 0,-12 46-60 0 0,-10-8-90 0 0,-20 4 115 0 0,7-35-107 0 0,-16 8-20 0 0,7-12-64 0 0,5-11 64 0 0,-9-7-64 0 0,-15 6 64 0 0,3-8-64 0 0,2-22 11 0 0,42 11-4 0 0,1 1 3 0 0,0-1 0 0 0,-1 0 0 0 0,1 0 0 0 0,0-1 0 0 0,-1 0 0 0 0,1-1 0 0 0,0 1 0 0 0,0-1 0 0 0,0 0 0 0 0,0-1 0 0 0,-6-3-10 0 0,-32-10 0 0 0,34 5 14 0 0,0-1-1 0 0,0-1 1 0 0,1 0-1 0 0,1 0 1 0 0,0-1-1 0 0,0 0 1 0 0,2 0-1 0 0,0-1 1 0 0,0 0-1 0 0,2 0 1 0 0,0-1-1 0 0,0 0 1 0 0,2 1-1 0 0,0-2 1 0 0,0 1-1 0 0,1-15-13 0 0,2 18-7 0 0,-1 0-106 0 0,1 0 0 0 0,1 0 0 0 0,0 0 0 0 0,0 0 0 0 0,1 0 1 0 0,1 1-1 0 0,0-1 0 0 0,3-4 113 0 0,-1 2-1001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9:54.5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299 130 2304 0 0,'1'-1'167'0'0,"9"-20"13"0"0,4-9 4635 0 0,-23-9-1163 0 0,-10 7-2100 0 0,17 30-1286 0 0,2 2-2 0 0,0 0-15 0 0,0 0-61 0 0,0 0-27 0 0,0 0-7 0 0,19-4-2 0 0,12 6-164 0 0,-1 2 0 0 0,1 1 1 0 0,-1 1-1 0 0,0 2 1 0 0,21 8 11 0 0,25 6-25 0 0,87 16-916 0 0,153 14 941 0 0,-194-34-272 0 0,18-2 88 0 0,-88-13 194 0 0,-74 2 237 0 0,-41 2 44 0 0,-1-2 0 0 0,1-3 0 0 0,-12-3-291 0 0,8 0 240 0 0,-56 0 16 0 0,-118-17-256 0 0,-8-9 54 0 0,130 7-54 0 0,99 16 0 0 0,13 3 0 0 0,1 0 0 0 0,-1-1 0 0 0,0 0 0 0 0,0 0 0 0 0,1-1 0 0 0,-1 1 0 0 0,1-1 0 0 0,0-1 0 0 0,0 1 0 0 0,-6-5 0 0 0,12 7-2 0 0,0 1 1 0 0,-1 0 0 0 0,1-1 0 0 0,0 1 0 0 0,-1-1 0 0 0,1 1 0 0 0,0-1-1 0 0,0 1 1 0 0,-1-1 0 0 0,1 1 0 0 0,0-1 0 0 0,0 1 0 0 0,0-1 0 0 0,0 1-1 0 0,0-1 1 0 0,0 1 0 0 0,0-1 0 0 0,0 1 0 0 0,0-1 0 0 0,0 0 0 0 0,0 1-1 0 0,0-1 1 0 0,0 1 0 0 0,0-1 0 0 0,0 1 0 0 0,1-1 0 0 0,-1 1-1 0 0,0-1 1 0 0,0 1 0 0 0,0-1 0 0 0,1 1 0 0 0,-1 0 0 0 0,0-1 0 0 0,1 1-1 0 0,-1-1 1 0 0,1 1 0 0 0,-1 0 0 0 0,0-1 0 0 0,1 1 0 0 0,-1 0 0 0 0,1-1-1 0 0,-1 1 1 0 0,1 0 0 0 0,-1-1 1 0 0,1 1-16 0 0,12-9-14 0 0,1 1 0 0 0,0 0 1 0 0,0 1-1 0 0,1 1 0 0 0,0 0 0 0 0,0 1 1 0 0,0 1-1 0 0,0 0 0 0 0,1 1 0 0 0,0 1 1 0 0,0 0-1 0 0,-1 1 0 0 0,11 1 30 0 0,120 11-131 0 0,-94-3 113 0 0,369 50-35 0 0,-19 16 117 0 0,-341-57 170 0 0,-121-6 332 0 0,-676-49 1588 0 0,445 17-2037 0 0,134 1-117 0 0,95 5 0 0 0,58 12-12 0 0,13-2-108 0 0,10 1 93 0 0,0 0 0 0 0,0 1 0 0 0,0 1 0 0 0,0 1 0 0 0,0 1 0 0 0,0 1 0 0 0,0 0 0 0 0,0 1-1 0 0,16 5 28 0 0,-9-4-7 0 0,202 44 84 0 0,368 4 381 0 0,-192-32-322 0 0,-84 1-72 0 0,-128-8 0 0 0,160 16 0 0 0,-259-17-64 0 0,-10-3 64 0 0,-32-5 11 0 0,-49-3-22 0 0,-2 0 11 0 0,5-3 263 0 0,3-4 342 0 0,-30-10-549 0 0,-22 9-44 0 0,-39 8-88 0 0,-49 4-324 0 0,-127-3 167 0 0,-8-6-58 0 0,169-3 227 0 0,33-7 0 0 0,57 11 14 0 0,9 4-13 0 0,-1 0 0 0 0,0 0-1 0 0,0 0 1 0 0,1 0 0 0 0,-1 0 0 0 0,0 0 0 0 0,0 0 0 0 0,1-1-1 0 0,-1 1 1 0 0,0 0 0 0 0,0 0 0 0 0,1 0 0 0 0,-1 0 0 0 0,0-1-1 0 0,0 1 1 0 0,0 0 0 0 0,1 0 0 0 0,-1 0 0 0 0,0-1 0 0 0,0 1-1 0 0,0 0 1 0 0,0 0 0 0 0,0 0 0 0 0,1-1 0 0 0,-1 1 0 0 0,0 0 0 0 0,0 0-1 0 0,0-1 1 0 0,0 1 0 0 0,0 0 0 0 0,0 0 0 0 0,0-1 0 0 0,0 1-1 0 0,0 0 1 0 0,0-1 0 0 0,0 1 0 0 0,0 0 0 0 0,0 0 0 0 0,0-1-1 0 0,0 1 1 0 0,0 0 0 0 0,0 0 0 0 0,-1-1 0 0 0,1 1 0 0 0,0 0-1 0 0,0 0 1 0 0,0-1 0 0 0,0 1 0 0 0,0 0 0 0 0,-1 0 0 0 0,1 0-1 0 0,0-1 1 0 0,0 1 0 0 0,0 0 0 0 0,-1 0 0 0 0,1 0 0 0 0,0 0-1 0 0,0-1 1 0 0,0 1 0 0 0,-1 0 0 0 0,1 0 0 0 0,0 0 0 0 0,0 0-1 0 0,-1 0 1 0 0,1 0 0 0 0,0 0 0 0 0,-1 0 0 0 0,1 0 0 0 0,0 0-1 0 0,0 0 0 0 0,105-43 0 0 0,80-12-72 0 0,-35 17 72 0 0,123-13 0 0 0,-154 32 12 0 0,-94 16 41 0 0,-21 2-47 0 0,1 0 0 0 0,-1 0-1 0 0,0 1 1 0 0,0 0 0 0 0,1-1 0 0 0,-1 2 0 0 0,0-1 0 0 0,1 0 0 0 0,-1 1 0 0 0,0 0-1 0 0,0 0 1 0 0,0 0 0 0 0,0 1 0 0 0,3 1-6 0 0,-5-3 53 0 0,-2 0 14 0 0,0 0 8 0 0,0 0-9 0 0,-4 11-2 0 0,2-8-73 0 0,-1 1 0 0 0,0-1-1 0 0,0 0 1 0 0,0 0-1 0 0,0 0 1 0 0,0 0 0 0 0,-1-1-1 0 0,1 1 1 0 0,-1-1 0 0 0,1 0-1 0 0,-1 0 1 0 0,0 0-1 0 0,0 0 1 0 0,0-1 0 0 0,0 0-1 0 0,0 0 1 0 0,0 0-1 0 0,0 0 1 0 0,-1 0 0 0 0,1-1-1 0 0,-4 0 10 0 0,-14 5-43 0 0,-194 27-493 0 0,-410 50 384 0 0,296-28 248 0 0,129-15 116 0 0,-72 11 216 0 0,168-27-580 0 0,5-7 88 0 0,-49-8 182 0 0,113-12-108 0 0,9 7-10 0 0,-42 13 0 0 0,-67 17-64 0 0,62-14 136 0 0,3 1-8 0 0,54-13-64 0 0,16-7 1 0 0,1 0-1 0 0,-1 1 0 0 0,0-1 0 0 0,0 0 0 0 0,1 0 0 0 0,-1 1 0 0 0,0-1 0 0 0,0 1 0 0 0,1-1 0 0 0,-1 1 1 0 0,0-1-1 0 0,1 1 0 0 0,-1-1 0 0 0,0 1 0 0 0,1-1 0 0 0,-1 1 0 0 0,1 0 0 0 0,-1-1 0 0 0,1 1 0 0 0,0 0 1 0 0,-1 0-1 0 0,1-1 0 0 0,0 1 0 0 0,-1 0 0 0 0,1 0 0 0 0,0 0 0 0 0,0-1 0 0 0,0 1 0 0 0,-1 0 0 0 0,1 0 1 0 0,0 0-1 0 0,0 0 0 0 0,0-1 0 0 0,1 1 0 0 0,-1 0 0 0 0,0 0 0 0 0,0 0 0 0 0,0-1 0 0 0,1 1 0 0 0,-1 0 0 0 0,5 7-65 0 0,25 24-34 0 0,-22-26 107 0 0,1 0 0 0 0,-1 0 0 0 0,-1 1 0 0 0,1 0 0 0 0,-1 1 0 0 0,0 0 0 0 0,-1 0 0 0 0,5 6-8 0 0,-4-3 0 0 0,2-1 0 0 0,0 0 0 0 0,0-1 0 0 0,0 0 0 0 0,1 0 0 0 0,1-1 0 0 0,-1 0 0 0 0,1-1 0 0 0,5 2 0 0 0,12 4 44 0 0,0-1-1 0 0,1-2 1 0 0,1-1-1 0 0,0-1 0 0 0,0-1 1 0 0,0-2-1 0 0,1-1 1 0 0,0-1-1 0 0,-1-2 0 0 0,1-1 1 0 0,13-3-44 0 0,118 3 264 0 0,-148 1-254 0 0,-2 4 1 0 0,-5 3 32 0 0,-6-6-37 0 0,-1 1 0 0 0,0 0 0 0 0,0-1 1 0 0,0 1-1 0 0,0 0 0 0 0,0-1 0 0 0,-1 1 0 0 0,1-1 0 0 0,-1 1 1 0 0,0 0-1 0 0,1-1 0 0 0,-1 1 0 0 0,0-1 0 0 0,-1 0 1 0 0,1 1-1 0 0,0-1 0 0 0,-1 0 0 0 0,1 0 0 0 0,-1 0 1 0 0,0 0-1 0 0,0 0 0 0 0,1 0 0 0 0,-1 0 0 0 0,-1-1 0 0 0,1 1-6 0 0,-129 65 0 0 0,19-20 0 0 0,-64 9 0 0 0,53-7 0 0 0,105-40 0 0 0,58-6 0 0 0,73-30 0 0 0,190-32 548 0 0,-132 36-376 0 0,-105 16-162 0 0,-30 3 4 0 0,0 1-1 0 0,1 1 1 0 0,-1 3-1 0 0,21 2-13 0 0,-52-2-16 0 0,0 0-1 0 0,-1 0 1 0 0,1 1-1 0 0,0-1 1 0 0,-1 1-1 0 0,1 0 1 0 0,-1 0-1 0 0,1 1 1 0 0,-1-1-1 0 0,0 1 1 0 0,0 0-1 0 0,0 0 1 0 0,0 0-1 0 0,-1 1 1 0 0,1-1-1 0 0,0 3 17 0 0,-3-5-22 0 0,-1 1 0 0 0,1-1-1 0 0,-1 1 1 0 0,0-1-1 0 0,1 1 1 0 0,-1-1-1 0 0,0 1 1 0 0,0 0 0 0 0,0-1-1 0 0,-1 1 1 0 0,1-1-1 0 0,0 1 1 0 0,0-1-1 0 0,-1 1 1 0 0,1-1-1 0 0,-1 0 1 0 0,0 1 0 0 0,1-1-1 0 0,-1 1 1 0 0,0-1-1 0 0,0 0 1 0 0,1 1-1 0 0,-1-1 1 0 0,0 0 0 0 0,0 0-1 0 0,-1 0 1 0 0,1 1 22 0 0,-6 6-141 0 0,4-3 139 0 0,-1 0 1 0 0,0-1-1 0 0,0 1 1 0 0,0-1 0 0 0,-1 0-1 0 0,0-1 1 0 0,1 1-1 0 0,-1-1 1 0 0,0 0 0 0 0,-1 0-1 0 0,1 0 1 0 0,-1-1-1 0 0,1 0 1 0 0,-1 0-1 0 0,-2 1 2 0 0,123-62 296 0 0,38-11-232 0 0,5-8-64 0 0,57-28 0 0 0,35-57-88 0 0,-133 74 88 0 0,16-9 0 0 0,-60 59-20 0 0,-71 38-76 0 0,-2 1-4 0 0,3 13-114 0 0,-2-5 129 0 0,-1-1 0 0 0,0 1 1 0 0,0 0-1 0 0,-1 0 0 0 0,0-1 1 0 0,0 1-1 0 0,-1-1 0 0 0,0 1 0 0 0,0-1 1 0 0,-1 0-1 0 0,0 0 0 0 0,0 0 1 0 0,-1 0-1 0 0,0 0 0 0 0,0-1 0 0 0,0 1 1 0 0,-1-1-1 0 0,0 0 85 0 0,-8 14-133 0 0,-75 132-706 0 0,-176 253-91 0 0,90-161 970 0 0,11-55 1097 0 0,134-136-729 0 0,28-51-330 0 0,1-2 3 0 0,0 0-8 0 0,2-1-1 0 0,56-42 75 0 0,-4-13-122 0 0,-1-2 0 0 0,-3-2 0 0 0,-3-3 0 0 0,-3-2 0 0 0,20-41-25 0 0,147-250 64 0 0,-49 75 320 0 0,-61 91-272 0 0,-4 19-176 0 0,-49 111-282 0 0,-32 45 68 0 0,-14 15 126 0 0,7 1-457 0 0,-5 5 536 0 0,0-1 1 0 0,-1 1-1 0 0,0 0 0 0 0,0 1 1 0 0,-1-1-1 0 0,1 1 0 0 0,-1-1 0 0 0,-1 1 1 0 0,1-1-1 0 0,-1 1 0 0 0,0 0 0 0 0,-1 0 1 0 0,0 0-1 0 0,0-1 0 0 0,0 1 1 0 0,-1 0-1 0 0,0 2 73 0 0,0 11-78 0 0,-13 315-182 0 0,2 313 260 0 0,-1-520-54 0 0,-14 60-202 0 0,11-108 246 0 0,15-157 1410 0 0,14-45-765 0 0,13-188-419 0 0,-17 123-16 0 0,12-160 164 0 0,15 175-364 0 0,-31 152-5 0 0,1-1 0 0 0,1 1-1 0 0,0 0 1 0 0,2 1 0 0 0,0 0-1 0 0,2 0 1 0 0,0 1 0 0 0,1 0-1 0 0,0 1 1 0 0,13-13 5 0 0,26-2-299 0 0,-28 56-333 0 0,-19-16 605 0 0,-1 0-1 0 0,0 1 0 0 0,0-1 0 0 0,0 1 0 0 0,-1 0 0 0 0,-1 0 0 0 0,1 0 0 0 0,-2 0 0 0 0,1 0 1 0 0,-1 0-1 0 0,0 1 28 0 0,1 16-43 0 0,3 137 52 0 0,-7 0-1 0 0,-13 68-8 0 0,8-114 125 0 0,-6 19 198 0 0,-6-1 1 0 0,-11 26-324 0 0,-58 220 696 0 0,37-103-421 0 0,33-47-262 0 0,6-59-193 0 0,-8 11-478 0 0,-13-37 480 0 0,-40 6 178 0 0,16-54 0 0 0,5-1 11 0 0,50-93 81 0 0,2-4 450 0 0,1-7-556 0 0,20-345 207 0 0,-11 145-383 0 0,0-241-468 0 0,-12 37 320 0 0,-6 110 284 0 0,-4-113 126 0 0,-1 251-72 0 0,2 130-12 0 0,2 40-64 0 0,6 3 54 0 0,-1-1-1 0 0,1 1 1 0 0,1 0-1 0 0,0 0 1 0 0,0 0-1 0 0,1 0 0 0 0,0 1 1 0 0,0 4 22 0 0,-4 20 5 0 0,-34 255-257 0 0,27-165 184 0 0,-23 202 68 0 0,-8 19 0 0 0,-31 158 14 0 0,-42 113 220 0 0,17-181-117 0 0,65-315-47 0 0,20-92 20 0 0,8-24-18 0 0,-2-25 330 0 0,4-7-300 0 0,1 0-1 0 0,1-1 0 0 0,2 0 0 0 0,0 1 1 0 0,4-21-102 0 0,-2-20 85 0 0,21-204-21 0 0,62-489-688 0 0,-71 501 298 0 0,13-535 196 0 0,-17 456-325 0 0,-9 337 263 0 0,-1 6-8 0 0,-11 124-778 0 0,-1 116 578 0 0,3 96 239 0 0,-6 26 162 0 0,-30 111-1 0 0,18-300 268 0 0,-21 54-268 0 0,21-131 286 0 0,-4-1 0 0 0,-24 44-286 0 0,52-131 89 0 0,-1 0 0 0 0,-1 0 0 0 0,0-1 0 0 0,0 1 0 0 0,-1-2 0 0 0,-1 1-1 0 0,0-1 1 0 0,0 0 0 0 0,-7 6-89 0 0,15-16 13 0 0,-1 1 0 0 0,1 0-1 0 0,-1-1 1 0 0,1 1 0 0 0,-1-1 0 0 0,0 1 0 0 0,1-1-1 0 0,-1 1 1 0 0,0-1 0 0 0,0 1 0 0 0,1-1-1 0 0,-1 0 1 0 0,0 1 0 0 0,0-1 0 0 0,0 0-1 0 0,1 0 1 0 0,-1 1 0 0 0,0-1 0 0 0,0 0-1 0 0,0 0 1 0 0,0 0 0 0 0,1 0 0 0 0,-1 0 0 0 0,0 0-1 0 0,0 0 1 0 0,0-1 0 0 0,0 1 0 0 0,1 0-1 0 0,-1 0 1 0 0,0-1 0 0 0,0 1 0 0 0,0 0-1 0 0,1-1 1 0 0,-1 1 0 0 0,0-1 0 0 0,1 1-1 0 0,-1-1 1 0 0,0 1 0 0 0,1-1 0 0 0,-1 1-1 0 0,1-1 1 0 0,-1 0 0 0 0,1 1 0 0 0,-1-2-13 0 0,-10-36 431 0 0,10 33-407 0 0,-12-86 121 0 0,5 0-1 0 0,3-22-144 0 0,0 1 39 0 0,-13-346-281 0 0,5 129 27 0 0,-20-185 0 0 0,13 283 215 0 0,-1 21-59 0 0,8 136-164 0 0,7 118-262 0 0,-7 150 77 0 0,13-170 399 0 0,-5 186-214 0 0,12 40 223 0 0,5 306 0 0 0,-16 481 432 0 0,-8-924 607 0 0,11-112-800 0 0,1-1 61 0 0,-71-165 1777 0 0,19-61-1667 0 0,-45-199-396 0 0,46 177-14 0 0,-46-186 0 0 0,19 89 0 0 0,45 110-16 0 0,16 88-144 0 0,7 10-192 0 0,15 93 0 0 0,-5 44 341 0 0,0 0 0 0 0,1 0 0 0 0,-1-1-1 0 0,0 1 1 0 0,1 0 0 0 0,-1 0-1 0 0,0 0 1 0 0,1-1 0 0 0,-1 1 0 0 0,0 0-1 0 0,1 0 1 0 0,-1 0 0 0 0,0 0-1 0 0,1 0 1 0 0,-1 0 0 0 0,1 0 0 0 0,-1 0-1 0 0,0 0 1 0 0,1 0 0 0 0,-1 0 0 0 0,0 0-1 0 0,1 0 1 0 0,-1 0 0 0 0,1 0-1 0 0,-1 0 1 0 0,0 0 0 0 0,1 1 0 0 0,-1-1-1 0 0,0 0 1 0 0,1 0 0 0 0,-1 0-1 0 0,0 1 1 0 0,1-1 0 0 0,-1 0 0 0 0,0 0-1 0 0,0 1 1 0 0,1-1 0 0 0,-1 0-1 0 0,0 0 1 0 0,0 1 0 0 0,1-1 0 0 0,-1 0-1 0 0,0 1 1 0 0,0-1 0 0 0,0 1 0 0 0,0-1-1 0 0,0 0 1 0 0,1 1 0 0 0,-1-1-1 0 0,0 0 1 0 0,0 1 0 0 0,0-1 0 0 0,0 1-1 0 0,0-1 1 0 0,0 0 0 0 0,0 1-1 0 0,0-1 1 0 0,0 0 0 0 0,0 1 0 0 0,-1-1-1 0 0,1 1 1 0 0,0-1 0 0 0,0 1 11 0 0,13 32-386 0 0,19 92-256 0 0,-6 1-1 0 0,-1 32 643 0 0,-16-103-50 0 0,115 725-254 0 0,-68-287 232 0 0,-46-367 72 0 0,-2-30 0 0 0,-4 1 0 0 0,-4 15 0 0 0,-10 78 64 0 0,4-165 69 0 0,5-23-12 0 0,1-2-7 0 0,-5-13 259 0 0,-35-192 861 0 0,-65-376-1126 0 0,-53 0-20 0 0,83 348-238 0 0,-14-68 440 0 0,-93-308-856 0 0,143 508 372 0 0,-14 13-222 0 0,41 83 240 0 0,10 15-6 0 0,1 7 93 0 0,0 0 0 0 0,1 1 0 0 0,1-1 1 0 0,1 0-1 0 0,0 0 0 0 0,1 0 0 0 0,4 10 89 0 0,2 20-90 0 0,123 487-505 0 0,-23 120-801 0 0,-82-394 688 0 0,-10 20 708 0 0,-25 29-406 0 0,-4-154 1460 0 0,-2-123-230 0 0,1-67 431 0 0,-9-93-85 0 0,-2-56-962 0 0,-15 20-208 0 0,-48-253 67 0 0,-62-326 762 0 0,95 450-578 0 0,12 15-174 0 0,28 147-309 0 0,-3 41-440 0 0,15 82 82 0 0,8 29 332 0 0,30 199-348 0 0,-24-121 605 0 0,32 279-127 0 0,-23-48 128 0 0,6 104 49 0 0,-8 5-112 0 0,-3-115 131 0 0,-16-285 150 0 0,0-38-115 0 0,0-1 136 0 0,0-2 60 0 0,-12-90 1235 0 0,2-14-1080 0 0,-25-131-356 0 0,-60-128-98 0 0,2-22 75 0 0,14 63-32 0 0,4-61-43 0 0,50 141-54 0 0,23 208 20 0 0,1-1 0 0 0,2 1 0 0 0,1-1 0 0 0,6-26 34 0 0,9 40-166 0 0,-7 28-69 0 0,-5 0 175 0 0,1 1-1 0 0,-1 0 1 0 0,0 1-1 0 0,0-1 1 0 0,0 1-1 0 0,-1 0 1 0 0,0 0 0 0 0,-1 0-1 0 0,0 1 1 0 0,3 7 60 0 0,4 8-99 0 0,16 32-77 0 0,-3 1 0 0 0,-2 0-1 0 0,-3 2 1 0 0,9 49 176 0 0,77 365-465 0 0,-52-183 451 0 0,-3 103 14 0 0,-13 135 0 0 0,-9 30 0 0 0,3-32-313 0 0,-25-426 79 0 0,-2 107-314 0 0,-25 40 252 0 0,14-195 296 0 0,-15 57 0 0 0,11-92 10 0 0,6-21 97 0 0,2-3-97 0 0,0-1-1 0 0,1 0 1 0 0,0 0 0 0 0,0 0-1 0 0,1 0 1 0 0,0 0 0 0 0,0 0-1 0 0,1-1 1 0 0,0 1 0 0 0,1-1-1 0 0,1-5-9 0 0,-1 13 1 0 0,2-208-449 0 0,-14-323-3304 0 0,-50-238 2754 0 0,50 592 2557 0 0,-2-1 360 0 0,5 79-761 0 0,1 82-850 0 0,7 18-238 0 0,1 3-6 0 0,-13 55-84 0 0,-21 180-172 0 0,15 55 120 0 0,11 52 6 0 0,0 201 56 0 0,7-199 20 0 0,-30 95 276 0 0,28-391-251 0 0,-7 251 346 0 0,23-140-309 0 0,23-27-330 0 0,-22-81-236 0 0,-14-54 468 0 0,0 1 0 0 0,0-1 0 0 0,0 1 0 0 0,0 0 0 0 0,0-1 0 0 0,1 1 0 0 0,-1-1 0 0 0,0 1 0 0 0,0 0 0 0 0,1-1 0 0 0,-1 1 0 0 0,0 0 0 0 0,1-1 0 0 0,-1 1 0 0 0,0 0 0 0 0,1 0 0 0 0,-1-1 0 0 0,0 1 0 0 0,1 0 0 0 0,-1 0 0 0 0,0-1 0 0 0,1 1 0 0 0,-1 0 1 0 0,1 0-1 0 0,-1 0 0 0 0,1 0 0 0 0,-1 0 0 0 0,0 0 0 0 0,1 0 0 0 0,-1 0 0 0 0,1 0 0 0 0,-1 0 0 0 0,1 0 0 0 0,-1 0 0 0 0,0 0 0 0 0,1 0 0 0 0,-1 0 0 0 0,1 0 0 0 0,-1 0 0 0 0,0 1 0 0 0,1-1 0 0 0,-1 0 0 0 0,1 0 0 0 0,-1 0 0 0 0,0 1 0 0 0,1-1 1 0 0,-1 0-1 0 0,0 0 0 0 0,1 1 26 0 0,-7-115-108 0 0,-34-194 202 0 0,-11-50-360 0 0,27 122 330 0 0,-13-119 188 0 0,18 114 698 0 0,11-16 615 0 0,13 181-1138 0 0,-3 79-506 0 0,3 6 29 0 0,-1 0 0 0 0,0 0-1 0 0,-1 0 1 0 0,0 1 0 0 0,-1-1-1 0 0,1 1 1 0 0,-2 0 0 0 0,1-1-1 0 0,-1 6 51 0 0,0-2-48 0 0,19 326-302 0 0,-28 122 350 0 0,-32 105-52 0 0,-17-66 476 0 0,5 61 57 0 0,35-390-471 0 0,-2 141 65 0 0,12-186-22 0 0,32-236-374 0 0,-19 40 83 0 0,9-70-97 0 0,-1-130 20 0 0,4-301-699 0 0,-18 474 1014 0 0,0 74 76 0 0,0 21 12 0 0,0 2-14 0 0,0 0-8 0 0,1 2-13 0 0,24 99 104 0 0,8 78 185 0 0,-9 1-1 0 0,-6 5-341 0 0,8 155 427 0 0,-18-243-243 0 0,-6-51-62 0 0,2 1 0 0 0,3-1-1 0 0,1-1 1 0 0,2 0 0 0 0,14 37-122 0 0,7 0 78 0 0,-28-80-88 0 0,-1-1 1 0 0,0 1-1 0 0,1-1 0 0 0,0 1 0 0 0,-1-1 0 0 0,1 0 0 0 0,-1 0 0 0 0,1 0 0 0 0,0-1 0 0 0,0 1 0 0 0,0-1 0 0 0,-1 1 0 0 0,1-1 0 0 0,0 0 0 0 0,0 0 0 0 0,0 0 0 0 0,0 0 0 0 0,0-1 0 0 0,-1 1 0 0 0,1-1 0 0 0,0 0 0 0 0,0 1 0 0 0,-1-1 0 0 0,1 0 0 0 0,0-1 0 0 0,-1 1 0 0 0,1 0 0 0 0,-1-1 0 0 0,0 0 0 0 0,1 1 0 0 0,-1-1 0 0 0,0 0 0 0 0,1-2 10 0 0,15-14-249 0 0,-2-2 1 0 0,0 0-1 0 0,-1-1 0 0 0,-1 0 1 0 0,-1-1-1 0 0,-1-1 0 0 0,-1 0 0 0 0,-1 0 1 0 0,-2-1-1 0 0,0 0 0 0 0,4-22 249 0 0,2-1-436 0 0,-2 0-1 0 0,-2-1 1 0 0,-2 0 0 0 0,-2-1-1 0 0,-3 0 1 0 0,-1 1 0 0 0,-3-12 436 0 0,-17-65-248 0 0,1 75 540 0 0,16 50-266 0 0,1-1 0 0 0,0 0 0 0 0,0 1 0 0 0,-1-1 0 0 0,1 1 0 0 0,-1-1 0 0 0,1 1 0 0 0,0-1 1 0 0,-1 1-1 0 0,1 0 0 0 0,-1-1 0 0 0,1 1 0 0 0,-1-1 0 0 0,1 1 0 0 0,-1 0 0 0 0,0 0 0 0 0,1-1 0 0 0,-1 1 1 0 0,1 0-1 0 0,-1 0 0 0 0,0 0 0 0 0,1-1 0 0 0,-1 1 0 0 0,1 0 0 0 0,-1 0 0 0 0,0 0 0 0 0,1 0 0 0 0,-1 0 0 0 0,0 0 1 0 0,1 1-1 0 0,-1-1 0 0 0,1 0 0 0 0,-1 0 0 0 0,0 0 0 0 0,1 0 0 0 0,-1 1 0 0 0,1-1 0 0 0,-1 0 0 0 0,1 1 1 0 0,-1-1-1 0 0,1 0 0 0 0,-1 1 0 0 0,1-1 0 0 0,-1 1 0 0 0,1-1 0 0 0,-1 1 0 0 0,1-1 0 0 0,0 1-26 0 0,-23 25 984 0 0,-16 75-260 0 0,24-51-623 0 0,-3 15 149 0 0,3 0 0 0 0,2 1 1 0 0,-1 45-251 0 0,-9 136 928 0 0,20-93-153 0 0,2-146-725 0 0,1 0 0 0 0,0-1-1 0 0,0 1 1 0 0,1-1-1 0 0,0 1 1 0 0,0-1 0 0 0,0 1-1 0 0,1-1 1 0 0,0 1-1 0 0,3 3-49 0 0,-1 8 115 0 0,18-16-62 0 0,-17-6-53 0 0,-1-1 0 0 0,1 1 0 0 0,-1-1 0 0 0,0 0 0 0 0,0 0 0 0 0,0-1 0 0 0,-1 1 0 0 0,1-1 0 0 0,-1 1 0 0 0,0-1 0 0 0,-1 0 0 0 0,2-3 0 0 0,14-29-136 0 0,-3-1 0 0 0,-1 0-1 0 0,-1 0 1 0 0,4-32 136 0 0,7-83-721 0 0,-17 75 235 0 0,-3 0-1 0 0,-4-1 1 0 0,-3-6 486 0 0,0-54-242 0 0,3-55 242 0 0,12 132 272 0 0,-11 61-128 0 0,-1 1-7 0 0,13 12 70 0 0,-2 2-105 0 0,0 1 0 0 0,-1 1 0 0 0,-1 0 1 0 0,0 0-1 0 0,-1 1 0 0 0,6 16-102 0 0,-7-17 69 0 0,53 180 854 0 0,-20 36-257 0 0,-38-204-540 0 0,0 1 0 0 0,-2-1 0 0 0,-1 0 0 0 0,-3 21-126 0 0,0 0 208 0 0,3-32-79 0 0,0 1 0 0 0,-2-1 0 0 0,0 0 0 0 0,0 0-1 0 0,-2 0 1 0 0,0 0 0 0 0,-1 0 0 0 0,-1-1 0 0 0,0 0-1 0 0,-3 2-128 0 0,10-17 6 0 0,-1 0-1 0 0,1 0 0 0 0,-1 0 0 0 0,0 0 0 0 0,1-1 0 0 0,-1 1 1 0 0,0 0-1 0 0,1 0 0 0 0,-1-1 0 0 0,0 1 0 0 0,0 0 0 0 0,0-1 1 0 0,0 1-1 0 0,0-1 0 0 0,0 1 0 0 0,0-1 0 0 0,0 0 0 0 0,0 1 1 0 0,0-1-1 0 0,0 0 0 0 0,0 0 0 0 0,0 1 0 0 0,0-1 0 0 0,0 0 1 0 0,0 0-1 0 0,0 0 0 0 0,0 0 0 0 0,0-1 0 0 0,0 1 0 0 0,0 0 1 0 0,0 0-1 0 0,0-1 0 0 0,0 1 0 0 0,0 0 0 0 0,0-1 0 0 0,0 1 1 0 0,0-1-1 0 0,0 1 0 0 0,1-1 0 0 0,-1 0 0 0 0,0 1 0 0 0,0-1 1 0 0,0 0-1 0 0,1 1 0 0 0,-1-1 0 0 0,0 0 0 0 0,1 0 0 0 0,-1 0-5 0 0,-29-45 192 0 0,-31-125-501 0 0,40 87 156 0 0,3-1-1 0 0,0-30 154 0 0,5-83-160 0 0,11 133 128 0 0,3 0 0 0 0,3 1 0 0 0,3-1-1 0 0,2 1 1 0 0,13-42 32 0 0,47-92-79 0 0,-57 164 72 0 0,2 1 0 0 0,1 1 0 0 0,2 1 0 0 0,1 0 0 0 0,1 1 0 0 0,2 1 0 0 0,0 1 0 0 0,2 1-1 0 0,23-21 8 0 0,-34 37-6 0 0,-1 1-1 0 0,2 0 0 0 0,0 1 0 0 0,0 0 0 0 0,0 1 0 0 0,1 1 0 0 0,0 0 1 0 0,0 0-1 0 0,1 2 0 0 0,0 0 0 0 0,0 0 0 0 0,1 2 0 0 0,-1 0 0 0 0,1 0 0 0 0,-1 2 1 0 0,1 0-1 0 0,0 0 0 0 0,-1 2 0 0 0,1 0 0 0 0,0 1 0 0 0,-1 0 0 0 0,1 1 1 0 0,-1 1-1 0 0,0 0 0 0 0,0 2 0 0 0,0-1 0 0 0,3 4 7 0 0,1 4-53 0 0,0 2 1 0 0,-1 0-1 0 0,-1 1 0 0 0,-1 0 1 0 0,0 1-1 0 0,-1 1 0 0 0,-1 1 1 0 0,-1 0-1 0 0,-1 1 0 0 0,0 0 1 0 0,-1 1-1 0 0,0 4 53 0 0,4 10-67 0 0,-2 1 0 0 0,-1 1-1 0 0,-2-1 1 0 0,-2 2 0 0 0,-1-1 0 0 0,-2 1-1 0 0,-1 0 1 0 0,-2 0 0 0 0,-2 0 0 0 0,-2 0-1 0 0,-1 0 1 0 0,-2 0 0 0 0,-1 0 0 0 0,-2-1-1 0 0,-2 0 1 0 0,-2 1 67 0 0,-53 114 212 0 0,52-125-65 0 0,-1-2 0 0 0,0 1 0 0 0,-3-2 0 0 0,0 0 0 0 0,-1-1 0 0 0,-1-1 0 0 0,-1-1 0 0 0,-1 0 0 0 0,-1-2 0 0 0,0 0 0 0 0,-2-2-147 0 0,13-9 44 0 0,0 0-1 0 0,0-1 0 0 0,0-1 0 0 0,-1 0 1 0 0,0 0-1 0 0,-1-1 0 0 0,1-1 0 0 0,-1 0 1 0 0,0 0-1 0 0,0-2 0 0 0,0 1 1 0 0,0-2-1 0 0,-1 0 0 0 0,1 0 0 0 0,0-1 1 0 0,-1-1-1 0 0,1 0 0 0 0,0-1 0 0 0,0-1 1 0 0,0 0-1 0 0,0 0 0 0 0,0-1 0 0 0,1-1 1 0 0,0 0-1 0 0,0-1 0 0 0,0 0 0 0 0,-7-6-43 0 0,-4-11 18 0 0,0-1 0 0 0,1-1 0 0 0,2-1 0 0 0,1-1-1 0 0,1-1 1 0 0,1 0 0 0 0,1-1 0 0 0,2-1-1 0 0,-3-10-17 0 0,-15-45-209 0 0,4-2 0 0 0,4 0 1 0 0,-6-48 208 0 0,26 117-18 0 0,-18-98-284 0 0,4 0 0 0 0,6-1 0 0 0,3-112 302 0 0,16 89-110 0 0,6-1 0 0 0,6 1 0 0 0,29-100 110 0 0,-36 182 25 0 0,3 0 0 0 0,2 1 0 0 0,2 1 0 0 0,3 1 0 0 0,3 1 0 0 0,1 1 0 0 0,3 1 0 0 0,2 1-1 0 0,18-19-24 0 0,-38 56 8 0 0,0 1 0 0 0,1 1-1 0 0,0 0 1 0 0,1 1-1 0 0,0 0 1 0 0,1 1-1 0 0,0 0 1 0 0,0 1-1 0 0,2 0-7 0 0,-9 6 3 0 0,0 0-1 0 0,0 0 0 0 0,1 0 0 0 0,0 1 0 0 0,-1 0 1 0 0,1 1-1 0 0,0 0 0 0 0,0 0 0 0 0,0 0 0 0 0,0 1 1 0 0,0 0-1 0 0,0 1 0 0 0,0 0 0 0 0,-1 0 0 0 0,1 0 1 0 0,0 1-1 0 0,0 1 0 0 0,-1-1 0 0 0,0 1 0 0 0,1 1-2 0 0,7 3-23 0 0,-1 1 0 0 0,-1 1 0 0 0,0 1 0 0 0,0 0 0 0 0,0 0-1 0 0,-2 2 1 0 0,1-1 0 0 0,-1 1 0 0 0,-1 1 0 0 0,0 0 0 0 0,-1 0-1 0 0,2 5 24 0 0,8 16-86 0 0,-1 1-1 0 0,-2 0 1 0 0,-1 1-1 0 0,6 25 87 0 0,0 18-107 0 0,-4 1 0 0 0,-3 0 0 0 0,-4 1 0 0 0,-2 23 107 0 0,-4-22 28 0 0,-4 1 0 0 0,-3 0 0 0 0,-4 0 0 0 0,-3-1 0 0 0,-5 6-28 0 0,4-32 112 0 0,-3 0 0 0 0,-3 0-1 0 0,-2-2 1 0 0,-2 0-1 0 0,-2-1 1 0 0,-6 5-112 0 0,14-34 113 0 0,-1-1 1 0 0,0 0-1 0 0,-2-1 1 0 0,0-1-1 0 0,-2-1 1 0 0,0-1-1 0 0,-1 0 1 0 0,-2 0-114 0 0,15-14 41 0 0,0 1 0 0 0,0-2 0 0 0,-1 1 0 0 0,0-1 0 0 0,0 0 1 0 0,0 0-1 0 0,0-1 0 0 0,0-1 0 0 0,-1 0 0 0 0,1 0 0 0 0,-1 0 0 0 0,1-1 1 0 0,-1-1-1 0 0,0 0 0 0 0,0 0 0 0 0,1-1 0 0 0,-1 0 0 0 0,1 0 0 0 0,-1-1 0 0 0,1-1 1 0 0,-1 1-1 0 0,1-2 0 0 0,0 1 0 0 0,0-1 0 0 0,1-1 0 0 0,-1 1 0 0 0,1-1 1 0 0,0-1-1 0 0,0 0 0 0 0,1 0 0 0 0,0 0 0 0 0,0-1 0 0 0,0 0 0 0 0,-2-3-41 0 0,-11-16 13 0 0,2 0-1 0 0,0-1 1 0 0,2-1 0 0 0,1-1-1 0 0,2 0 1 0 0,0-1-1 0 0,2 0 1 0 0,1-1-1 0 0,2 0 1 0 0,-3-21-13 0 0,-3-15-66 0 0,4-1 1 0 0,2 0 0 0 0,3-1-1 0 0,3-49 66 0 0,10 11-58 0 0,5 1 0 0 0,4 0-1 0 0,5 1 1 0 0,4 1-1 0 0,5 1 1 0 0,4 2 0 0 0,4 1-1 0 0,5 2 1 0 0,5 2-1 0 0,44-64 59 0 0,60-40-152 0 0,-135 173 117 0 0,2 1-1 0 0,1 1 0 0 0,1 1 1 0 0,1 1-1 0 0,1 1 1 0 0,1 1-1 0 0,1 1 0 0 0,1 1 1 0 0,0 2-1 0 0,2 0 0 0 0,21-8 36 0 0,-42 23-30 0 0,1 0 0 0 0,0 0 1 0 0,0 0-1 0 0,0 2 0 0 0,0-1 0 0 0,0 1 0 0 0,0 0 0 0 0,-1 1 0 0 0,1 0 0 0 0,0 0 0 0 0,0 1 0 0 0,0 0 0 0 0,-1 0 0 0 0,1 1 0 0 0,-1 0 0 0 0,0 1 0 0 0,0 0 0 0 0,0 0 0 0 0,0 1 0 0 0,-1 0 0 0 0,0 0 0 0 0,0 1 0 0 0,0 0 0 0 0,0 0 0 0 0,-1 0 0 0 0,0 1 0 0 0,-1 0 0 0 0,1 0 1 0 0,-2 1-1 0 0,1-1 0 0 0,-1 1 0 0 0,0 0 0 0 0,0 1 0 0 0,-1-1 0 0 0,0 0 0 0 0,1 7 30 0 0,6 25-60 0 0,-1 1 1 0 0,-2 0 0 0 0,-2 0-1 0 0,-2 0 1 0 0,-1 1 0 0 0,-3-1-1 0 0,-1 0 1 0 0,-2 0 0 0 0,-2 0-1 0 0,-3 9 60 0 0,-6 38-49 0 0,-45 212 88 0 0,25-178 243 0 0,-5-1 0 0 0,-6-2 0 0 0,-4-2 0 0 0,-6-2 0 0 0,-37 52-282 0 0,87-157 58 0 0,0 1-1 0 0,-1-1 0 0 0,0-1 1 0 0,-1 1-1 0 0,0-1 0 0 0,-1-1 1 0 0,0 1-1 0 0,0-2 0 0 0,-1 1 1 0 0,0-1-1 0 0,0-1 0 0 0,-4 2-57 0 0,12-7 20 0 0,0 0 0 0 0,0-1-1 0 0,0 1 1 0 0,0-1-1 0 0,0 0 1 0 0,0 0-1 0 0,0 0 1 0 0,0 0-1 0 0,0 0 1 0 0,0 0-1 0 0,-1 0 1 0 0,1-1 0 0 0,0 1-1 0 0,1-1 1 0 0,-1 1-1 0 0,0-1 1 0 0,0 0-1 0 0,0 0 1 0 0,0 0-1 0 0,0 0 1 0 0,1 0 0 0 0,-1 0-1 0 0,0-1 1 0 0,1 1-1 0 0,-1 0 1 0 0,1-1-1 0 0,0 1 1 0 0,-1-1-1 0 0,1 0 1 0 0,0 1 0 0 0,0-1-1 0 0,0-1-19 0 0,-24-63 340 0 0,20 32-335 0 0,2 0 0 0 0,2 1 1 0 0,1-1-1 0 0,1 0 1 0 0,2 0-1 0 0,1 0 0 0 0,2 1 1 0 0,5-14-6 0 0,-8 31-25 0 0,109-424-537 0 0,-65 277 422 0 0,7 2 1 0 0,7 2 0 0 0,7 3-1 0 0,36-53 140 0 0,-57 132-24 0 0,3 2 0 0 0,4 2 0 0 0,27-26 24 0 0,-55 69 62 0 0,0 1 0 0 0,3 1 0 0 0,0 1 0 0 0,22-14-62 0 0,-47 37-13 0 0,-1 1 0 0 0,0 0 0 0 0,1 0 0 0 0,0 1 0 0 0,0-1 0 0 0,0 1 0 0 0,0-1 0 0 0,0 1 0 0 0,0 1 0 0 0,0-1 0 0 0,1 0 0 0 0,-1 1 0 0 0,1 0 0 0 0,-1 0 0 0 0,1 0 0 0 0,-1 1 0 0 0,1 0 0 0 0,-1-1 0 0 0,1 2 0 0 0,0-1 0 0 0,-1 0 0 0 0,1 1 0 0 0,-1 0 0 0 0,1 0 0 0 0,-1 0 0 0 0,1 1 0 0 0,-1-1 0 0 0,0 1 0 0 0,0 0 0 0 0,0 1 0 0 0,0-1 0 0 0,0 0 0 0 0,0 1 0 0 0,0 0 0 0 0,-1 0-1 0 0,0 0 1 0 0,1 1 0 0 0,-1-1 0 0 0,0 2 13 0 0,6 19-112 0 0,-2 0 0 0 0,0 1 0 0 0,-2 0 0 0 0,-1 0 0 0 0,-1 0 0 0 0,-1 1 0 0 0,-1-1 0 0 0,-1 1-1 0 0,-1-1 1 0 0,-2 0 0 0 0,0 1 0 0 0,-2-1 0 0 0,-1 2 112 0 0,4-14-17 0 0,-27 152-128 0 0,-6-2 0 0 0,-26 58 145 0 0,2-51 3 0 0,-75 150-3 0 0,88-214 11 0 0,-234 489 823 0 0,207-441-170 0 0,-47 68-664 0 0,94-187 0 0 0,17-31 0 0 0,8-47 0 0 0,28-103-66 0 0,19-1-114 0 0,5 3 1 0 0,45-82 179 0 0,49-87-163 0 0,74-91 103 0 0,-154 282 133 0 0,5 3 0 0 0,5 3-1 0 0,5 4 1 0 0,5 3-1 0 0,40-34-72 0 0,-125 143 0 0 0,15-18 10 0 0,1 2-1 0 0,1 0 0 0 0,0 0 1 0 0,1 2-1 0 0,0 0 0 0 0,1 1 0 0 0,1 1 1 0 0,0 1-1 0 0,1 0 0 0 0,3 1-9 0 0,-22 9-2 0 0,-1 0-1 0 0,1 1 1 0 0,0-1-1 0 0,-1 1 1 0 0,1-1-1 0 0,0 1 1 0 0,-1 0-1 0 0,1 0 1 0 0,0 0-1 0 0,0 0 1 0 0,-1 0-1 0 0,1 0 1 0 0,0 0-1 0 0,0 0 0 0 0,-1 1 1 0 0,1-1-1 0 0,0 1 1 0 0,-1-1-1 0 0,1 1 1 0 0,0 0-1 0 0,-1-1 1 0 0,1 1-1 0 0,-1 0 1 0 0,1 0-1 0 0,-1 0 1 0 0,1 0-1 0 0,-1 1 1 0 0,0-1-1 0 0,0 0 0 0 0,0 1 1 0 0,0-1-1 0 0,1 0 1 0 0,-2 1-1 0 0,1-1 1 0 0,0 1-1 0 0,0-1 1 0 0,0 1-1 0 0,-1 0 1 0 0,1-1-1 0 0,0 3 3 0 0,4 21-74 0 0,-2 0 0 0 0,0 1 0 0 0,-1 0 0 0 0,-2 0 1 0 0,0-1-1 0 0,-2 1 0 0 0,-1 0 0 0 0,-1-1 0 0 0,-7 25 74 0 0,4-6-26 0 0,-19 99-70 0 0,-40 130 96 0 0,-280 762 0 0 0,184-613 83 0 0,138-363-56 0 0,-2 0-1 0 0,-3-2 1 0 0,-3 0 0 0 0,-29 38-27 0 0,-1-18 84 0 0,61-75-79 0 0,1-1 0 0 0,-1 0 0 0 0,0 1 0 0 0,0-1 0 0 0,0 0 0 0 0,0 0 0 0 0,-1 0 0 0 0,1 0 1 0 0,0 0-1 0 0,0 0 0 0 0,-1 0 0 0 0,1 0 0 0 0,0 0 0 0 0,-1-1 0 0 0,1 1 0 0 0,-1-1 0 0 0,1 1 0 0 0,-1-1 0 0 0,1 1 0 0 0,-1-1 1 0 0,0 0-1 0 0,1 0 0 0 0,-1 0 0 0 0,1 0 0 0 0,-1 0 0 0 0,0 0 0 0 0,1 0 0 0 0,-1 0 0 0 0,1-1 0 0 0,-1 1 0 0 0,1 0 0 0 0,-1-1 1 0 0,1 0-1 0 0,-1 1 0 0 0,1-1 0 0 0,0 0 0 0 0,-1 0 0 0 0,1 0 0 0 0,0 1 0 0 0,-1-2 0 0 0,1 1 0 0 0,0 0 0 0 0,0 0 0 0 0,0 0 1 0 0,0 0-1 0 0,0-1 0 0 0,0 1 0 0 0,0-1-5 0 0,-2-9 18 0 0,0 0 1 0 0,1 1-1 0 0,0-1 1 0 0,1 0-1 0 0,0 0 1 0 0,1 0 0 0 0,0 0-1 0 0,1 0 1 0 0,0 0-1 0 0,1-4-18 0 0,18-86 73 0 0,8-11-85 0 0,5 1 0 0 0,4 1 0 0 0,42-81 12 0 0,-11 22-17 0 0,4-10-66 0 0,7 3-1 0 0,7 4 0 0 0,17-10 84 0 0,-16 53 142 0 0,-76 111-108 0 0,1 1 1 0 0,1 1 0 0 0,0 0-1 0 0,1 0 1 0 0,1 2 0 0 0,7-6-35 0 0,-8 12 53 0 0,-1 9-40 0 0,-9 3-30 0 0,0 0-1 0 0,0 0 0 0 0,-1 1 0 0 0,1-1 0 0 0,-1 1 0 0 0,0 0 0 0 0,0 0 0 0 0,-1 0 0 0 0,1 0 0 0 0,-1 0 0 0 0,0 0 0 0 0,-1 1 1 0 0,1-1-1 0 0,-1 1 0 0 0,0 0 0 0 0,0 5 18 0 0,-1 129-312 0 0,-31 80 129 0 0,10-124 135 0 0,-5-2 0 0 0,-4-2 0 0 0,-4 0 0 0 0,-35 65 48 0 0,-81 128-75 0 0,-30-5 22 0 0,86-159-13 0 0,-5-5 1 0 0,-58 50 65 0 0,19-19-61 0 0,-108 102-14 0 0,7-30 174 0 0,-31 6-99 0 0,253-211 73 0 0,0-1-1 0 0,-1-1 0 0 0,-1 0 1 0 0,0-2-1 0 0,0 0 1 0 0,-7 2-73 0 0,30-29-18 0 0,6-3-17 0 0,1-1 0 0 0,2 2 0 0 0,0 0 0 0 0,0 0-1 0 0,2 1 1 0 0,0 1 0 0 0,1 0 0 0 0,17-12 35 0 0,-18 14-27 0 0,110-104-53 0 0,139-101 80 0 0,-85 87 162 0 0,-135 104-113 0 0,-9 3-8 0 0,0 2-1 0 0,2 1 1 0 0,0 2 0 0 0,1 2-1 0 0,1 1 1 0 0,1 2-1 0 0,1 2 1 0 0,0 1-1 0 0,15-1-40 0 0,-54 14-10 0 0,1-1-1 0 0,0 0 0 0 0,-1 1 0 0 0,1 0 1 0 0,-1 0-1 0 0,1 0 0 0 0,-1 0 0 0 0,1 0 1 0 0,0 0-1 0 0,-1 1 0 0 0,1-1 0 0 0,-1 1 1 0 0,1 0-1 0 0,-1 0 0 0 0,0 0 0 0 0,1 0 1 0 0,-1 0-1 0 0,0 0 0 0 0,0 1 0 0 0,1-1 1 0 0,-1 1-1 0 0,0-1 0 0 0,0 1 0 0 0,-1 0 1 0 0,1 0-1 0 0,0 0 0 0 0,-1 0 0 0 0,1 0 1 0 0,-1 0-1 0 0,1 0 0 0 0,-1 1 0 0 0,0-1 1 0 0,0 0-1 0 0,0 1 0 0 0,0-1 0 0 0,-1 1 0 0 0,1-1 1 0 0,-1 1-1 0 0,1-1 0 0 0,-1 1 0 0 0,0-1 1 0 0,0 1-1 0 0,0 0 0 0 0,0-1 0 0 0,-1 1 11 0 0,-2 13 4 0 0,-2 0-1 0 0,0 0 0 0 0,-1 0 0 0 0,0-1 1 0 0,-1 0-1 0 0,-1 0 0 0 0,-1-1 0 0 0,0 0 0 0 0,0 0 1 0 0,-9 7-4 0 0,1 3-85 0 0,-214 240 24 0 0,64-98 138 0 0,111-114-121 0 0,-3-4 0 0 0,-58 37 44 0 0,-5 5 0 0 0,103-56 0 0 0,24-19 0 0 0,-3-14 0 0 0,6 2 7 0 0,1-1 0 0 0,0-1 0 0 0,0 1 0 0 0,-1-1 0 0 0,1 0 0 0 0,0-1 0 0 0,0 0-1 0 0,0-1 1 0 0,0 0 0 0 0,0 0 0 0 0,0-1 0 0 0,0 0 0 0 0,2-1-7 0 0,148-37 350 0 0,78-57-91 0 0,50-15-166 0 0,-121 42-153 0 0,-49 8-476 0 0,-115 60 259 0 0,-2 2-10 0 0,-22-2-335 0 0,-123 21-579 0 0,69-5 595 0 0,2 3 1 0 0,-31 12 605 0 0,58-15-232 0 0,-222 72-629 0 0,-84 31 1939 0 0,260-90-548 0 0,127-24-346 0 0,95-25 136 0 0,103-33 672 0 0,-65 16-347 0 0,197-31-245 0 0,48 14-30 0 0,-307 49-164 0 0,-56 3-73 0 0,-28-4-106 0 0,-18 4-6 0 0,-1 0 0 0 0,0 0 1 0 0,0 0-1 0 0,-1 0 0 0 0,1 0 1 0 0,-1 0-1 0 0,0-1 0 0 0,0 1 1 0 0,-1 0-1 0 0,1-1 0 0 0,-1 1 1 0 0,0 0-1 0 0,0-1 0 0 0,0 1 1 0 0,-1-1-1 0 0,0 1 0 0 0,1 0 1 0 0,-1-1-1 0 0,-1 1 0 0 0,1 0-21 0 0,-47-195 360 0 0,25-86-565 0 0,32 211 109 0 0,-9 64 64 0 0,0 6 14 0 0,-1 0 1 0 0,1 0 0 0 0,0 0 0 0 0,0 0-1 0 0,1-1 1 0 0,-1 1 0 0 0,1 0 0 0 0,0 0 0 0 0,0 0-1 0 0,1 0 1 0 0,-1 0 0 0 0,1 0 0 0 0,-1 1-1 0 0,1-1 1 0 0,0 0 0 0 0,1 1 0 0 0,-1-1-1 0 0,1 1 1 0 0,1-2 17 0 0,-1 6-145 0 0,2 6 88 0 0,0 0 0 0 0,0 0 0 0 0,-1 0 0 0 0,-1 1 0 0 0,1-1 1 0 0,-1 1-1 0 0,0 0 0 0 0,-1 0 0 0 0,0 0 0 0 0,0 0 0 0 0,-1 0 0 0 0,0 4 57 0 0,5 15-63 0 0,2 71-9 0 0,-12 199 280 0 0,-22-115 896 0 0,24-169-817 0 0,2-15 658 0 0,12-76-699 0 0,4-119-236 0 0,-11-97-94 0 0,-14-158-361 0 0,2 284 348 0 0,-1 24-16 0 0,7-1 0 0 0,6-8 113 0 0,0 117-44 0 0,0 1 0 0 0,3-1-1 0 0,1 1 1 0 0,2-3 44 0 0,-11 35-15 0 0,1 0 0 0 0,-1 0 0 0 0,1 0 0 0 0,0 0 0 0 0,0 0 0 0 0,0 0 0 0 0,0 0 0 0 0,0 0 1 0 0,1 0-1 0 0,-1 0 0 0 0,1 1 0 0 0,0-1 0 0 0,0 1 0 0 0,0-1 0 0 0,0 1 0 0 0,0 0 0 0 0,0-1 0 0 0,1 1 0 0 0,-1 0 0 0 0,1 1 0 0 0,0-1 0 0 0,-1 0 0 0 0,1 1 0 0 0,0-1 0 0 0,0 1 0 0 0,0 0 0 0 0,0 0 0 0 0,2 0 15 0 0,-2 3-38 0 0,-1-1 0 0 0,1 1-1 0 0,-1 0 1 0 0,1 0-1 0 0,-1 0 1 0 0,0 0-1 0 0,0 1 1 0 0,0-1-1 0 0,0 0 1 0 0,0 1 0 0 0,-1 0-1 0 0,1-1 1 0 0,-1 1-1 0 0,1 0 1 0 0,-1 0-1 0 0,0 0 1 0 0,0 0-1 0 0,0 0 1 0 0,-1 0-1 0 0,1 1 39 0 0,4 9-160 0 0,5 21-27 0 0,-2 0 1 0 0,0 0-1 0 0,-3 1 0 0 0,-1 0 0 0 0,-1 6 187 0 0,1-4-72 0 0,14 240-52 0 0,-9 18 64 0 0,-9-95 323 0 0,-14 136 881 0 0,1-241-505 0 0,5-73-334 0 0,7-20-150 0 0,1-2 12 0 0,0 0 7 0 0,-4-12 168 0 0,0-136 68 0 0,-9-354-858 0 0,-13 245-385 0 0,-19-40 833 0 0,36 239-36 0 0,-38-238 25 0 0,28 90-69 0 0,27 183-100 0 0,-6 21 16 0 0,3 22-172 0 0,14 37-79 0 0,-2 1 0 0 0,-2 1-1 0 0,1 27 416 0 0,-14-72-8 0 0,47 304-165 0 0,-20-86 123 0 0,-2 226 50 0 0,-31 16 429 0 0,-1-130 541 0 0,5-342-874 0 0,0-2 6 0 0,0 0 2 0 0,6-24 152 0 0,-1-23-100 0 0,-3-1-1 0 0,-1 1 0 0 0,-4-25-155 0 0,2 48 14 0 0,-10-105 146 0 0,-13-23 0 0 0,-1 0-87 0 0,-44-145-73 0 0,35 162 7 0 0,-40-157-7 0 0,51 188 208 0 0,4 0 0 0 0,6-2 0 0 0,3 0 0 0 0,6 0 0 0 0,7-80-208 0 0,5 46 135 0 0,7-1 0 0 0,6 2-1 0 0,9-17-134 0 0,-9 72 20 0 0,4 0-1 0 0,21-43-19 0 0,-28 83-114 0 0,-10 23 6 0 0,1 0-1 0 0,0 0 1 0 0,2 1 0 0 0,0 1-1 0 0,1-1 1 0 0,6-5 108 0 0,-17 24-28 0 0,1 0-1 0 0,-1-1 1 0 0,0 1-1 0 0,0 0 1 0 0,1-1-1 0 0,-1 1 1 0 0,1 0-1 0 0,-1 0 1 0 0,1 0-1 0 0,-1 0 1 0 0,1 1-1 0 0,0-1 1 0 0,-1 0-1 0 0,1 1 1 0 0,0-1-1 0 0,0 1 1 0 0,-1-1-1 0 0,1 1 1 0 0,0 0 0 0 0,0 0-1 0 0,0 0 1 0 0,0 0-1 0 0,-1 0 1 0 0,1 0-1 0 0,0 0 1 0 0,0 1-1 0 0,0-1 1 0 0,-1 1-1 0 0,1-1 1 0 0,0 1-1 0 0,-1 0 1 0 0,1-1-1 0 0,0 1 1 0 0,-1 0-1 0 0,1 0 1 0 0,-1 0-1 0 0,1 1 1 0 0,0 0 28 0 0,45 57-995 0 0,-31-20 696 0 0,-1 1 0 0 0,-2 1 0 0 0,-2 0 0 0 0,6 36 299 0 0,-6-27-28 0 0,25 135-161 0 0,-2 39 189 0 0,-8 104-84 0 0,-20-203 84 0 0,-7 93 0 0 0,-30 53 479 0 0,15-207 57 0 0,15-63-376 0 0,-1-2 11 0 0,-1-4-101 0 0,1 1-1 0 0,-1-1 1 0 0,1 0-1 0 0,0 0 1 0 0,0 0 0 0 0,1 0-1 0 0,0 0 1 0 0,-1 0-1 0 0,2 0 1 0 0,-1-1-1 0 0,1 1 1 0 0,-1-5-70 0 0,0-2 68 0 0,-29-308 282 0 0,4-80-174 0 0,8 60 59 0 0,10 1-54 0 0,3-32-101 0 0,2 64-80 0 0,-3 166-90 0 0,-1 37 21 0 0,5 65-57 0 0,-1-1 0 0 0,-2 1 0 0 0,-1 0-1 0 0,-6-14 127 0 0,-1 28-280 0 0,13 24 192 0 0,-1 3 0 0 0,-11 63-93 0 0,7 143-452 0 0,14 139 470 0 0,4 7-5 0 0,-10 152-55 0 0,-19-113 79 0 0,-12-135 144 0 0,6-85 6 0 0,-7-1 0 0 0,-19 43-6 0 0,46-204 20 0 0,-1-1 0 0 0,0 0 0 0 0,-1 1 0 0 0,0-1 0 0 0,-1-1 0 0 0,0 1 0 0 0,0-1-1 0 0,-1 0 1 0 0,0 0 0 0 0,-7 8-20 0 0,10-16 24 0 0,1 1-1 0 0,-1-1 1 0 0,1 0-1 0 0,-1 0 1 0 0,0-1-1 0 0,1 1 1 0 0,-1 0-1 0 0,0-1 1 0 0,1 0-1 0 0,-1 1 1 0 0,0-1 0 0 0,0 0-1 0 0,1-1 1 0 0,-1 1-1 0 0,0 0 1 0 0,0-1-1 0 0,1 1 1 0 0,-1-1-1 0 0,1 0 1 0 0,-1 0-1 0 0,0 0 1 0 0,1 0-1 0 0,0-1 1 0 0,-1 1-1 0 0,1-1 1 0 0,0 1 0 0 0,0-1-1 0 0,-1 0 1 0 0,1 0-1 0 0,1 0 1 0 0,-1 0-1 0 0,0 0 1 0 0,0 0-1 0 0,1 0 1 0 0,-1-1-1 0 0,1 1 1 0 0,0-1-1 0 0,0 1 1 0 0,0-1-1 0 0,-1-1-23 0 0,-19-50 318 0 0,3-2-1 0 0,2 0 0 0 0,-3-28-317 0 0,4 19 103 0 0,-72-413 570 0 0,44 185-613 0 0,-28-323-336 0 0,10 63 276 0 0,30 235 0 0 0,-22-321-16 0 0,32 419-536 0 0,21 203 480 0 0,0 2-76 0 0,0 0 1 0 0,-1 0-1 0 0,-1 0 1 0 0,0 0-1 0 0,-1 1 0 0 0,-1-1 1 0 0,0 1-1 0 0,-2-3 148 0 0,6 17-22 0 0,0 0-1 0 0,0 1 1 0 0,0-1-1 0 0,0 0 1 0 0,-1 0-1 0 0,1 1 1 0 0,0-1 0 0 0,0 0-1 0 0,0 0 1 0 0,0 1-1 0 0,-1-1 1 0 0,1 0-1 0 0,0 0 1 0 0,0 0-1 0 0,-1 1 1 0 0,1-1 0 0 0,0 0-1 0 0,-1 0 1 0 0,1 0-1 0 0,0 0 1 0 0,0 0-1 0 0,-1 1 1 0 0,1-1-1 0 0,0 0 1 0 0,-1 0-1 0 0,1 0 1 0 0,0 0 0 0 0,-1 0-1 0 0,1 0 1 0 0,0 0-1 0 0,-1 0 1 0 0,1 0-1 0 0,0 0 1 0 0,-1 0-1 0 0,1 0 1 0 0,0-1 0 0 0,0 1-1 0 0,-1 0 1 0 0,1 0-1 0 0,0 0 1 0 0,-1 0-1 0 0,1 0 1 0 0,0-1-1 0 0,0 1 1 0 0,-1 0-1 0 0,1 0 1 0 0,0 0 0 0 0,0-1-1 0 0,-1 1 1 0 0,1 0-1 0 0,0 0 1 0 0,0-1-1 0 0,0 1 1 0 0,0 0-1 0 0,-1-1 23 0 0,-45 136-1852 0 0,31-81 1407 0 0,-152 566-1308 0 0,156-578 1708 0 0,8-29 92 0 0,0 0-1 0 0,0-1 1 0 0,-1 1 0 0 0,-1-1 0 0 0,0 0-1 0 0,-1 0 1 0 0,0-1 0 0 0,0 1 0 0 0,-1-1 0 0 0,-4 3-47 0 0,9-12 69 0 0,1 0 0 0 0,-1 0-1 0 0,0-1 1 0 0,1 1 0 0 0,-1 0 0 0 0,0-1 0 0 0,0 0 0 0 0,0 1 0 0 0,0-1 0 0 0,0 0 0 0 0,-1 0 0 0 0,1 0 0 0 0,0-1 0 0 0,-1 1 0 0 0,1 0 0 0 0,0-1 0 0 0,-1 0 0 0 0,1 1 0 0 0,0-1 0 0 0,-1 0 0 0 0,1 0 0 0 0,-1 0 0 0 0,1-1 0 0 0,0 1 0 0 0,-1 0 0 0 0,1-1 0 0 0,0 0 0 0 0,-1 1 0 0 0,1-1-1 0 0,0 0 1 0 0,0 0 0 0 0,0-1 0 0 0,0 1 0 0 0,0 0 0 0 0,0-1 0 0 0,0 1-69 0 0,-55-67 1192 0 0,41 33-1017 0 0,1 0 0 0 0,2-1 0 0 0,2-1 0 0 0,1 0 0 0 0,2 0-1 0 0,-3-31-174 0 0,-3-18 157 0 0,3 0 0 0 0,4-1-1 0 0,4 0 1 0 0,4-1-157 0 0,1 48 11 0 0,2 1-1 0 0,2-1 1 0 0,1 1 0 0 0,2 0-1 0 0,7-16-10 0 0,-15 49-8 0 0,0 0-1 0 0,1 1 0 0 0,-1-1 1 0 0,1 0-1 0 0,1 1 0 0 0,-1 0 1 0 0,1-1-1 0 0,0 1 0 0 0,0 0 1 0 0,0 0-1 0 0,1 0 0 0 0,0 1 0 0 0,0 0 1 0 0,0-1-1 0 0,0 1 0 0 0,1 0 1 0 0,-1 1-1 0 0,1-1 0 0 0,0 1 1 0 0,0 0-1 0 0,0 0 0 0 0,1 1 1 0 0,-1-1-1 0 0,1 1 0 0 0,0 1 0 0 0,-1-1 1 0 0,4 0 8 0 0,-1 2-10 0 0,0 0 0 0 0,-1 1 0 0 0,1 0 0 0 0,0 0 0 0 0,0 1 0 0 0,-1 0 0 0 0,1 0 1 0 0,-1 1-1 0 0,0 0 0 0 0,0 0 0 0 0,0 1 0 0 0,0 0 0 0 0,0 0 0 0 0,1 2 10 0 0,1 0-93 0 0,-1 0 1 0 0,0 0-1 0 0,-1 1 0 0 0,0 0 0 0 0,0 1 1 0 0,0 0-1 0 0,-1 0 0 0 0,0 0 0 0 0,4 8 93 0 0,-10-15-64 0 0,-17 10 0 0 0,8-10 58 0 0,1 0-1 0 0,0-1 0 0 0,-1 0 0 0 0,1-1 1 0 0,-1 0-1 0 0,1 0 0 0 0,-1-1 0 0 0,1 0 1 0 0,-5-2 6 0 0,2 2-4 0 0,-56-20 4 0 0,-3-14 12 0 0,58 29 99 0 0,1-1 0 0 0,0-1 0 0 0,0 0 0 0 0,0 0 0 0 0,1-1-1 0 0,1 0 1 0 0,0-1 0 0 0,0 0 0 0 0,-6-11-111 0 0,13 17 44 0 0,-1 1-1 0 0,1 0 1 0 0,1-1 0 0 0,-1 1 0 0 0,1-1-1 0 0,0 0 1 0 0,0 1 0 0 0,0-1 0 0 0,0 0-1 0 0,1 0 1 0 0,0 1 0 0 0,0-1 0 0 0,0 0 0 0 0,1 0-1 0 0,-1 1 1 0 0,1-1 0 0 0,0 0 0 0 0,1 1-1 0 0,-1-1 1 0 0,1 1 0 0 0,0-1 0 0 0,0 1-1 0 0,1-2-43 0 0,6-1 3 0 0,0-1 0 0 0,1 1-1 0 0,-1 1 1 0 0,1 0 0 0 0,1 0-1 0 0,-1 1 1 0 0,1 0 0 0 0,0 1-1 0 0,0 0 1 0 0,1 1 0 0 0,-1 0-1 0 0,1 1 1 0 0,-1 0 0 0 0,1 1-1 0 0,4 0-2 0 0,19-2-17 0 0,1 2 0 0 0,-1 2-1 0 0,0 1 1 0 0,0 1 0 0 0,0 3-1 0 0,-1 0 1 0 0,1 2 0 0 0,-2 2-1 0 0,31 13 18 0 0,-32-9-61 0 0,0 1 0 0 0,0 2-1 0 0,-2 2 1 0 0,0 0 0 0 0,-2 2-1 0 0,0 1 1 0 0,-1 2 0 0 0,-1 0-1 0 0,-2 2 1 0 0,0 0 0 0 0,-2 2-1 0 0,-1 1 1 0 0,-1 0 0 0 0,-1 1-1 0 0,-2 1 1 0 0,9 25 61 0 0,-6-10-141 0 0,-2 1 0 0 0,-2 1 0 0 0,-3 1 1 0 0,-1 0-1 0 0,-3 1 0 0 0,-1 8 141 0 0,7 128-257 0 0,-9 1 0 0 0,-17 180 257 0 0,-8-36 0 0 0,-45 487 0 0 0,20-262-523 0 0,22-388 108 0 0,-8-1 0 0 0,-6-2 1 0 0,-53 144 414 0 0,68-256 26 0 0,-2-1 0 0 0,-2-1 0 0 0,-2-1 0 0 0,-2-1 0 0 0,-34 41-26 0 0,41-63 174 0 0,16-20 13 0 0,-1 1 1 0 0,1-1-1 0 0,0 1 1 0 0,1 1-1 0 0,0-1 1 0 0,0 1-1 0 0,1 0 1 0 0,0 0-1 0 0,0 0-187 0 0,5-6 68 0 0,0 0 0 0 0,0 0-1 0 0,0-1 1 0 0,0 1 0 0 0,0 0-1 0 0,0 0 1 0 0,1-1 0 0 0,-1 1-1 0 0,1-1 1 0 0,0 1-1 0 0,0-1 1 0 0,0 0 0 0 0,0 0-1 0 0,0 0 1 0 0,1 0 0 0 0,-1 0-1 0 0,0 0 1 0 0,1 0 0 0 0,0-1-1 0 0,-1 0 1 0 0,1 1-1 0 0,1-1-67 0 0,57 9 256 0 0,-30-8-105 0 0,-25-3-152 0 0,1 0 0 0 0,0 1 0 0 0,-1 0 0 0 0,1 0 0 0 0,0 0 0 0 0,-1 1 0 0 0,1 0-1 0 0,-1 0 1 0 0,1 1 0 0 0,-1 0 0 0 0,1 0 0 0 0,-1 0 0 0 0,0 1 0 0 0,0 0 0 0 0,0 0 0 0 0,-1 1 0 0 0,1-1 0 0 0,-1 1 0 0 0,1 0-1 0 0,-1 1 1 0 0,-1-1 0 0 0,1 1 0 0 0,-1 0 0 0 0,1 0 0 0 0,-1 1 0 0 0,-1-1 0 0 0,3 5 1 0 0,-3 5-85 0 0,-2 0 0 0 0,0-1 0 0 0,0 1-1 0 0,-1 0 1 0 0,-1-1 0 0 0,-1 1 0 0 0,0 0 0 0 0,-1-1 0 0 0,0 1 0 0 0,-1-1 0 0 0,-1 0 0 0 0,0-1 0 0 0,-1 1 0 0 0,0-1 0 0 0,-6 9 85 0 0,3-2 26 0 0,-205 370 1870 0 0,213-387-1872 0 0,-1 0 0 0 0,1 0 0 0 0,0 0 0 0 0,0 0 0 0 0,0 0 0 0 0,0 1 0 0 0,0-1 0 0 0,1 0 0 0 0,0 1 0 0 0,-1-1 0 0 0,1 0 0 0 0,1 1 0 0 0,-1-1 0 0 0,0 1 0 0 0,1-1 0 0 0,0 0 0 0 0,-1 0 0 0 0,2 1-24 0 0,0-2 13 0 0,1 0 0 0 0,-1-1 0 0 0,1 0 0 0 0,-1 1 0 0 0,1-1 0 0 0,0 0 0 0 0,0 0 0 0 0,-1 0 0 0 0,1-1 0 0 0,0 1 0 0 0,0-1-1 0 0,0 1 1 0 0,0-1 0 0 0,0 0 0 0 0,0 0 0 0 0,0 0 0 0 0,0-1 0 0 0,0 1 0 0 0,0-1 0 0 0,0 1 0 0 0,-1-1 0 0 0,1 0 0 0 0,0 0 0 0 0,0 0-1 0 0,-1-1 1 0 0,1 1-13 0 0,88-31 144 0 0,313-185 224 0 0,-327 190-382 0 0,-62 26-45 0 0,-13 3 67 0 0,-1-1-1 0 0,1 1 0 0 0,0-1 1 0 0,0 1-1 0 0,-1 0 1 0 0,1 0-1 0 0,-1 0 1 0 0,0 0-1 0 0,1 0 1 0 0,-1 0-1 0 0,0 0 1 0 0,0 0-1 0 0,0 0 1 0 0,-1 0-1 0 0,1 1 0 0 0,0-1 1 0 0,-1 0-1 0 0,1 1 1 0 0,-1-1-1 0 0,0 0 1 0 0,0 1-1 0 0,0-1 1 0 0,0 0-1 0 0,0 1 1 0 0,-1-1-1 0 0,1 0 1 0 0,-1 1-1 0 0,1-1 0 0 0,-1 0 1 0 0,0 0-1 0 0,0 1 1 0 0,0-1-1 0 0,-1 2-7 0 0,0 1 33 0 0,-15 48 373 0 0,13-46-345 0 0,1 0 1 0 0,0 0-1 0 0,0 1 0 0 0,1-1 0 0 0,0 1 0 0 0,1 0 0 0 0,-1 0 0 0 0,1 0 0 0 0,1 0 0 0 0,-1-1 0 0 0,1 1 0 0 0,1 0 0 0 0,0 0 0 0 0,1 7-61 0 0,1-12-33 0 0,0 0 1 0 0,0-1-1 0 0,0 1 0 0 0,0-1 1 0 0,0 0-1 0 0,1 1 1 0 0,-1-2-1 0 0,1 1 0 0 0,0 0 1 0 0,-1-1-1 0 0,1 1 0 0 0,0-1 1 0 0,0 0-1 0 0,0 0 0 0 0,0-1 1 0 0,0 1-1 0 0,0-1 0 0 0,0 0 1 0 0,0 0-1 0 0,0 0 1 0 0,0-1-1 0 0,0 1 0 0 0,-1-1 1 0 0,1 0-1 0 0,0 0 0 0 0,0-1 1 0 0,0 1-1 0 0,-1-1 0 0 0,2 0 33 0 0,77-27-1266 0 0,-34 3 116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0.2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 62 6448 0 0,'0'-1'141'0'0,"-8"-58"464"0"0,8 58-223 0 0,0 1 108 0 0,0 0 20 0 0,-5 31 994 0 0,6 72 126 0 0,42 302 97 0 0,-13-166-1210 0 0,-21-155-408 0 0,12 119 108 0 0,-7 92-217 0 0,-13-57 0 0 0,-6-5 146 0 0,5-198-115 0 0,-9 39 96 0 0,5-69-47 0 0,3-5 13 0 0,-6-8 56 0 0,3 0-140 0 0,0 0 0 0 0,1 0 0 0 0,0-1 0 0 0,1 1 0 0 0,0-1 0 0 0,0 1 0 0 0,1-1 1 0 0,0 0-1 0 0,0-2-9 0 0,-2-378 346 0 0,5 113-642 0 0,-14-63 282 0 0,-28-47 14 0 0,15 175 0 0 0,11 79-158 0 0,10 226-468 0 0,4 19 598 0 0,-13 654-344 0 0,-5-550 436 0 0,-12 61-64 0 0,19-142 10 0 0,9-119 44 0 0,9-85 35 0 0,-2 0 1 0 0,-4-61-90 0 0,-2 71 13 0 0,-11-306-13 0 0,-24-40 0 0 0,18 175 0 0 0,13 151-11 0 0,15 125-136 0 0,3 125-475 0 0,-5 217 888 0 0,-8-274-216 0 0,0-110-50 0 0,-1 107 0 0 0,6-1 0 0 0,10 48 0 0 0,-14-141-2 0 0,2 0 1 0 0,0 0 0 0 0,1 0 0 0 0,1-1 0 0 0,0 1 0 0 0,2-1 0 0 0,0 0 0 0 0,1 0 0 0 0,0-1 0 0 0,1 0 0 0 0,1-1 1 0 0,-8-13-10 0 0,-1-1 0 0 0,0 1 1 0 0,1-1-1 0 0,-1 1 0 0 0,1-1 1 0 0,0 1-1 0 0,-1-1 1 0 0,1 0-1 0 0,0 0 0 0 0,0 0 1 0 0,0 0-1 0 0,0 0 0 0 0,0-1 1 0 0,0 1-1 0 0,0 0 0 0 0,0-1 1 0 0,0 1-1 0 0,0-1 1 0 0,0 0-1 0 0,0 0 0 0 0,0 0 1 0 0,0 0-1 0 0,0 0 0 0 0,0 0 1 0 0,0-1-1 0 0,0 1 1 0 0,0-1-1 0 0,0 1 0 0 0,0-1 1 0 0,0 0-1 0 0,0 0 0 0 0,0 0 1 0 0,0 0-1 0 0,0 0 0 0 0,0 0 1 0 0,-1 0-1 0 0,1-1 10 0 0,49-62-255 0 0,-30 22 121 0 0,-2-1 0 0 0,-3-2 0 0 0,-1 1 0 0 0,1-14 134 0 0,30-124-520 0 0,-3 12-184 0 0,14-129 704 0 0,-23 38 0 0 0,-17 189 572 0 0,-16 70-224 0 0,-1 70 260 0 0,-96 655 74 0 0,60-349-628 0 0,35-365-69 0 0,0 0 1 0 0,1 0-1 0 0,0 0 1 0 0,0-1-1 0 0,1 1 1 0 0,1 0 0 0 0,-1 0-1 0 0,1-1 1 0 0,1 1-1 0 0,0-1 1 0 0,0 1 14 0 0,-2-9-15 0 0,0 1 1 0 0,0-1-1 0 0,0 0 0 0 0,0 1 0 0 0,0-1 1 0 0,0 0-1 0 0,0 0 0 0 0,0 0 1 0 0,0 0-1 0 0,0 0 0 0 0,0 0 1 0 0,0 0-1 0 0,0 0 0 0 0,0 0 1 0 0,0-1-1 0 0,0 1 0 0 0,-1 0 0 0 0,1-1 1 0 0,0 1-1 0 0,0-1 0 0 0,0 1 1 0 0,0-1-1 0 0,0 1 0 0 0,0-1 1 0 0,-1 1-1 0 0,1-1 0 0 0,0 0 0 0 0,0 1 1 0 0,-1-1-1 0 0,1 0 0 0 0,-1 0 1 0 0,1 0-1 0 0,-1 1 0 0 0,1-1 1 0 0,-1 0-1 0 0,1 0 0 0 0,-1 0 1 0 0,0 0-1 0 0,1 0 0 0 0,-1 0 0 0 0,0 0 1 0 0,0 0-1 0 0,0 0 0 0 0,0 0 1 0 0,0 0-1 0 0,0 0 0 0 0,0 0 1 0 0,0-1 14 0 0,22-53-600 0 0,-3-2 0 0 0,-2 0 0 0 0,-3-1 0 0 0,6-51 600 0 0,23-151-851 0 0,-30 227 1366 0 0,-7 50-183 0 0,10 103-46 0 0,-15-62-328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0.7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7 555 11056 0 0,'0'0'505'0'0,"-6"-8"190"0"0,6 3-695 0 0,0 0 0 0 0,0 1 0 0 0,1-1 0 0 0,0 0 0 0 0,0 1 0 0 0,0-1 0 0 0,1 1 0 0 0,-1 0 0 0 0,1-1 0 0 0,0 1 0 0 0,0 0 0 0 0,0 0 0 0 0,1 0 0 0 0,-1 0 0 0 0,1 1 0 0 0,0-1 0 0 0,1 0 0 0 0,-2 1 0 0 0,90-97-34 0 0,65-32-663 0 0,63 2 1486 0 0,-204 122-1175 0 0,-2-1 0 0 0,1-1 0 0 0,-1 0 0 0 0,-1-1 0 0 0,0-1 0 0 0,12-12 386 0 0,-15 15-1085 0 0,2-3-2204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1.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2760 0 0,'15'7'41'0'0,"-1"1"-1"0"0,0 0 1 0 0,0 1-1 0 0,0 1 1 0 0,-2 0 0 0 0,1 1-1 0 0,3 4-40 0 0,3 2 4 0 0,169 176 67 0 0,84 109 1561 0 0,-240-268-3319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1.6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139 4 1376 0 0,'-30'-3'64'0'0,"17"6"8"0"0,0-3-72 0 0,-8 8 0 0 0,-2 0 0 0 0,5 3 0 0 0,-3 1 320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2.2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664 133 2760 0 0,'-1'-1'207'0'0,"-47"-26"2223"0"0,-71 1 2653 0 0,-153 5-3030 0 0,107-18-2048 0 0,107 20-127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2.7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246 261 6448 0 0,'-8'-27'576'0'0,"8"20"-464"0"0,-5-1-112 0 0,-3 3 0 0 0,3-6 200 0 0,-8 3 24 0 0,5-3 0 0 0,-5-1 0 0 0,3-4 48 0 0,-8-3 16 0 0,0 4 0 0 0,-3-5 0 0 0,3 4-192 0 0,-3-6-32 0 0,-1-3 0 0 0,-4 6-2560 0 0,-5-1-504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4-04T22:15:23.1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251 248 7400 0 0,'-26'-14'320'0'0,"13"9"80"0"0,-5-1-320 0 0,0-3-80 0 0,0 1 0 0 0,0 0 0 0 0,2-6 704 0 0,-2 1 120 0 0,-4 1 24 0 0,4-2 8 0 0,5-7-432 0 0,0 1-80 0 0,-5-3-24 0 0,10 4 0 0 0,0-4-256 0 0,3 4-64 0 0,5-1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FB6492-AE19-4ECC-B056-175015C4AEB8}" type="datetimeFigureOut">
              <a:rPr lang="en-AU" smtClean="0"/>
              <a:t>11/04/2019</a:t>
            </a:fld>
            <a:endParaRPr lang="en-AU"/>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AU"/>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BFAA6AB-398B-4BE1-BF67-BD7409DF3370}" type="slidenum">
              <a:rPr lang="en-AU" smtClean="0"/>
              <a:t>‹#›</a:t>
            </a:fld>
            <a:endParaRPr lang="en-AU"/>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671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11/04/2019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0300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11/04/2019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73588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B6492-AE19-4ECC-B056-175015C4AEB8}" type="datetimeFigureOut">
              <a:rPr lang="en-AU" smtClean="0"/>
              <a:t>11/04/2019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3437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FB6492-AE19-4ECC-B056-175015C4AEB8}" type="datetimeFigureOut">
              <a:rPr lang="en-AU" smtClean="0"/>
              <a:t>11/04/2019</a:t>
            </a:fld>
            <a:endParaRPr lang="en-AU"/>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AU"/>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BFAA6AB-398B-4BE1-BF67-BD7409DF3370}" type="slidenum">
              <a:rPr lang="en-AU" smtClean="0"/>
              <a:t>‹#›</a:t>
            </a:fld>
            <a:endParaRPr lang="en-AU"/>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00894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B6492-AE19-4ECC-B056-175015C4AEB8}" type="datetimeFigureOut">
              <a:rPr lang="en-AU" smtClean="0"/>
              <a:t>11/04/2019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352865327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B6492-AE19-4ECC-B056-175015C4AEB8}" type="datetimeFigureOut">
              <a:rPr lang="en-AU" smtClean="0"/>
              <a:t>11/04/2019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236996192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B6492-AE19-4ECC-B056-175015C4AEB8}" type="datetimeFigureOut">
              <a:rPr lang="en-AU" smtClean="0"/>
              <a:t>11/04/2019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19191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B6492-AE19-4ECC-B056-175015C4AEB8}" type="datetimeFigureOut">
              <a:rPr lang="en-AU" smtClean="0"/>
              <a:t>11/04/2019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97506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AFB6492-AE19-4ECC-B056-175015C4AEB8}" type="datetimeFigureOut">
              <a:rPr lang="en-AU" smtClean="0"/>
              <a:t>11/04/2019</a:t>
            </a:fld>
            <a:endParaRPr lang="en-AU"/>
          </a:p>
        </p:txBody>
      </p:sp>
      <p:sp>
        <p:nvSpPr>
          <p:cNvPr id="6" name="Footer Placeholder 5"/>
          <p:cNvSpPr>
            <a:spLocks noGrp="1"/>
          </p:cNvSpPr>
          <p:nvPr>
            <p:ph type="ftr" sz="quarter" idx="11"/>
          </p:nvPr>
        </p:nvSpPr>
        <p:spPr>
          <a:xfrm>
            <a:off x="2103620" y="6375679"/>
            <a:ext cx="3482179" cy="345796"/>
          </a:xfrm>
        </p:spPr>
        <p:txBody>
          <a:bodyPr/>
          <a:lstStyle/>
          <a:p>
            <a:endParaRPr lang="en-AU"/>
          </a:p>
        </p:txBody>
      </p:sp>
      <p:sp>
        <p:nvSpPr>
          <p:cNvPr id="7" name="Slide Number Placeholder 6"/>
          <p:cNvSpPr>
            <a:spLocks noGrp="1"/>
          </p:cNvSpPr>
          <p:nvPr>
            <p:ph type="sldNum" sz="quarter" idx="12"/>
          </p:nvPr>
        </p:nvSpPr>
        <p:spPr>
          <a:xfrm>
            <a:off x="5691014" y="6375679"/>
            <a:ext cx="1232456" cy="345796"/>
          </a:xfrm>
        </p:spPr>
        <p:txBody>
          <a:bodyPr/>
          <a:lstStyle/>
          <a:p>
            <a:fld id="{8BFAA6AB-398B-4BE1-BF67-BD7409DF3370}" type="slidenum">
              <a:rPr lang="en-AU" smtClean="0"/>
              <a:t>‹#›</a:t>
            </a:fld>
            <a:endParaRPr lang="en-AU"/>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7559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AFB6492-AE19-4ECC-B056-175015C4AEB8}" type="datetimeFigureOut">
              <a:rPr lang="en-AU" smtClean="0"/>
              <a:t>11/04/2019</a:t>
            </a:fld>
            <a:endParaRPr lang="en-AU"/>
          </a:p>
        </p:txBody>
      </p:sp>
      <p:sp>
        <p:nvSpPr>
          <p:cNvPr id="6" name="Footer Placeholder 5"/>
          <p:cNvSpPr>
            <a:spLocks noGrp="1"/>
          </p:cNvSpPr>
          <p:nvPr>
            <p:ph type="ftr" sz="quarter" idx="11"/>
          </p:nvPr>
        </p:nvSpPr>
        <p:spPr>
          <a:xfrm>
            <a:off x="2103621" y="6375679"/>
            <a:ext cx="3482178" cy="345796"/>
          </a:xfrm>
        </p:spPr>
        <p:txBody>
          <a:bodyPr/>
          <a:lstStyle/>
          <a:p>
            <a:endParaRPr lang="en-AU"/>
          </a:p>
        </p:txBody>
      </p:sp>
      <p:sp>
        <p:nvSpPr>
          <p:cNvPr id="7" name="Slide Number Placeholder 6"/>
          <p:cNvSpPr>
            <a:spLocks noGrp="1"/>
          </p:cNvSpPr>
          <p:nvPr>
            <p:ph type="sldNum" sz="quarter" idx="12"/>
          </p:nvPr>
        </p:nvSpPr>
        <p:spPr>
          <a:xfrm>
            <a:off x="5687568" y="6375679"/>
            <a:ext cx="1234440" cy="345796"/>
          </a:xfrm>
        </p:spPr>
        <p:txBody>
          <a:bodyPr/>
          <a:lstStyle/>
          <a:p>
            <a:fld id="{8BFAA6AB-398B-4BE1-BF67-BD7409DF3370}" type="slidenum">
              <a:rPr lang="en-AU" smtClean="0"/>
              <a:t>‹#›</a:t>
            </a:fld>
            <a:endParaRPr lang="en-AU"/>
          </a:p>
        </p:txBody>
      </p:sp>
    </p:spTree>
    <p:extLst>
      <p:ext uri="{BB962C8B-B14F-4D97-AF65-F5344CB8AC3E}">
        <p14:creationId xmlns:p14="http://schemas.microsoft.com/office/powerpoint/2010/main" val="400772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FB6492-AE19-4ECC-B056-175015C4AEB8}" type="datetimeFigureOut">
              <a:rPr lang="en-AU" smtClean="0"/>
              <a:t>11/04/2019</a:t>
            </a:fld>
            <a:endParaRPr lang="en-AU"/>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AU"/>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BFAA6AB-398B-4BE1-BF67-BD7409DF3370}" type="slidenum">
              <a:rPr lang="en-AU" smtClean="0"/>
              <a:t>‹#›</a:t>
            </a:fld>
            <a:endParaRPr lang="en-AU"/>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607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2.png"/><Relationship Id="rId3" Type="http://schemas.openxmlformats.org/officeDocument/2006/relationships/image" Target="../media/image4.png"/><Relationship Id="rId21" Type="http://schemas.openxmlformats.org/officeDocument/2006/relationships/image" Target="../media/image13.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6.png"/><Relationship Id="rId50" Type="http://schemas.openxmlformats.org/officeDocument/2006/relationships/customXml" Target="../ink/ink25.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41"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45"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4.xml"/><Relationship Id="rId8" Type="http://schemas.openxmlformats.org/officeDocument/2006/relationships/customXml" Target="../ink/ink4.xml"/><Relationship Id="rId51"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dwcT-Dch0bA" TargetMode="External"/><Relationship Id="rId2" Type="http://schemas.openxmlformats.org/officeDocument/2006/relationships/hyperlink" Target="https://github.com/Brackeys/2D-Character-Controll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B653-4D34-49D2-AC89-A1901534CD85}"/>
              </a:ext>
            </a:extLst>
          </p:cNvPr>
          <p:cNvSpPr>
            <a:spLocks noGrp="1"/>
          </p:cNvSpPr>
          <p:nvPr>
            <p:ph type="ctrTitle"/>
          </p:nvPr>
        </p:nvSpPr>
        <p:spPr/>
        <p:txBody>
          <a:bodyPr/>
          <a:lstStyle/>
          <a:p>
            <a:r>
              <a:rPr lang="en-AU" dirty="0"/>
              <a:t>Game Pitch</a:t>
            </a:r>
          </a:p>
        </p:txBody>
      </p:sp>
      <p:sp>
        <p:nvSpPr>
          <p:cNvPr id="3" name="Subtitle 2">
            <a:extLst>
              <a:ext uri="{FF2B5EF4-FFF2-40B4-BE49-F238E27FC236}">
                <a16:creationId xmlns:a16="http://schemas.microsoft.com/office/drawing/2014/main" id="{6B521171-D014-4D95-AE2B-C0C011FE31DB}"/>
              </a:ext>
            </a:extLst>
          </p:cNvPr>
          <p:cNvSpPr>
            <a:spLocks noGrp="1"/>
          </p:cNvSpPr>
          <p:nvPr>
            <p:ph type="subTitle" idx="1"/>
          </p:nvPr>
        </p:nvSpPr>
        <p:spPr/>
        <p:txBody>
          <a:bodyPr/>
          <a:lstStyle/>
          <a:p>
            <a:r>
              <a:rPr lang="en-AU" dirty="0"/>
              <a:t>Programming is Pain</a:t>
            </a:r>
          </a:p>
        </p:txBody>
      </p:sp>
    </p:spTree>
    <p:extLst>
      <p:ext uri="{BB962C8B-B14F-4D97-AF65-F5344CB8AC3E}">
        <p14:creationId xmlns:p14="http://schemas.microsoft.com/office/powerpoint/2010/main" val="175426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4918-1C9E-4413-BCBB-EC5A7B265404}"/>
              </a:ext>
            </a:extLst>
          </p:cNvPr>
          <p:cNvSpPr>
            <a:spLocks noGrp="1"/>
          </p:cNvSpPr>
          <p:nvPr>
            <p:ph type="title"/>
          </p:nvPr>
        </p:nvSpPr>
        <p:spPr>
          <a:xfrm>
            <a:off x="1251678" y="382385"/>
            <a:ext cx="10178322" cy="1492132"/>
          </a:xfrm>
        </p:spPr>
        <p:txBody>
          <a:bodyPr/>
          <a:lstStyle/>
          <a:p>
            <a:r>
              <a:rPr lang="en-AU"/>
              <a:t>Ideas </a:t>
            </a:r>
            <a:endParaRPr lang="en-AU" dirty="0"/>
          </a:p>
        </p:txBody>
      </p:sp>
      <p:sp>
        <p:nvSpPr>
          <p:cNvPr id="5" name="Content Placeholder 4">
            <a:extLst>
              <a:ext uri="{FF2B5EF4-FFF2-40B4-BE49-F238E27FC236}">
                <a16:creationId xmlns:a16="http://schemas.microsoft.com/office/drawing/2014/main" id="{CA03A4AB-EBFD-4977-BB12-0968D2FAA2D7}"/>
              </a:ext>
            </a:extLst>
          </p:cNvPr>
          <p:cNvSpPr>
            <a:spLocks noGrp="1"/>
          </p:cNvSpPr>
          <p:nvPr>
            <p:ph idx="1"/>
          </p:nvPr>
        </p:nvSpPr>
        <p:spPr/>
        <p:txBody>
          <a:bodyPr/>
          <a:lstStyle/>
          <a:p>
            <a:r>
              <a:rPr lang="en-AU" dirty="0"/>
              <a:t>Simple point controlled game that relies on finger touch to look around and shoot arrows at targets. These targets get destroyed once hit, new ones spawn randomly.  The targets will range in difficulty, for example ones a lot father away/hidden behind something and ones that appear right in front of you. This is all done in a set timer, get a certain amount of points per target destroyed you get more time to continue.</a:t>
            </a:r>
          </a:p>
          <a:p>
            <a:r>
              <a:rPr lang="en-AU" dirty="0"/>
              <a:t>Side scrolling platformer. To complete a level you must retrieve the pickup or “gift”. Player has the regular </a:t>
            </a:r>
            <a:r>
              <a:rPr lang="en-AU" dirty="0" err="1"/>
              <a:t>wasd</a:t>
            </a:r>
            <a:r>
              <a:rPr lang="en-AU" dirty="0"/>
              <a:t>, jump and crouch controls. Turret continuously shoots projectiles at player while they must avoid passive enemies. The level consists of simple platforms and enemies. Player takes a certain amount of damage every time they’re hit by the turret, dies if the are killed by passive enemy.</a:t>
            </a:r>
          </a:p>
        </p:txBody>
      </p:sp>
    </p:spTree>
    <p:extLst>
      <p:ext uri="{BB962C8B-B14F-4D97-AF65-F5344CB8AC3E}">
        <p14:creationId xmlns:p14="http://schemas.microsoft.com/office/powerpoint/2010/main" val="12107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7C615D28-8D37-47CB-9D5B-9ACFDA30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755AF-7218-4141-B922-E4D39C8947A7}"/>
              </a:ext>
            </a:extLst>
          </p:cNvPr>
          <p:cNvSpPr>
            <a:spLocks noGrp="1"/>
          </p:cNvSpPr>
          <p:nvPr>
            <p:ph type="title"/>
          </p:nvPr>
        </p:nvSpPr>
        <p:spPr>
          <a:xfrm>
            <a:off x="965200" y="804335"/>
            <a:ext cx="5880100" cy="1681709"/>
          </a:xfrm>
        </p:spPr>
        <p:txBody>
          <a:bodyPr>
            <a:normAutofit/>
          </a:bodyPr>
          <a:lstStyle/>
          <a:p>
            <a:r>
              <a:rPr lang="en-AU"/>
              <a:t>Inspiration</a:t>
            </a:r>
            <a:endParaRPr lang="en-AU" dirty="0"/>
          </a:p>
        </p:txBody>
      </p:sp>
      <p:sp>
        <p:nvSpPr>
          <p:cNvPr id="22" name="Content Placeholder 10">
            <a:extLst>
              <a:ext uri="{FF2B5EF4-FFF2-40B4-BE49-F238E27FC236}">
                <a16:creationId xmlns:a16="http://schemas.microsoft.com/office/drawing/2014/main" id="{87D011FA-D07B-413C-9DF5-0BCE17912FD5}"/>
              </a:ext>
            </a:extLst>
          </p:cNvPr>
          <p:cNvSpPr>
            <a:spLocks noGrp="1"/>
          </p:cNvSpPr>
          <p:nvPr>
            <p:ph idx="1"/>
          </p:nvPr>
        </p:nvSpPr>
        <p:spPr>
          <a:xfrm>
            <a:off x="965200" y="2028305"/>
            <a:ext cx="4398652" cy="4025361"/>
          </a:xfrm>
        </p:spPr>
        <p:txBody>
          <a:bodyPr anchor="t">
            <a:normAutofit/>
          </a:bodyPr>
          <a:lstStyle/>
          <a:p>
            <a:pPr marL="0" indent="0">
              <a:buNone/>
            </a:pPr>
            <a:r>
              <a:rPr lang="en-US" sz="1800" dirty="0"/>
              <a:t>Super Mario </a:t>
            </a:r>
          </a:p>
          <a:p>
            <a:r>
              <a:rPr lang="en-US" sz="1800" dirty="0"/>
              <a:t> 2D pixel stylized side scroller</a:t>
            </a:r>
          </a:p>
          <a:p>
            <a:r>
              <a:rPr lang="en-US" sz="1800" dirty="0"/>
              <a:t>Using simple platforms to overcome obstacles</a:t>
            </a:r>
          </a:p>
          <a:p>
            <a:endParaRPr lang="en-US" sz="1800" dirty="0"/>
          </a:p>
          <a:p>
            <a:pPr marL="0" indent="0">
              <a:buNone/>
            </a:pPr>
            <a:r>
              <a:rPr lang="en-US" sz="1800" dirty="0" err="1"/>
              <a:t>CupHead</a:t>
            </a:r>
            <a:endParaRPr lang="en-US" sz="1800" dirty="0"/>
          </a:p>
          <a:p>
            <a:pPr marL="0" indent="0">
              <a:buNone/>
            </a:pPr>
            <a:r>
              <a:rPr lang="en-US" sz="1800" dirty="0"/>
              <a:t>2d side scrollers</a:t>
            </a:r>
          </a:p>
          <a:p>
            <a:pPr marL="0" indent="0">
              <a:buNone/>
            </a:pPr>
            <a:r>
              <a:rPr lang="en-US" sz="1800" dirty="0"/>
              <a:t>Big boss who shoots projectiles </a:t>
            </a:r>
          </a:p>
          <a:p>
            <a:pPr marL="0" indent="0">
              <a:buNone/>
            </a:pPr>
            <a:r>
              <a:rPr lang="en-US" sz="1800" dirty="0"/>
              <a:t>Player must swerve constantly to avoid being hit by stray enemies and projectiles.</a:t>
            </a:r>
          </a:p>
          <a:p>
            <a:endParaRPr lang="en-US" sz="1800" dirty="0"/>
          </a:p>
          <a:p>
            <a:endParaRPr lang="en-US" sz="1800" dirty="0"/>
          </a:p>
        </p:txBody>
      </p:sp>
      <p:sp>
        <p:nvSpPr>
          <p:cNvPr id="23" name="Freeform: Shape 15">
            <a:extLst>
              <a:ext uri="{FF2B5EF4-FFF2-40B4-BE49-F238E27FC236}">
                <a16:creationId xmlns:a16="http://schemas.microsoft.com/office/drawing/2014/main" id="{009A1112-239E-4149-B803-9EC081E3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0946" y="2529102"/>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45CB670C-AEFF-484F-80CD-B2254B8FB023}"/>
              </a:ext>
            </a:extLst>
          </p:cNvPr>
          <p:cNvPicPr>
            <a:picLocks noChangeAspect="1"/>
          </p:cNvPicPr>
          <p:nvPr/>
        </p:nvPicPr>
        <p:blipFill rotWithShape="1">
          <a:blip r:embed="rId2"/>
          <a:srcRect l="36179" r="7505" b="3"/>
          <a:stretch/>
        </p:blipFill>
        <p:spPr>
          <a:xfrm>
            <a:off x="5724287" y="2642287"/>
            <a:ext cx="3135234" cy="3131460"/>
          </a:xfrm>
          <a:custGeom>
            <a:avLst/>
            <a:gdLst>
              <a:gd name="connsiteX0" fmla="*/ 1499301 w 2998601"/>
              <a:gd name="connsiteY0" fmla="*/ 0 h 2994963"/>
              <a:gd name="connsiteX1" fmla="*/ 1528395 w 2998601"/>
              <a:gd name="connsiteY1" fmla="*/ 2727 h 2994963"/>
              <a:gd name="connsiteX2" fmla="*/ 1556581 w 2998601"/>
              <a:gd name="connsiteY2" fmla="*/ 10001 h 2994963"/>
              <a:gd name="connsiteX3" fmla="*/ 1583858 w 2998601"/>
              <a:gd name="connsiteY3" fmla="*/ 20912 h 2994963"/>
              <a:gd name="connsiteX4" fmla="*/ 1612043 w 2998601"/>
              <a:gd name="connsiteY4" fmla="*/ 34550 h 2994963"/>
              <a:gd name="connsiteX5" fmla="*/ 1638411 w 2998601"/>
              <a:gd name="connsiteY5" fmla="*/ 50007 h 2994963"/>
              <a:gd name="connsiteX6" fmla="*/ 1665688 w 2998601"/>
              <a:gd name="connsiteY6" fmla="*/ 66373 h 2994963"/>
              <a:gd name="connsiteX7" fmla="*/ 1692964 w 2998601"/>
              <a:gd name="connsiteY7" fmla="*/ 80920 h 2994963"/>
              <a:gd name="connsiteX8" fmla="*/ 1720240 w 2998601"/>
              <a:gd name="connsiteY8" fmla="*/ 95468 h 2994963"/>
              <a:gd name="connsiteX9" fmla="*/ 1746608 w 2998601"/>
              <a:gd name="connsiteY9" fmla="*/ 106378 h 2994963"/>
              <a:gd name="connsiteX10" fmla="*/ 1775703 w 2998601"/>
              <a:gd name="connsiteY10" fmla="*/ 113652 h 2994963"/>
              <a:gd name="connsiteX11" fmla="*/ 1803888 w 2998601"/>
              <a:gd name="connsiteY11" fmla="*/ 117289 h 2994963"/>
              <a:gd name="connsiteX12" fmla="*/ 1833892 w 2998601"/>
              <a:gd name="connsiteY12" fmla="*/ 117289 h 2994963"/>
              <a:gd name="connsiteX13" fmla="*/ 1864806 w 2998601"/>
              <a:gd name="connsiteY13" fmla="*/ 115471 h 2994963"/>
              <a:gd name="connsiteX14" fmla="*/ 1895719 w 2998601"/>
              <a:gd name="connsiteY14" fmla="*/ 111834 h 2994963"/>
              <a:gd name="connsiteX15" fmla="*/ 1926633 w 2998601"/>
              <a:gd name="connsiteY15" fmla="*/ 107288 h 2994963"/>
              <a:gd name="connsiteX16" fmla="*/ 1957546 w 2998601"/>
              <a:gd name="connsiteY16" fmla="*/ 103651 h 2994963"/>
              <a:gd name="connsiteX17" fmla="*/ 1988460 w 2998601"/>
              <a:gd name="connsiteY17" fmla="*/ 100923 h 2994963"/>
              <a:gd name="connsiteX18" fmla="*/ 2017554 w 2998601"/>
              <a:gd name="connsiteY18" fmla="*/ 101832 h 2994963"/>
              <a:gd name="connsiteX19" fmla="*/ 2045740 w 2998601"/>
              <a:gd name="connsiteY19" fmla="*/ 105469 h 2994963"/>
              <a:gd name="connsiteX20" fmla="*/ 2073017 w 2998601"/>
              <a:gd name="connsiteY20" fmla="*/ 113652 h 2994963"/>
              <a:gd name="connsiteX21" fmla="*/ 2095748 w 2998601"/>
              <a:gd name="connsiteY21" fmla="*/ 125472 h 2994963"/>
              <a:gd name="connsiteX22" fmla="*/ 2117568 w 2998601"/>
              <a:gd name="connsiteY22" fmla="*/ 140929 h 2994963"/>
              <a:gd name="connsiteX23" fmla="*/ 2136662 w 2998601"/>
              <a:gd name="connsiteY23" fmla="*/ 159113 h 2994963"/>
              <a:gd name="connsiteX24" fmla="*/ 2155756 w 2998601"/>
              <a:gd name="connsiteY24" fmla="*/ 180025 h 2994963"/>
              <a:gd name="connsiteX25" fmla="*/ 2173031 w 2998601"/>
              <a:gd name="connsiteY25" fmla="*/ 201846 h 2994963"/>
              <a:gd name="connsiteX26" fmla="*/ 2190306 w 2998601"/>
              <a:gd name="connsiteY26" fmla="*/ 224577 h 2994963"/>
              <a:gd name="connsiteX27" fmla="*/ 2207581 w 2998601"/>
              <a:gd name="connsiteY27" fmla="*/ 247307 h 2994963"/>
              <a:gd name="connsiteX28" fmla="*/ 2224856 w 2998601"/>
              <a:gd name="connsiteY28" fmla="*/ 269128 h 2994963"/>
              <a:gd name="connsiteX29" fmla="*/ 2243041 w 2998601"/>
              <a:gd name="connsiteY29" fmla="*/ 290040 h 2994963"/>
              <a:gd name="connsiteX30" fmla="*/ 2263953 w 2998601"/>
              <a:gd name="connsiteY30" fmla="*/ 308225 h 2994963"/>
              <a:gd name="connsiteX31" fmla="*/ 2283956 w 2998601"/>
              <a:gd name="connsiteY31" fmla="*/ 324591 h 2994963"/>
              <a:gd name="connsiteX32" fmla="*/ 2306686 w 2998601"/>
              <a:gd name="connsiteY32" fmla="*/ 337319 h 2994963"/>
              <a:gd name="connsiteX33" fmla="*/ 2331235 w 2998601"/>
              <a:gd name="connsiteY33" fmla="*/ 348230 h 2994963"/>
              <a:gd name="connsiteX34" fmla="*/ 2357602 w 2998601"/>
              <a:gd name="connsiteY34" fmla="*/ 357322 h 2994963"/>
              <a:gd name="connsiteX35" fmla="*/ 2384878 w 2998601"/>
              <a:gd name="connsiteY35" fmla="*/ 365505 h 2994963"/>
              <a:gd name="connsiteX36" fmla="*/ 2412155 w 2998601"/>
              <a:gd name="connsiteY36" fmla="*/ 372779 h 2994963"/>
              <a:gd name="connsiteX37" fmla="*/ 2440341 w 2998601"/>
              <a:gd name="connsiteY37" fmla="*/ 380053 h 2994963"/>
              <a:gd name="connsiteX38" fmla="*/ 2466708 w 2998601"/>
              <a:gd name="connsiteY38" fmla="*/ 388236 h 2994963"/>
              <a:gd name="connsiteX39" fmla="*/ 2493075 w 2998601"/>
              <a:gd name="connsiteY39" fmla="*/ 397328 h 2994963"/>
              <a:gd name="connsiteX40" fmla="*/ 2517624 w 2998601"/>
              <a:gd name="connsiteY40" fmla="*/ 408239 h 2994963"/>
              <a:gd name="connsiteX41" fmla="*/ 2539446 w 2998601"/>
              <a:gd name="connsiteY41" fmla="*/ 421877 h 2994963"/>
              <a:gd name="connsiteX42" fmla="*/ 2559449 w 2998601"/>
              <a:gd name="connsiteY42" fmla="*/ 438243 h 2994963"/>
              <a:gd name="connsiteX43" fmla="*/ 2575814 w 2998601"/>
              <a:gd name="connsiteY43" fmla="*/ 458246 h 2994963"/>
              <a:gd name="connsiteX44" fmla="*/ 2589453 w 2998601"/>
              <a:gd name="connsiteY44" fmla="*/ 480067 h 2994963"/>
              <a:gd name="connsiteX45" fmla="*/ 2600363 w 2998601"/>
              <a:gd name="connsiteY45" fmla="*/ 504615 h 2994963"/>
              <a:gd name="connsiteX46" fmla="*/ 2609455 w 2998601"/>
              <a:gd name="connsiteY46" fmla="*/ 530983 h 2994963"/>
              <a:gd name="connsiteX47" fmla="*/ 2617638 w 2998601"/>
              <a:gd name="connsiteY47" fmla="*/ 557350 h 2994963"/>
              <a:gd name="connsiteX48" fmla="*/ 2624912 w 2998601"/>
              <a:gd name="connsiteY48" fmla="*/ 585536 h 2994963"/>
              <a:gd name="connsiteX49" fmla="*/ 2632186 w 2998601"/>
              <a:gd name="connsiteY49" fmla="*/ 612812 h 2994963"/>
              <a:gd name="connsiteX50" fmla="*/ 2640369 w 2998601"/>
              <a:gd name="connsiteY50" fmla="*/ 640089 h 2994963"/>
              <a:gd name="connsiteX51" fmla="*/ 2649461 w 2998601"/>
              <a:gd name="connsiteY51" fmla="*/ 666457 h 2994963"/>
              <a:gd name="connsiteX52" fmla="*/ 2660371 w 2998601"/>
              <a:gd name="connsiteY52" fmla="*/ 691006 h 2994963"/>
              <a:gd name="connsiteX53" fmla="*/ 2673101 w 2998601"/>
              <a:gd name="connsiteY53" fmla="*/ 713736 h 2994963"/>
              <a:gd name="connsiteX54" fmla="*/ 2689467 w 2998601"/>
              <a:gd name="connsiteY54" fmla="*/ 733739 h 2994963"/>
              <a:gd name="connsiteX55" fmla="*/ 2707651 w 2998601"/>
              <a:gd name="connsiteY55" fmla="*/ 754651 h 2994963"/>
              <a:gd name="connsiteX56" fmla="*/ 2728563 w 2998601"/>
              <a:gd name="connsiteY56" fmla="*/ 772835 h 2994963"/>
              <a:gd name="connsiteX57" fmla="*/ 2750385 w 2998601"/>
              <a:gd name="connsiteY57" fmla="*/ 790110 h 2994963"/>
              <a:gd name="connsiteX58" fmla="*/ 2774024 w 2998601"/>
              <a:gd name="connsiteY58" fmla="*/ 807385 h 2994963"/>
              <a:gd name="connsiteX59" fmla="*/ 2796754 w 2998601"/>
              <a:gd name="connsiteY59" fmla="*/ 824660 h 2994963"/>
              <a:gd name="connsiteX60" fmla="*/ 2818576 w 2998601"/>
              <a:gd name="connsiteY60" fmla="*/ 841936 h 2994963"/>
              <a:gd name="connsiteX61" fmla="*/ 2839487 w 2998601"/>
              <a:gd name="connsiteY61" fmla="*/ 861029 h 2994963"/>
              <a:gd name="connsiteX62" fmla="*/ 2857672 w 2998601"/>
              <a:gd name="connsiteY62" fmla="*/ 880123 h 2994963"/>
              <a:gd name="connsiteX63" fmla="*/ 2873129 w 2998601"/>
              <a:gd name="connsiteY63" fmla="*/ 901944 h 2994963"/>
              <a:gd name="connsiteX64" fmla="*/ 2884949 w 2998601"/>
              <a:gd name="connsiteY64" fmla="*/ 924674 h 2994963"/>
              <a:gd name="connsiteX65" fmla="*/ 2893132 w 2998601"/>
              <a:gd name="connsiteY65" fmla="*/ 951951 h 2994963"/>
              <a:gd name="connsiteX66" fmla="*/ 2896768 w 2998601"/>
              <a:gd name="connsiteY66" fmla="*/ 980137 h 2994963"/>
              <a:gd name="connsiteX67" fmla="*/ 2897678 w 2998601"/>
              <a:gd name="connsiteY67" fmla="*/ 1009232 h 2994963"/>
              <a:gd name="connsiteX68" fmla="*/ 2894950 w 2998601"/>
              <a:gd name="connsiteY68" fmla="*/ 1040145 h 2994963"/>
              <a:gd name="connsiteX69" fmla="*/ 2891313 w 2998601"/>
              <a:gd name="connsiteY69" fmla="*/ 1071058 h 2994963"/>
              <a:gd name="connsiteX70" fmla="*/ 2886767 w 2998601"/>
              <a:gd name="connsiteY70" fmla="*/ 1101972 h 2994963"/>
              <a:gd name="connsiteX71" fmla="*/ 2883130 w 2998601"/>
              <a:gd name="connsiteY71" fmla="*/ 1132885 h 2994963"/>
              <a:gd name="connsiteX72" fmla="*/ 2881312 w 2998601"/>
              <a:gd name="connsiteY72" fmla="*/ 1163799 h 2994963"/>
              <a:gd name="connsiteX73" fmla="*/ 2881312 w 2998601"/>
              <a:gd name="connsiteY73" fmla="*/ 1193803 h 2994963"/>
              <a:gd name="connsiteX74" fmla="*/ 2884949 w 2998601"/>
              <a:gd name="connsiteY74" fmla="*/ 1221988 h 2994963"/>
              <a:gd name="connsiteX75" fmla="*/ 2892222 w 2998601"/>
              <a:gd name="connsiteY75" fmla="*/ 1250174 h 2994963"/>
              <a:gd name="connsiteX76" fmla="*/ 2903133 w 2998601"/>
              <a:gd name="connsiteY76" fmla="*/ 1276542 h 2994963"/>
              <a:gd name="connsiteX77" fmla="*/ 2917681 w 2998601"/>
              <a:gd name="connsiteY77" fmla="*/ 1303818 h 2994963"/>
              <a:gd name="connsiteX78" fmla="*/ 2932228 w 2998601"/>
              <a:gd name="connsiteY78" fmla="*/ 1331095 h 2994963"/>
              <a:gd name="connsiteX79" fmla="*/ 2948594 w 2998601"/>
              <a:gd name="connsiteY79" fmla="*/ 1358371 h 2994963"/>
              <a:gd name="connsiteX80" fmla="*/ 2964050 w 2998601"/>
              <a:gd name="connsiteY80" fmla="*/ 1384739 h 2994963"/>
              <a:gd name="connsiteX81" fmla="*/ 2977689 w 2998601"/>
              <a:gd name="connsiteY81" fmla="*/ 1412924 h 2994963"/>
              <a:gd name="connsiteX82" fmla="*/ 2988599 w 2998601"/>
              <a:gd name="connsiteY82" fmla="*/ 1440201 h 2994963"/>
              <a:gd name="connsiteX83" fmla="*/ 2995873 w 2998601"/>
              <a:gd name="connsiteY83" fmla="*/ 1468387 h 2994963"/>
              <a:gd name="connsiteX84" fmla="*/ 2998601 w 2998601"/>
              <a:gd name="connsiteY84" fmla="*/ 1497481 h 2994963"/>
              <a:gd name="connsiteX85" fmla="*/ 2995873 w 2998601"/>
              <a:gd name="connsiteY85" fmla="*/ 1526576 h 2994963"/>
              <a:gd name="connsiteX86" fmla="*/ 2988599 w 2998601"/>
              <a:gd name="connsiteY86" fmla="*/ 1554762 h 2994963"/>
              <a:gd name="connsiteX87" fmla="*/ 2977689 w 2998601"/>
              <a:gd name="connsiteY87" fmla="*/ 1582039 h 2994963"/>
              <a:gd name="connsiteX88" fmla="*/ 2964050 w 2998601"/>
              <a:gd name="connsiteY88" fmla="*/ 1610224 h 2994963"/>
              <a:gd name="connsiteX89" fmla="*/ 2948594 w 2998601"/>
              <a:gd name="connsiteY89" fmla="*/ 1636592 h 2994963"/>
              <a:gd name="connsiteX90" fmla="*/ 2932228 w 2998601"/>
              <a:gd name="connsiteY90" fmla="*/ 1663869 h 2994963"/>
              <a:gd name="connsiteX91" fmla="*/ 2917681 w 2998601"/>
              <a:gd name="connsiteY91" fmla="*/ 1691145 h 2994963"/>
              <a:gd name="connsiteX92" fmla="*/ 2903133 w 2998601"/>
              <a:gd name="connsiteY92" fmla="*/ 1718421 h 2994963"/>
              <a:gd name="connsiteX93" fmla="*/ 2892222 w 2998601"/>
              <a:gd name="connsiteY93" fmla="*/ 1744789 h 2994963"/>
              <a:gd name="connsiteX94" fmla="*/ 2884949 w 2998601"/>
              <a:gd name="connsiteY94" fmla="*/ 1772975 h 2994963"/>
              <a:gd name="connsiteX95" fmla="*/ 2881312 w 2998601"/>
              <a:gd name="connsiteY95" fmla="*/ 1801160 h 2994963"/>
              <a:gd name="connsiteX96" fmla="*/ 2881312 w 2998601"/>
              <a:gd name="connsiteY96" fmla="*/ 1831165 h 2994963"/>
              <a:gd name="connsiteX97" fmla="*/ 2883130 w 2998601"/>
              <a:gd name="connsiteY97" fmla="*/ 1862078 h 2994963"/>
              <a:gd name="connsiteX98" fmla="*/ 2886767 w 2998601"/>
              <a:gd name="connsiteY98" fmla="*/ 1892991 h 2994963"/>
              <a:gd name="connsiteX99" fmla="*/ 2891313 w 2998601"/>
              <a:gd name="connsiteY99" fmla="*/ 1923905 h 2994963"/>
              <a:gd name="connsiteX100" fmla="*/ 2894950 w 2998601"/>
              <a:gd name="connsiteY100" fmla="*/ 1954818 h 2994963"/>
              <a:gd name="connsiteX101" fmla="*/ 2897678 w 2998601"/>
              <a:gd name="connsiteY101" fmla="*/ 1985731 h 2994963"/>
              <a:gd name="connsiteX102" fmla="*/ 2896768 w 2998601"/>
              <a:gd name="connsiteY102" fmla="*/ 2014827 h 2994963"/>
              <a:gd name="connsiteX103" fmla="*/ 2893132 w 2998601"/>
              <a:gd name="connsiteY103" fmla="*/ 2043013 h 2994963"/>
              <a:gd name="connsiteX104" fmla="*/ 2884949 w 2998601"/>
              <a:gd name="connsiteY104" fmla="*/ 2070289 h 2994963"/>
              <a:gd name="connsiteX105" fmla="*/ 2873129 w 2998601"/>
              <a:gd name="connsiteY105" fmla="*/ 2093019 h 2994963"/>
              <a:gd name="connsiteX106" fmla="*/ 2857672 w 2998601"/>
              <a:gd name="connsiteY106" fmla="*/ 2114841 h 2994963"/>
              <a:gd name="connsiteX107" fmla="*/ 2839487 w 2998601"/>
              <a:gd name="connsiteY107" fmla="*/ 2133934 h 2994963"/>
              <a:gd name="connsiteX108" fmla="*/ 2818576 w 2998601"/>
              <a:gd name="connsiteY108" fmla="*/ 2153027 h 2994963"/>
              <a:gd name="connsiteX109" fmla="*/ 2796754 w 2998601"/>
              <a:gd name="connsiteY109" fmla="*/ 2170303 h 2994963"/>
              <a:gd name="connsiteX110" fmla="*/ 2774024 w 2998601"/>
              <a:gd name="connsiteY110" fmla="*/ 2187578 h 2994963"/>
              <a:gd name="connsiteX111" fmla="*/ 2750385 w 2998601"/>
              <a:gd name="connsiteY111" fmla="*/ 2204853 h 2994963"/>
              <a:gd name="connsiteX112" fmla="*/ 2728563 w 2998601"/>
              <a:gd name="connsiteY112" fmla="*/ 2222128 h 2994963"/>
              <a:gd name="connsiteX113" fmla="*/ 2707651 w 2998601"/>
              <a:gd name="connsiteY113" fmla="*/ 2240312 h 2994963"/>
              <a:gd name="connsiteX114" fmla="*/ 2689467 w 2998601"/>
              <a:gd name="connsiteY114" fmla="*/ 2261224 h 2994963"/>
              <a:gd name="connsiteX115" fmla="*/ 2673101 w 2998601"/>
              <a:gd name="connsiteY115" fmla="*/ 2281227 h 2994963"/>
              <a:gd name="connsiteX116" fmla="*/ 2660371 w 2998601"/>
              <a:gd name="connsiteY116" fmla="*/ 2303957 h 2994963"/>
              <a:gd name="connsiteX117" fmla="*/ 2649461 w 2998601"/>
              <a:gd name="connsiteY117" fmla="*/ 2328506 h 2994963"/>
              <a:gd name="connsiteX118" fmla="*/ 2640369 w 2998601"/>
              <a:gd name="connsiteY118" fmla="*/ 2354874 h 2994963"/>
              <a:gd name="connsiteX119" fmla="*/ 2632186 w 2998601"/>
              <a:gd name="connsiteY119" fmla="*/ 2382151 h 2994963"/>
              <a:gd name="connsiteX120" fmla="*/ 2624912 w 2998601"/>
              <a:gd name="connsiteY120" fmla="*/ 2409427 h 2994963"/>
              <a:gd name="connsiteX121" fmla="*/ 2617638 w 2998601"/>
              <a:gd name="connsiteY121" fmla="*/ 2437613 h 2994963"/>
              <a:gd name="connsiteX122" fmla="*/ 2609455 w 2998601"/>
              <a:gd name="connsiteY122" fmla="*/ 2463980 h 2994963"/>
              <a:gd name="connsiteX123" fmla="*/ 2600363 w 2998601"/>
              <a:gd name="connsiteY123" fmla="*/ 2490347 h 2994963"/>
              <a:gd name="connsiteX124" fmla="*/ 2589453 w 2998601"/>
              <a:gd name="connsiteY124" fmla="*/ 2514896 h 2994963"/>
              <a:gd name="connsiteX125" fmla="*/ 2575814 w 2998601"/>
              <a:gd name="connsiteY125" fmla="*/ 2536718 h 2994963"/>
              <a:gd name="connsiteX126" fmla="*/ 2559449 w 2998601"/>
              <a:gd name="connsiteY126" fmla="*/ 2556720 h 2994963"/>
              <a:gd name="connsiteX127" fmla="*/ 2539446 w 2998601"/>
              <a:gd name="connsiteY127" fmla="*/ 2573086 h 2994963"/>
              <a:gd name="connsiteX128" fmla="*/ 2517624 w 2998601"/>
              <a:gd name="connsiteY128" fmla="*/ 2586724 h 2994963"/>
              <a:gd name="connsiteX129" fmla="*/ 2493075 w 2998601"/>
              <a:gd name="connsiteY129" fmla="*/ 2597635 h 2994963"/>
              <a:gd name="connsiteX130" fmla="*/ 2466708 w 2998601"/>
              <a:gd name="connsiteY130" fmla="*/ 2606727 h 2994963"/>
              <a:gd name="connsiteX131" fmla="*/ 2440341 w 2998601"/>
              <a:gd name="connsiteY131" fmla="*/ 2614910 h 2994963"/>
              <a:gd name="connsiteX132" fmla="*/ 2412155 w 2998601"/>
              <a:gd name="connsiteY132" fmla="*/ 2622184 h 2994963"/>
              <a:gd name="connsiteX133" fmla="*/ 2384878 w 2998601"/>
              <a:gd name="connsiteY133" fmla="*/ 2629458 h 2994963"/>
              <a:gd name="connsiteX134" fmla="*/ 2357602 w 2998601"/>
              <a:gd name="connsiteY134" fmla="*/ 2637641 h 2994963"/>
              <a:gd name="connsiteX135" fmla="*/ 2331235 w 2998601"/>
              <a:gd name="connsiteY135" fmla="*/ 2646733 h 2994963"/>
              <a:gd name="connsiteX136" fmla="*/ 2306686 w 2998601"/>
              <a:gd name="connsiteY136" fmla="*/ 2657644 h 2994963"/>
              <a:gd name="connsiteX137" fmla="*/ 2283956 w 2998601"/>
              <a:gd name="connsiteY137" fmla="*/ 2670372 h 2994963"/>
              <a:gd name="connsiteX138" fmla="*/ 2263953 w 2998601"/>
              <a:gd name="connsiteY138" fmla="*/ 2686738 h 2994963"/>
              <a:gd name="connsiteX139" fmla="*/ 2243041 w 2998601"/>
              <a:gd name="connsiteY139" fmla="*/ 2704923 h 2994963"/>
              <a:gd name="connsiteX140" fmla="*/ 2224856 w 2998601"/>
              <a:gd name="connsiteY140" fmla="*/ 2725835 h 2994963"/>
              <a:gd name="connsiteX141" fmla="*/ 2207581 w 2998601"/>
              <a:gd name="connsiteY141" fmla="*/ 2747656 h 2994963"/>
              <a:gd name="connsiteX142" fmla="*/ 2190306 w 2998601"/>
              <a:gd name="connsiteY142" fmla="*/ 2770386 h 2994963"/>
              <a:gd name="connsiteX143" fmla="*/ 2173031 w 2998601"/>
              <a:gd name="connsiteY143" fmla="*/ 2793117 h 2994963"/>
              <a:gd name="connsiteX144" fmla="*/ 2155756 w 2998601"/>
              <a:gd name="connsiteY144" fmla="*/ 2814938 h 2994963"/>
              <a:gd name="connsiteX145" fmla="*/ 2136662 w 2998601"/>
              <a:gd name="connsiteY145" fmla="*/ 2835850 h 2994963"/>
              <a:gd name="connsiteX146" fmla="*/ 2117568 w 2998601"/>
              <a:gd name="connsiteY146" fmla="*/ 2854034 h 2994963"/>
              <a:gd name="connsiteX147" fmla="*/ 2095748 w 2998601"/>
              <a:gd name="connsiteY147" fmla="*/ 2869491 h 2994963"/>
              <a:gd name="connsiteX148" fmla="*/ 2073017 w 2998601"/>
              <a:gd name="connsiteY148" fmla="*/ 2881311 h 2994963"/>
              <a:gd name="connsiteX149" fmla="*/ 2045740 w 2998601"/>
              <a:gd name="connsiteY149" fmla="*/ 2889494 h 2994963"/>
              <a:gd name="connsiteX150" fmla="*/ 2017554 w 2998601"/>
              <a:gd name="connsiteY150" fmla="*/ 2893131 h 2994963"/>
              <a:gd name="connsiteX151" fmla="*/ 1988460 w 2998601"/>
              <a:gd name="connsiteY151" fmla="*/ 2894040 h 2994963"/>
              <a:gd name="connsiteX152" fmla="*/ 1957546 w 2998601"/>
              <a:gd name="connsiteY152" fmla="*/ 2891312 h 2994963"/>
              <a:gd name="connsiteX153" fmla="*/ 1926633 w 2998601"/>
              <a:gd name="connsiteY153" fmla="*/ 2887676 h 2994963"/>
              <a:gd name="connsiteX154" fmla="*/ 1895719 w 2998601"/>
              <a:gd name="connsiteY154" fmla="*/ 2883129 h 2994963"/>
              <a:gd name="connsiteX155" fmla="*/ 1864806 w 2998601"/>
              <a:gd name="connsiteY155" fmla="*/ 2879493 h 2994963"/>
              <a:gd name="connsiteX156" fmla="*/ 1833892 w 2998601"/>
              <a:gd name="connsiteY156" fmla="*/ 2877674 h 2994963"/>
              <a:gd name="connsiteX157" fmla="*/ 1803888 w 2998601"/>
              <a:gd name="connsiteY157" fmla="*/ 2877674 h 2994963"/>
              <a:gd name="connsiteX158" fmla="*/ 1775703 w 2998601"/>
              <a:gd name="connsiteY158" fmla="*/ 2881311 h 2994963"/>
              <a:gd name="connsiteX159" fmla="*/ 1746608 w 2998601"/>
              <a:gd name="connsiteY159" fmla="*/ 2888585 h 2994963"/>
              <a:gd name="connsiteX160" fmla="*/ 1720240 w 2998601"/>
              <a:gd name="connsiteY160" fmla="*/ 2899495 h 2994963"/>
              <a:gd name="connsiteX161" fmla="*/ 1692964 w 2998601"/>
              <a:gd name="connsiteY161" fmla="*/ 2914043 h 2994963"/>
              <a:gd name="connsiteX162" fmla="*/ 1665688 w 2998601"/>
              <a:gd name="connsiteY162" fmla="*/ 2928591 h 2994963"/>
              <a:gd name="connsiteX163" fmla="*/ 1638411 w 2998601"/>
              <a:gd name="connsiteY163" fmla="*/ 2944956 h 2994963"/>
              <a:gd name="connsiteX164" fmla="*/ 1612043 w 2998601"/>
              <a:gd name="connsiteY164" fmla="*/ 2960413 h 2994963"/>
              <a:gd name="connsiteX165" fmla="*/ 1583858 w 2998601"/>
              <a:gd name="connsiteY165" fmla="*/ 2974051 h 2994963"/>
              <a:gd name="connsiteX166" fmla="*/ 1556581 w 2998601"/>
              <a:gd name="connsiteY166" fmla="*/ 2984962 h 2994963"/>
              <a:gd name="connsiteX167" fmla="*/ 1528395 w 2998601"/>
              <a:gd name="connsiteY167" fmla="*/ 2992236 h 2994963"/>
              <a:gd name="connsiteX168" fmla="*/ 1499301 w 2998601"/>
              <a:gd name="connsiteY168" fmla="*/ 2994963 h 2994963"/>
              <a:gd name="connsiteX169" fmla="*/ 1470206 w 2998601"/>
              <a:gd name="connsiteY169" fmla="*/ 2992236 h 2994963"/>
              <a:gd name="connsiteX170" fmla="*/ 1442020 w 2998601"/>
              <a:gd name="connsiteY170" fmla="*/ 2984962 h 2994963"/>
              <a:gd name="connsiteX171" fmla="*/ 1414744 w 2998601"/>
              <a:gd name="connsiteY171" fmla="*/ 2974051 h 2994963"/>
              <a:gd name="connsiteX172" fmla="*/ 1386558 w 2998601"/>
              <a:gd name="connsiteY172" fmla="*/ 2960413 h 2994963"/>
              <a:gd name="connsiteX173" fmla="*/ 1360190 w 2998601"/>
              <a:gd name="connsiteY173" fmla="*/ 2944956 h 2994963"/>
              <a:gd name="connsiteX174" fmla="*/ 1332914 w 2998601"/>
              <a:gd name="connsiteY174" fmla="*/ 2928591 h 2994963"/>
              <a:gd name="connsiteX175" fmla="*/ 1305637 w 2998601"/>
              <a:gd name="connsiteY175" fmla="*/ 2914043 h 2994963"/>
              <a:gd name="connsiteX176" fmla="*/ 1278361 w 2998601"/>
              <a:gd name="connsiteY176" fmla="*/ 2899495 h 2994963"/>
              <a:gd name="connsiteX177" fmla="*/ 1251085 w 2998601"/>
              <a:gd name="connsiteY177" fmla="*/ 2888585 h 2994963"/>
              <a:gd name="connsiteX178" fmla="*/ 1222899 w 2998601"/>
              <a:gd name="connsiteY178" fmla="*/ 2881311 h 2994963"/>
              <a:gd name="connsiteX179" fmla="*/ 1194713 w 2998601"/>
              <a:gd name="connsiteY179" fmla="*/ 2877674 h 2994963"/>
              <a:gd name="connsiteX180" fmla="*/ 1164708 w 2998601"/>
              <a:gd name="connsiteY180" fmla="*/ 2877674 h 2994963"/>
              <a:gd name="connsiteX181" fmla="*/ 1133795 w 2998601"/>
              <a:gd name="connsiteY181" fmla="*/ 2879493 h 2994963"/>
              <a:gd name="connsiteX182" fmla="*/ 1102882 w 2998601"/>
              <a:gd name="connsiteY182" fmla="*/ 2883129 h 2994963"/>
              <a:gd name="connsiteX183" fmla="*/ 1071968 w 2998601"/>
              <a:gd name="connsiteY183" fmla="*/ 2887676 h 2994963"/>
              <a:gd name="connsiteX184" fmla="*/ 1041054 w 2998601"/>
              <a:gd name="connsiteY184" fmla="*/ 2891312 h 2994963"/>
              <a:gd name="connsiteX185" fmla="*/ 1010141 w 2998601"/>
              <a:gd name="connsiteY185" fmla="*/ 2894040 h 2994963"/>
              <a:gd name="connsiteX186" fmla="*/ 981047 w 2998601"/>
              <a:gd name="connsiteY186" fmla="*/ 2893131 h 2994963"/>
              <a:gd name="connsiteX187" fmla="*/ 952861 w 2998601"/>
              <a:gd name="connsiteY187" fmla="*/ 2889494 h 2994963"/>
              <a:gd name="connsiteX188" fmla="*/ 925584 w 2998601"/>
              <a:gd name="connsiteY188" fmla="*/ 2881311 h 2994963"/>
              <a:gd name="connsiteX189" fmla="*/ 902854 w 2998601"/>
              <a:gd name="connsiteY189" fmla="*/ 2869491 h 2994963"/>
              <a:gd name="connsiteX190" fmla="*/ 881032 w 2998601"/>
              <a:gd name="connsiteY190" fmla="*/ 2854034 h 2994963"/>
              <a:gd name="connsiteX191" fmla="*/ 861939 w 2998601"/>
              <a:gd name="connsiteY191" fmla="*/ 2835850 h 2994963"/>
              <a:gd name="connsiteX192" fmla="*/ 842845 w 2998601"/>
              <a:gd name="connsiteY192" fmla="*/ 2814938 h 2994963"/>
              <a:gd name="connsiteX193" fmla="*/ 825570 w 2998601"/>
              <a:gd name="connsiteY193" fmla="*/ 2793117 h 2994963"/>
              <a:gd name="connsiteX194" fmla="*/ 808295 w 2998601"/>
              <a:gd name="connsiteY194" fmla="*/ 2770386 h 2994963"/>
              <a:gd name="connsiteX195" fmla="*/ 791020 w 2998601"/>
              <a:gd name="connsiteY195" fmla="*/ 2747656 h 2994963"/>
              <a:gd name="connsiteX196" fmla="*/ 773745 w 2998601"/>
              <a:gd name="connsiteY196" fmla="*/ 2725835 h 2994963"/>
              <a:gd name="connsiteX197" fmla="*/ 755560 w 2998601"/>
              <a:gd name="connsiteY197" fmla="*/ 2704923 h 2994963"/>
              <a:gd name="connsiteX198" fmla="*/ 734648 w 2998601"/>
              <a:gd name="connsiteY198" fmla="*/ 2686738 h 2994963"/>
              <a:gd name="connsiteX199" fmla="*/ 714645 w 2998601"/>
              <a:gd name="connsiteY199" fmla="*/ 2670372 h 2994963"/>
              <a:gd name="connsiteX200" fmla="*/ 691915 w 2998601"/>
              <a:gd name="connsiteY200" fmla="*/ 2657644 h 2994963"/>
              <a:gd name="connsiteX201" fmla="*/ 667366 w 2998601"/>
              <a:gd name="connsiteY201" fmla="*/ 2646733 h 2994963"/>
              <a:gd name="connsiteX202" fmla="*/ 640999 w 2998601"/>
              <a:gd name="connsiteY202" fmla="*/ 2637641 h 2994963"/>
              <a:gd name="connsiteX203" fmla="*/ 613722 w 2998601"/>
              <a:gd name="connsiteY203" fmla="*/ 2629458 h 2994963"/>
              <a:gd name="connsiteX204" fmla="*/ 586446 w 2998601"/>
              <a:gd name="connsiteY204" fmla="*/ 2622184 h 2994963"/>
              <a:gd name="connsiteX205" fmla="*/ 558260 w 2998601"/>
              <a:gd name="connsiteY205" fmla="*/ 2614910 h 2994963"/>
              <a:gd name="connsiteX206" fmla="*/ 531893 w 2998601"/>
              <a:gd name="connsiteY206" fmla="*/ 2606727 h 2994963"/>
              <a:gd name="connsiteX207" fmla="*/ 505525 w 2998601"/>
              <a:gd name="connsiteY207" fmla="*/ 2597635 h 2994963"/>
              <a:gd name="connsiteX208" fmla="*/ 480977 w 2998601"/>
              <a:gd name="connsiteY208" fmla="*/ 2586724 h 2994963"/>
              <a:gd name="connsiteX209" fmla="*/ 459155 w 2998601"/>
              <a:gd name="connsiteY209" fmla="*/ 2573086 h 2994963"/>
              <a:gd name="connsiteX210" fmla="*/ 439152 w 2998601"/>
              <a:gd name="connsiteY210" fmla="*/ 2556720 h 2994963"/>
              <a:gd name="connsiteX211" fmla="*/ 422787 w 2998601"/>
              <a:gd name="connsiteY211" fmla="*/ 2536718 h 2994963"/>
              <a:gd name="connsiteX212" fmla="*/ 409149 w 2998601"/>
              <a:gd name="connsiteY212" fmla="*/ 2514896 h 2994963"/>
              <a:gd name="connsiteX213" fmla="*/ 398238 w 2998601"/>
              <a:gd name="connsiteY213" fmla="*/ 2490347 h 2994963"/>
              <a:gd name="connsiteX214" fmla="*/ 389146 w 2998601"/>
              <a:gd name="connsiteY214" fmla="*/ 2463980 h 2994963"/>
              <a:gd name="connsiteX215" fmla="*/ 380963 w 2998601"/>
              <a:gd name="connsiteY215" fmla="*/ 2437613 h 2994963"/>
              <a:gd name="connsiteX216" fmla="*/ 373689 w 2998601"/>
              <a:gd name="connsiteY216" fmla="*/ 2409427 h 2994963"/>
              <a:gd name="connsiteX217" fmla="*/ 366415 w 2998601"/>
              <a:gd name="connsiteY217" fmla="*/ 2382151 h 2994963"/>
              <a:gd name="connsiteX218" fmla="*/ 358232 w 2998601"/>
              <a:gd name="connsiteY218" fmla="*/ 2354874 h 2994963"/>
              <a:gd name="connsiteX219" fmla="*/ 349140 w 2998601"/>
              <a:gd name="connsiteY219" fmla="*/ 2328506 h 2994963"/>
              <a:gd name="connsiteX220" fmla="*/ 338229 w 2998601"/>
              <a:gd name="connsiteY220" fmla="*/ 2303957 h 2994963"/>
              <a:gd name="connsiteX221" fmla="*/ 325500 w 2998601"/>
              <a:gd name="connsiteY221" fmla="*/ 2281227 h 2994963"/>
              <a:gd name="connsiteX222" fmla="*/ 309135 w 2998601"/>
              <a:gd name="connsiteY222" fmla="*/ 2261224 h 2994963"/>
              <a:gd name="connsiteX223" fmla="*/ 290950 w 2998601"/>
              <a:gd name="connsiteY223" fmla="*/ 2240312 h 2994963"/>
              <a:gd name="connsiteX224" fmla="*/ 270038 w 2998601"/>
              <a:gd name="connsiteY224" fmla="*/ 2222128 h 2994963"/>
              <a:gd name="connsiteX225" fmla="*/ 247307 w 2998601"/>
              <a:gd name="connsiteY225" fmla="*/ 2204853 h 2994963"/>
              <a:gd name="connsiteX226" fmla="*/ 224577 w 2998601"/>
              <a:gd name="connsiteY226" fmla="*/ 2187578 h 2994963"/>
              <a:gd name="connsiteX227" fmla="*/ 201847 w 2998601"/>
              <a:gd name="connsiteY227" fmla="*/ 2170303 h 2994963"/>
              <a:gd name="connsiteX228" fmla="*/ 180025 w 2998601"/>
              <a:gd name="connsiteY228" fmla="*/ 2153027 h 2994963"/>
              <a:gd name="connsiteX229" fmla="*/ 159113 w 2998601"/>
              <a:gd name="connsiteY229" fmla="*/ 2133934 h 2994963"/>
              <a:gd name="connsiteX230" fmla="*/ 140929 w 2998601"/>
              <a:gd name="connsiteY230" fmla="*/ 2114841 h 2994963"/>
              <a:gd name="connsiteX231" fmla="*/ 125473 w 2998601"/>
              <a:gd name="connsiteY231" fmla="*/ 2093019 h 2994963"/>
              <a:gd name="connsiteX232" fmla="*/ 113653 w 2998601"/>
              <a:gd name="connsiteY232" fmla="*/ 2070289 h 2994963"/>
              <a:gd name="connsiteX233" fmla="*/ 105470 w 2998601"/>
              <a:gd name="connsiteY233" fmla="*/ 2043013 h 2994963"/>
              <a:gd name="connsiteX234" fmla="*/ 101833 w 2998601"/>
              <a:gd name="connsiteY234" fmla="*/ 2014827 h 2994963"/>
              <a:gd name="connsiteX235" fmla="*/ 100923 w 2998601"/>
              <a:gd name="connsiteY235" fmla="*/ 1985731 h 2994963"/>
              <a:gd name="connsiteX236" fmla="*/ 103651 w 2998601"/>
              <a:gd name="connsiteY236" fmla="*/ 1954818 h 2994963"/>
              <a:gd name="connsiteX237" fmla="*/ 107288 w 2998601"/>
              <a:gd name="connsiteY237" fmla="*/ 1923905 h 2994963"/>
              <a:gd name="connsiteX238" fmla="*/ 111834 w 2998601"/>
              <a:gd name="connsiteY238" fmla="*/ 1892991 h 2994963"/>
              <a:gd name="connsiteX239" fmla="*/ 115471 w 2998601"/>
              <a:gd name="connsiteY239" fmla="*/ 1862078 h 2994963"/>
              <a:gd name="connsiteX240" fmla="*/ 117290 w 2998601"/>
              <a:gd name="connsiteY240" fmla="*/ 1831165 h 2994963"/>
              <a:gd name="connsiteX241" fmla="*/ 117290 w 2998601"/>
              <a:gd name="connsiteY241" fmla="*/ 1801160 h 2994963"/>
              <a:gd name="connsiteX242" fmla="*/ 113653 w 2998601"/>
              <a:gd name="connsiteY242" fmla="*/ 1772975 h 2994963"/>
              <a:gd name="connsiteX243" fmla="*/ 106379 w 2998601"/>
              <a:gd name="connsiteY243" fmla="*/ 1744789 h 2994963"/>
              <a:gd name="connsiteX244" fmla="*/ 95468 w 2998601"/>
              <a:gd name="connsiteY244" fmla="*/ 1718421 h 2994963"/>
              <a:gd name="connsiteX245" fmla="*/ 81830 w 2998601"/>
              <a:gd name="connsiteY245" fmla="*/ 1691145 h 2994963"/>
              <a:gd name="connsiteX246" fmla="*/ 66373 w 2998601"/>
              <a:gd name="connsiteY246" fmla="*/ 1663869 h 2994963"/>
              <a:gd name="connsiteX247" fmla="*/ 50008 w 2998601"/>
              <a:gd name="connsiteY247" fmla="*/ 1636592 h 2994963"/>
              <a:gd name="connsiteX248" fmla="*/ 34551 w 2998601"/>
              <a:gd name="connsiteY248" fmla="*/ 1610224 h 2994963"/>
              <a:gd name="connsiteX249" fmla="*/ 20912 w 2998601"/>
              <a:gd name="connsiteY249" fmla="*/ 1582039 h 2994963"/>
              <a:gd name="connsiteX250" fmla="*/ 10002 w 2998601"/>
              <a:gd name="connsiteY250" fmla="*/ 1554762 h 2994963"/>
              <a:gd name="connsiteX251" fmla="*/ 2728 w 2998601"/>
              <a:gd name="connsiteY251" fmla="*/ 1526576 h 2994963"/>
              <a:gd name="connsiteX252" fmla="*/ 0 w 2998601"/>
              <a:gd name="connsiteY252" fmla="*/ 1497481 h 2994963"/>
              <a:gd name="connsiteX253" fmla="*/ 2728 w 2998601"/>
              <a:gd name="connsiteY253" fmla="*/ 1468387 h 2994963"/>
              <a:gd name="connsiteX254" fmla="*/ 10002 w 2998601"/>
              <a:gd name="connsiteY254" fmla="*/ 1440201 h 2994963"/>
              <a:gd name="connsiteX255" fmla="*/ 20912 w 2998601"/>
              <a:gd name="connsiteY255" fmla="*/ 1412924 h 2994963"/>
              <a:gd name="connsiteX256" fmla="*/ 34551 w 2998601"/>
              <a:gd name="connsiteY256" fmla="*/ 1384739 h 2994963"/>
              <a:gd name="connsiteX257" fmla="*/ 50008 w 2998601"/>
              <a:gd name="connsiteY257" fmla="*/ 1358371 h 2994963"/>
              <a:gd name="connsiteX258" fmla="*/ 66373 w 2998601"/>
              <a:gd name="connsiteY258" fmla="*/ 1331095 h 2994963"/>
              <a:gd name="connsiteX259" fmla="*/ 81830 w 2998601"/>
              <a:gd name="connsiteY259" fmla="*/ 1303818 h 2994963"/>
              <a:gd name="connsiteX260" fmla="*/ 95468 w 2998601"/>
              <a:gd name="connsiteY260" fmla="*/ 1276542 h 2994963"/>
              <a:gd name="connsiteX261" fmla="*/ 106379 w 2998601"/>
              <a:gd name="connsiteY261" fmla="*/ 1250174 h 2994963"/>
              <a:gd name="connsiteX262" fmla="*/ 113653 w 2998601"/>
              <a:gd name="connsiteY262" fmla="*/ 1221988 h 2994963"/>
              <a:gd name="connsiteX263" fmla="*/ 117290 w 2998601"/>
              <a:gd name="connsiteY263" fmla="*/ 1193803 h 2994963"/>
              <a:gd name="connsiteX264" fmla="*/ 117290 w 2998601"/>
              <a:gd name="connsiteY264" fmla="*/ 1163799 h 2994963"/>
              <a:gd name="connsiteX265" fmla="*/ 115471 w 2998601"/>
              <a:gd name="connsiteY265" fmla="*/ 1132885 h 2994963"/>
              <a:gd name="connsiteX266" fmla="*/ 111834 w 2998601"/>
              <a:gd name="connsiteY266" fmla="*/ 1101972 h 2994963"/>
              <a:gd name="connsiteX267" fmla="*/ 107288 w 2998601"/>
              <a:gd name="connsiteY267" fmla="*/ 1071058 h 2994963"/>
              <a:gd name="connsiteX268" fmla="*/ 103651 w 2998601"/>
              <a:gd name="connsiteY268" fmla="*/ 1040145 h 2994963"/>
              <a:gd name="connsiteX269" fmla="*/ 100923 w 2998601"/>
              <a:gd name="connsiteY269" fmla="*/ 1009232 h 2994963"/>
              <a:gd name="connsiteX270" fmla="*/ 101833 w 2998601"/>
              <a:gd name="connsiteY270" fmla="*/ 980137 h 2994963"/>
              <a:gd name="connsiteX271" fmla="*/ 105470 w 2998601"/>
              <a:gd name="connsiteY271" fmla="*/ 951951 h 2994963"/>
              <a:gd name="connsiteX272" fmla="*/ 113653 w 2998601"/>
              <a:gd name="connsiteY272" fmla="*/ 924674 h 2994963"/>
              <a:gd name="connsiteX273" fmla="*/ 125473 w 2998601"/>
              <a:gd name="connsiteY273" fmla="*/ 901944 h 2994963"/>
              <a:gd name="connsiteX274" fmla="*/ 140929 w 2998601"/>
              <a:gd name="connsiteY274" fmla="*/ 880123 h 2994963"/>
              <a:gd name="connsiteX275" fmla="*/ 159113 w 2998601"/>
              <a:gd name="connsiteY275" fmla="*/ 861029 h 2994963"/>
              <a:gd name="connsiteX276" fmla="*/ 180025 w 2998601"/>
              <a:gd name="connsiteY276" fmla="*/ 841936 h 2994963"/>
              <a:gd name="connsiteX277" fmla="*/ 201847 w 2998601"/>
              <a:gd name="connsiteY277" fmla="*/ 824660 h 2994963"/>
              <a:gd name="connsiteX278" fmla="*/ 224577 w 2998601"/>
              <a:gd name="connsiteY278" fmla="*/ 807385 h 2994963"/>
              <a:gd name="connsiteX279" fmla="*/ 247307 w 2998601"/>
              <a:gd name="connsiteY279" fmla="*/ 790110 h 2994963"/>
              <a:gd name="connsiteX280" fmla="*/ 270038 w 2998601"/>
              <a:gd name="connsiteY280" fmla="*/ 772835 h 2994963"/>
              <a:gd name="connsiteX281" fmla="*/ 290950 w 2998601"/>
              <a:gd name="connsiteY281" fmla="*/ 754651 h 2994963"/>
              <a:gd name="connsiteX282" fmla="*/ 309135 w 2998601"/>
              <a:gd name="connsiteY282" fmla="*/ 733739 h 2994963"/>
              <a:gd name="connsiteX283" fmla="*/ 325500 w 2998601"/>
              <a:gd name="connsiteY283" fmla="*/ 713736 h 2994963"/>
              <a:gd name="connsiteX284" fmla="*/ 338229 w 2998601"/>
              <a:gd name="connsiteY284" fmla="*/ 691006 h 2994963"/>
              <a:gd name="connsiteX285" fmla="*/ 349140 w 2998601"/>
              <a:gd name="connsiteY285" fmla="*/ 666457 h 2994963"/>
              <a:gd name="connsiteX286" fmla="*/ 358232 w 2998601"/>
              <a:gd name="connsiteY286" fmla="*/ 640089 h 2994963"/>
              <a:gd name="connsiteX287" fmla="*/ 366415 w 2998601"/>
              <a:gd name="connsiteY287" fmla="*/ 612812 h 2994963"/>
              <a:gd name="connsiteX288" fmla="*/ 373689 w 2998601"/>
              <a:gd name="connsiteY288" fmla="*/ 585536 h 2994963"/>
              <a:gd name="connsiteX289" fmla="*/ 380963 w 2998601"/>
              <a:gd name="connsiteY289" fmla="*/ 557350 h 2994963"/>
              <a:gd name="connsiteX290" fmla="*/ 389146 w 2998601"/>
              <a:gd name="connsiteY290" fmla="*/ 530983 h 2994963"/>
              <a:gd name="connsiteX291" fmla="*/ 398238 w 2998601"/>
              <a:gd name="connsiteY291" fmla="*/ 504615 h 2994963"/>
              <a:gd name="connsiteX292" fmla="*/ 409149 w 2998601"/>
              <a:gd name="connsiteY292" fmla="*/ 480067 h 2994963"/>
              <a:gd name="connsiteX293" fmla="*/ 422787 w 2998601"/>
              <a:gd name="connsiteY293" fmla="*/ 458246 h 2994963"/>
              <a:gd name="connsiteX294" fmla="*/ 439152 w 2998601"/>
              <a:gd name="connsiteY294" fmla="*/ 438243 h 2994963"/>
              <a:gd name="connsiteX295" fmla="*/ 459155 w 2998601"/>
              <a:gd name="connsiteY295" fmla="*/ 421877 h 2994963"/>
              <a:gd name="connsiteX296" fmla="*/ 480977 w 2998601"/>
              <a:gd name="connsiteY296" fmla="*/ 408239 h 2994963"/>
              <a:gd name="connsiteX297" fmla="*/ 505525 w 2998601"/>
              <a:gd name="connsiteY297" fmla="*/ 397328 h 2994963"/>
              <a:gd name="connsiteX298" fmla="*/ 531893 w 2998601"/>
              <a:gd name="connsiteY298" fmla="*/ 388236 h 2994963"/>
              <a:gd name="connsiteX299" fmla="*/ 558260 w 2998601"/>
              <a:gd name="connsiteY299" fmla="*/ 380053 h 2994963"/>
              <a:gd name="connsiteX300" fmla="*/ 586446 w 2998601"/>
              <a:gd name="connsiteY300" fmla="*/ 372779 h 2994963"/>
              <a:gd name="connsiteX301" fmla="*/ 613722 w 2998601"/>
              <a:gd name="connsiteY301" fmla="*/ 365505 h 2994963"/>
              <a:gd name="connsiteX302" fmla="*/ 640999 w 2998601"/>
              <a:gd name="connsiteY302" fmla="*/ 357322 h 2994963"/>
              <a:gd name="connsiteX303" fmla="*/ 667366 w 2998601"/>
              <a:gd name="connsiteY303" fmla="*/ 348230 h 2994963"/>
              <a:gd name="connsiteX304" fmla="*/ 691915 w 2998601"/>
              <a:gd name="connsiteY304" fmla="*/ 337319 h 2994963"/>
              <a:gd name="connsiteX305" fmla="*/ 714645 w 2998601"/>
              <a:gd name="connsiteY305" fmla="*/ 324591 h 2994963"/>
              <a:gd name="connsiteX306" fmla="*/ 734648 w 2998601"/>
              <a:gd name="connsiteY306" fmla="*/ 308225 h 2994963"/>
              <a:gd name="connsiteX307" fmla="*/ 755560 w 2998601"/>
              <a:gd name="connsiteY307" fmla="*/ 290040 h 2994963"/>
              <a:gd name="connsiteX308" fmla="*/ 773745 w 2998601"/>
              <a:gd name="connsiteY308" fmla="*/ 269128 h 2994963"/>
              <a:gd name="connsiteX309" fmla="*/ 791020 w 2998601"/>
              <a:gd name="connsiteY309" fmla="*/ 247307 h 2994963"/>
              <a:gd name="connsiteX310" fmla="*/ 808295 w 2998601"/>
              <a:gd name="connsiteY310" fmla="*/ 224577 h 2994963"/>
              <a:gd name="connsiteX311" fmla="*/ 825570 w 2998601"/>
              <a:gd name="connsiteY311" fmla="*/ 201846 h 2994963"/>
              <a:gd name="connsiteX312" fmla="*/ 842845 w 2998601"/>
              <a:gd name="connsiteY312" fmla="*/ 180025 h 2994963"/>
              <a:gd name="connsiteX313" fmla="*/ 861939 w 2998601"/>
              <a:gd name="connsiteY313" fmla="*/ 159113 h 2994963"/>
              <a:gd name="connsiteX314" fmla="*/ 881032 w 2998601"/>
              <a:gd name="connsiteY314" fmla="*/ 140929 h 2994963"/>
              <a:gd name="connsiteX315" fmla="*/ 902854 w 2998601"/>
              <a:gd name="connsiteY315" fmla="*/ 125472 h 2994963"/>
              <a:gd name="connsiteX316" fmla="*/ 925584 w 2998601"/>
              <a:gd name="connsiteY316" fmla="*/ 113652 h 2994963"/>
              <a:gd name="connsiteX317" fmla="*/ 952861 w 2998601"/>
              <a:gd name="connsiteY317" fmla="*/ 105469 h 2994963"/>
              <a:gd name="connsiteX318" fmla="*/ 981047 w 2998601"/>
              <a:gd name="connsiteY318" fmla="*/ 101832 h 2994963"/>
              <a:gd name="connsiteX319" fmla="*/ 1010141 w 2998601"/>
              <a:gd name="connsiteY319" fmla="*/ 100923 h 2994963"/>
              <a:gd name="connsiteX320" fmla="*/ 1041054 w 2998601"/>
              <a:gd name="connsiteY320" fmla="*/ 103651 h 2994963"/>
              <a:gd name="connsiteX321" fmla="*/ 1071968 w 2998601"/>
              <a:gd name="connsiteY321" fmla="*/ 107288 h 2994963"/>
              <a:gd name="connsiteX322" fmla="*/ 1102882 w 2998601"/>
              <a:gd name="connsiteY322" fmla="*/ 111834 h 2994963"/>
              <a:gd name="connsiteX323" fmla="*/ 1133795 w 2998601"/>
              <a:gd name="connsiteY323" fmla="*/ 115471 h 2994963"/>
              <a:gd name="connsiteX324" fmla="*/ 1164708 w 2998601"/>
              <a:gd name="connsiteY324" fmla="*/ 117289 h 2994963"/>
              <a:gd name="connsiteX325" fmla="*/ 1194713 w 2998601"/>
              <a:gd name="connsiteY325" fmla="*/ 117289 h 2994963"/>
              <a:gd name="connsiteX326" fmla="*/ 1222899 w 2998601"/>
              <a:gd name="connsiteY326" fmla="*/ 113652 h 2994963"/>
              <a:gd name="connsiteX327" fmla="*/ 1251085 w 2998601"/>
              <a:gd name="connsiteY327" fmla="*/ 106378 h 2994963"/>
              <a:gd name="connsiteX328" fmla="*/ 1278361 w 2998601"/>
              <a:gd name="connsiteY328" fmla="*/ 95468 h 2994963"/>
              <a:gd name="connsiteX329" fmla="*/ 1305637 w 2998601"/>
              <a:gd name="connsiteY329" fmla="*/ 80920 h 2994963"/>
              <a:gd name="connsiteX330" fmla="*/ 1332914 w 2998601"/>
              <a:gd name="connsiteY330" fmla="*/ 66373 h 2994963"/>
              <a:gd name="connsiteX331" fmla="*/ 1360190 w 2998601"/>
              <a:gd name="connsiteY331" fmla="*/ 50007 h 2994963"/>
              <a:gd name="connsiteX332" fmla="*/ 1386558 w 2998601"/>
              <a:gd name="connsiteY332" fmla="*/ 34550 h 2994963"/>
              <a:gd name="connsiteX333" fmla="*/ 1414744 w 2998601"/>
              <a:gd name="connsiteY333" fmla="*/ 20912 h 2994963"/>
              <a:gd name="connsiteX334" fmla="*/ 1442020 w 2998601"/>
              <a:gd name="connsiteY334" fmla="*/ 10001 h 2994963"/>
              <a:gd name="connsiteX335" fmla="*/ 1470206 w 2998601"/>
              <a:gd name="connsiteY335" fmla="*/ 2727 h 299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8601" h="2994963">
                <a:moveTo>
                  <a:pt x="1499301" y="0"/>
                </a:moveTo>
                <a:lnTo>
                  <a:pt x="1528395" y="2727"/>
                </a:lnTo>
                <a:lnTo>
                  <a:pt x="1556581" y="10001"/>
                </a:lnTo>
                <a:lnTo>
                  <a:pt x="1583858" y="20912"/>
                </a:lnTo>
                <a:lnTo>
                  <a:pt x="1612043" y="34550"/>
                </a:lnTo>
                <a:lnTo>
                  <a:pt x="1638411" y="50007"/>
                </a:lnTo>
                <a:lnTo>
                  <a:pt x="1665688" y="66373"/>
                </a:lnTo>
                <a:lnTo>
                  <a:pt x="1692964" y="80920"/>
                </a:lnTo>
                <a:lnTo>
                  <a:pt x="1720240" y="95468"/>
                </a:lnTo>
                <a:lnTo>
                  <a:pt x="1746608" y="106378"/>
                </a:lnTo>
                <a:lnTo>
                  <a:pt x="1775703" y="113652"/>
                </a:lnTo>
                <a:lnTo>
                  <a:pt x="1803888" y="117289"/>
                </a:lnTo>
                <a:lnTo>
                  <a:pt x="1833892" y="117289"/>
                </a:lnTo>
                <a:lnTo>
                  <a:pt x="1864806" y="115471"/>
                </a:lnTo>
                <a:lnTo>
                  <a:pt x="1895719" y="111834"/>
                </a:lnTo>
                <a:lnTo>
                  <a:pt x="1926633" y="107288"/>
                </a:lnTo>
                <a:lnTo>
                  <a:pt x="1957546" y="103651"/>
                </a:lnTo>
                <a:lnTo>
                  <a:pt x="1988460" y="100923"/>
                </a:lnTo>
                <a:lnTo>
                  <a:pt x="2017554" y="101832"/>
                </a:lnTo>
                <a:lnTo>
                  <a:pt x="2045740" y="105469"/>
                </a:lnTo>
                <a:lnTo>
                  <a:pt x="2073017" y="113652"/>
                </a:lnTo>
                <a:lnTo>
                  <a:pt x="2095748" y="125472"/>
                </a:lnTo>
                <a:lnTo>
                  <a:pt x="2117568" y="140929"/>
                </a:lnTo>
                <a:lnTo>
                  <a:pt x="2136662" y="159113"/>
                </a:lnTo>
                <a:lnTo>
                  <a:pt x="2155756" y="180025"/>
                </a:lnTo>
                <a:lnTo>
                  <a:pt x="2173031" y="201846"/>
                </a:lnTo>
                <a:lnTo>
                  <a:pt x="2190306" y="224577"/>
                </a:lnTo>
                <a:lnTo>
                  <a:pt x="2207581" y="247307"/>
                </a:lnTo>
                <a:lnTo>
                  <a:pt x="2224856" y="269128"/>
                </a:lnTo>
                <a:lnTo>
                  <a:pt x="2243041" y="290040"/>
                </a:lnTo>
                <a:lnTo>
                  <a:pt x="2263953" y="308225"/>
                </a:lnTo>
                <a:lnTo>
                  <a:pt x="2283956" y="324591"/>
                </a:lnTo>
                <a:lnTo>
                  <a:pt x="2306686" y="337319"/>
                </a:lnTo>
                <a:lnTo>
                  <a:pt x="2331235" y="348230"/>
                </a:lnTo>
                <a:lnTo>
                  <a:pt x="2357602" y="357322"/>
                </a:lnTo>
                <a:lnTo>
                  <a:pt x="2384878" y="365505"/>
                </a:lnTo>
                <a:lnTo>
                  <a:pt x="2412155" y="372779"/>
                </a:lnTo>
                <a:lnTo>
                  <a:pt x="2440341" y="380053"/>
                </a:lnTo>
                <a:lnTo>
                  <a:pt x="2466708" y="388236"/>
                </a:lnTo>
                <a:lnTo>
                  <a:pt x="2493075" y="397328"/>
                </a:lnTo>
                <a:lnTo>
                  <a:pt x="2517624" y="408239"/>
                </a:lnTo>
                <a:lnTo>
                  <a:pt x="2539446" y="421877"/>
                </a:lnTo>
                <a:lnTo>
                  <a:pt x="2559449" y="438243"/>
                </a:lnTo>
                <a:lnTo>
                  <a:pt x="2575814" y="458246"/>
                </a:lnTo>
                <a:lnTo>
                  <a:pt x="2589453" y="480067"/>
                </a:lnTo>
                <a:lnTo>
                  <a:pt x="2600363" y="504615"/>
                </a:lnTo>
                <a:lnTo>
                  <a:pt x="2609455" y="530983"/>
                </a:lnTo>
                <a:lnTo>
                  <a:pt x="2617638" y="557350"/>
                </a:lnTo>
                <a:lnTo>
                  <a:pt x="2624912" y="585536"/>
                </a:lnTo>
                <a:lnTo>
                  <a:pt x="2632186" y="612812"/>
                </a:lnTo>
                <a:lnTo>
                  <a:pt x="2640369" y="640089"/>
                </a:lnTo>
                <a:lnTo>
                  <a:pt x="2649461" y="666457"/>
                </a:lnTo>
                <a:lnTo>
                  <a:pt x="2660371" y="691006"/>
                </a:lnTo>
                <a:lnTo>
                  <a:pt x="2673101" y="713736"/>
                </a:lnTo>
                <a:lnTo>
                  <a:pt x="2689467" y="733739"/>
                </a:lnTo>
                <a:lnTo>
                  <a:pt x="2707651" y="754651"/>
                </a:lnTo>
                <a:lnTo>
                  <a:pt x="2728563" y="772835"/>
                </a:lnTo>
                <a:lnTo>
                  <a:pt x="2750385" y="790110"/>
                </a:lnTo>
                <a:lnTo>
                  <a:pt x="2774024" y="807385"/>
                </a:lnTo>
                <a:lnTo>
                  <a:pt x="2796754" y="824660"/>
                </a:lnTo>
                <a:lnTo>
                  <a:pt x="2818576" y="841936"/>
                </a:lnTo>
                <a:lnTo>
                  <a:pt x="2839487" y="861029"/>
                </a:lnTo>
                <a:lnTo>
                  <a:pt x="2857672" y="880123"/>
                </a:lnTo>
                <a:lnTo>
                  <a:pt x="2873129" y="901944"/>
                </a:lnTo>
                <a:lnTo>
                  <a:pt x="2884949" y="924674"/>
                </a:lnTo>
                <a:lnTo>
                  <a:pt x="2893132" y="951951"/>
                </a:lnTo>
                <a:lnTo>
                  <a:pt x="2896768" y="980137"/>
                </a:lnTo>
                <a:lnTo>
                  <a:pt x="2897678" y="1009232"/>
                </a:lnTo>
                <a:lnTo>
                  <a:pt x="2894950" y="1040145"/>
                </a:lnTo>
                <a:lnTo>
                  <a:pt x="2891313" y="1071058"/>
                </a:lnTo>
                <a:lnTo>
                  <a:pt x="2886767" y="1101972"/>
                </a:lnTo>
                <a:lnTo>
                  <a:pt x="2883130" y="1132885"/>
                </a:lnTo>
                <a:lnTo>
                  <a:pt x="2881312" y="1163799"/>
                </a:lnTo>
                <a:lnTo>
                  <a:pt x="2881312" y="1193803"/>
                </a:lnTo>
                <a:lnTo>
                  <a:pt x="2884949" y="1221988"/>
                </a:lnTo>
                <a:lnTo>
                  <a:pt x="2892222" y="1250174"/>
                </a:lnTo>
                <a:lnTo>
                  <a:pt x="2903133" y="1276542"/>
                </a:lnTo>
                <a:lnTo>
                  <a:pt x="2917681" y="1303818"/>
                </a:lnTo>
                <a:lnTo>
                  <a:pt x="2932228" y="1331095"/>
                </a:lnTo>
                <a:lnTo>
                  <a:pt x="2948594" y="1358371"/>
                </a:lnTo>
                <a:lnTo>
                  <a:pt x="2964050" y="1384739"/>
                </a:lnTo>
                <a:lnTo>
                  <a:pt x="2977689" y="1412924"/>
                </a:lnTo>
                <a:lnTo>
                  <a:pt x="2988599" y="1440201"/>
                </a:lnTo>
                <a:lnTo>
                  <a:pt x="2995873" y="1468387"/>
                </a:lnTo>
                <a:lnTo>
                  <a:pt x="2998601" y="1497481"/>
                </a:lnTo>
                <a:lnTo>
                  <a:pt x="2995873" y="1526576"/>
                </a:lnTo>
                <a:lnTo>
                  <a:pt x="2988599" y="1554762"/>
                </a:lnTo>
                <a:lnTo>
                  <a:pt x="2977689" y="1582039"/>
                </a:lnTo>
                <a:lnTo>
                  <a:pt x="2964050" y="1610224"/>
                </a:lnTo>
                <a:lnTo>
                  <a:pt x="2948594" y="1636592"/>
                </a:lnTo>
                <a:lnTo>
                  <a:pt x="2932228" y="1663869"/>
                </a:lnTo>
                <a:lnTo>
                  <a:pt x="2917681" y="1691145"/>
                </a:lnTo>
                <a:lnTo>
                  <a:pt x="2903133" y="1718421"/>
                </a:lnTo>
                <a:lnTo>
                  <a:pt x="2892222" y="1744789"/>
                </a:lnTo>
                <a:lnTo>
                  <a:pt x="2884949" y="1772975"/>
                </a:lnTo>
                <a:lnTo>
                  <a:pt x="2881312" y="1801160"/>
                </a:lnTo>
                <a:lnTo>
                  <a:pt x="2881312" y="1831165"/>
                </a:lnTo>
                <a:lnTo>
                  <a:pt x="2883130" y="1862078"/>
                </a:lnTo>
                <a:lnTo>
                  <a:pt x="2886767" y="1892991"/>
                </a:lnTo>
                <a:lnTo>
                  <a:pt x="2891313" y="1923905"/>
                </a:lnTo>
                <a:lnTo>
                  <a:pt x="2894950" y="1954818"/>
                </a:lnTo>
                <a:lnTo>
                  <a:pt x="2897678" y="1985731"/>
                </a:lnTo>
                <a:lnTo>
                  <a:pt x="2896768" y="2014827"/>
                </a:lnTo>
                <a:lnTo>
                  <a:pt x="2893132" y="2043013"/>
                </a:lnTo>
                <a:lnTo>
                  <a:pt x="2884949" y="2070289"/>
                </a:lnTo>
                <a:lnTo>
                  <a:pt x="2873129" y="2093019"/>
                </a:lnTo>
                <a:lnTo>
                  <a:pt x="2857672" y="2114841"/>
                </a:lnTo>
                <a:lnTo>
                  <a:pt x="2839487" y="2133934"/>
                </a:lnTo>
                <a:lnTo>
                  <a:pt x="2818576" y="2153027"/>
                </a:lnTo>
                <a:lnTo>
                  <a:pt x="2796754" y="2170303"/>
                </a:lnTo>
                <a:lnTo>
                  <a:pt x="2774024" y="2187578"/>
                </a:lnTo>
                <a:lnTo>
                  <a:pt x="2750385" y="2204853"/>
                </a:lnTo>
                <a:lnTo>
                  <a:pt x="2728563" y="2222128"/>
                </a:lnTo>
                <a:lnTo>
                  <a:pt x="2707651" y="2240312"/>
                </a:lnTo>
                <a:lnTo>
                  <a:pt x="2689467" y="2261224"/>
                </a:lnTo>
                <a:lnTo>
                  <a:pt x="2673101" y="2281227"/>
                </a:lnTo>
                <a:lnTo>
                  <a:pt x="2660371" y="2303957"/>
                </a:lnTo>
                <a:lnTo>
                  <a:pt x="2649461" y="2328506"/>
                </a:lnTo>
                <a:lnTo>
                  <a:pt x="2640369" y="2354874"/>
                </a:lnTo>
                <a:lnTo>
                  <a:pt x="2632186" y="2382151"/>
                </a:lnTo>
                <a:lnTo>
                  <a:pt x="2624912" y="2409427"/>
                </a:lnTo>
                <a:lnTo>
                  <a:pt x="2617638" y="2437613"/>
                </a:lnTo>
                <a:lnTo>
                  <a:pt x="2609455" y="2463980"/>
                </a:lnTo>
                <a:lnTo>
                  <a:pt x="2600363" y="2490347"/>
                </a:lnTo>
                <a:lnTo>
                  <a:pt x="2589453" y="2514896"/>
                </a:lnTo>
                <a:lnTo>
                  <a:pt x="2575814" y="2536718"/>
                </a:lnTo>
                <a:lnTo>
                  <a:pt x="2559449" y="2556720"/>
                </a:lnTo>
                <a:lnTo>
                  <a:pt x="2539446" y="2573086"/>
                </a:lnTo>
                <a:lnTo>
                  <a:pt x="2517624" y="2586724"/>
                </a:lnTo>
                <a:lnTo>
                  <a:pt x="2493075" y="2597635"/>
                </a:lnTo>
                <a:lnTo>
                  <a:pt x="2466708" y="2606727"/>
                </a:lnTo>
                <a:lnTo>
                  <a:pt x="2440341" y="2614910"/>
                </a:lnTo>
                <a:lnTo>
                  <a:pt x="2412155" y="2622184"/>
                </a:lnTo>
                <a:lnTo>
                  <a:pt x="2384878" y="2629458"/>
                </a:lnTo>
                <a:lnTo>
                  <a:pt x="2357602" y="2637641"/>
                </a:lnTo>
                <a:lnTo>
                  <a:pt x="2331235" y="2646733"/>
                </a:lnTo>
                <a:lnTo>
                  <a:pt x="2306686" y="2657644"/>
                </a:lnTo>
                <a:lnTo>
                  <a:pt x="2283956" y="2670372"/>
                </a:lnTo>
                <a:lnTo>
                  <a:pt x="2263953" y="2686738"/>
                </a:lnTo>
                <a:lnTo>
                  <a:pt x="2243041" y="2704923"/>
                </a:lnTo>
                <a:lnTo>
                  <a:pt x="2224856" y="2725835"/>
                </a:lnTo>
                <a:lnTo>
                  <a:pt x="2207581" y="2747656"/>
                </a:lnTo>
                <a:lnTo>
                  <a:pt x="2190306" y="2770386"/>
                </a:lnTo>
                <a:lnTo>
                  <a:pt x="2173031" y="2793117"/>
                </a:lnTo>
                <a:lnTo>
                  <a:pt x="2155756" y="2814938"/>
                </a:lnTo>
                <a:lnTo>
                  <a:pt x="2136662" y="2835850"/>
                </a:lnTo>
                <a:lnTo>
                  <a:pt x="2117568" y="2854034"/>
                </a:lnTo>
                <a:lnTo>
                  <a:pt x="2095748" y="2869491"/>
                </a:lnTo>
                <a:lnTo>
                  <a:pt x="2073017" y="2881311"/>
                </a:lnTo>
                <a:lnTo>
                  <a:pt x="2045740" y="2889494"/>
                </a:lnTo>
                <a:lnTo>
                  <a:pt x="2017554" y="2893131"/>
                </a:lnTo>
                <a:lnTo>
                  <a:pt x="1988460" y="2894040"/>
                </a:lnTo>
                <a:lnTo>
                  <a:pt x="1957546" y="2891312"/>
                </a:lnTo>
                <a:lnTo>
                  <a:pt x="1926633" y="2887676"/>
                </a:lnTo>
                <a:lnTo>
                  <a:pt x="1895719" y="2883129"/>
                </a:lnTo>
                <a:lnTo>
                  <a:pt x="1864806" y="2879493"/>
                </a:lnTo>
                <a:lnTo>
                  <a:pt x="1833892" y="2877674"/>
                </a:lnTo>
                <a:lnTo>
                  <a:pt x="1803888" y="2877674"/>
                </a:lnTo>
                <a:lnTo>
                  <a:pt x="1775703" y="2881311"/>
                </a:lnTo>
                <a:lnTo>
                  <a:pt x="1746608" y="2888585"/>
                </a:lnTo>
                <a:lnTo>
                  <a:pt x="1720240" y="2899495"/>
                </a:lnTo>
                <a:lnTo>
                  <a:pt x="1692964" y="2914043"/>
                </a:lnTo>
                <a:lnTo>
                  <a:pt x="1665688" y="2928591"/>
                </a:lnTo>
                <a:lnTo>
                  <a:pt x="1638411" y="2944956"/>
                </a:lnTo>
                <a:lnTo>
                  <a:pt x="1612043" y="2960413"/>
                </a:lnTo>
                <a:lnTo>
                  <a:pt x="1583858" y="2974051"/>
                </a:lnTo>
                <a:lnTo>
                  <a:pt x="1556581" y="2984962"/>
                </a:lnTo>
                <a:lnTo>
                  <a:pt x="1528395" y="2992236"/>
                </a:lnTo>
                <a:lnTo>
                  <a:pt x="1499301" y="2994963"/>
                </a:lnTo>
                <a:lnTo>
                  <a:pt x="1470206" y="2992236"/>
                </a:lnTo>
                <a:lnTo>
                  <a:pt x="1442020" y="2984962"/>
                </a:lnTo>
                <a:lnTo>
                  <a:pt x="1414744" y="2974051"/>
                </a:lnTo>
                <a:lnTo>
                  <a:pt x="1386558" y="2960413"/>
                </a:lnTo>
                <a:lnTo>
                  <a:pt x="1360190" y="2944956"/>
                </a:lnTo>
                <a:lnTo>
                  <a:pt x="1332914" y="2928591"/>
                </a:lnTo>
                <a:lnTo>
                  <a:pt x="1305637" y="2914043"/>
                </a:lnTo>
                <a:lnTo>
                  <a:pt x="1278361" y="2899495"/>
                </a:lnTo>
                <a:lnTo>
                  <a:pt x="1251085" y="2888585"/>
                </a:lnTo>
                <a:lnTo>
                  <a:pt x="1222899" y="2881311"/>
                </a:lnTo>
                <a:lnTo>
                  <a:pt x="1194713" y="2877674"/>
                </a:lnTo>
                <a:lnTo>
                  <a:pt x="1164708" y="2877674"/>
                </a:lnTo>
                <a:lnTo>
                  <a:pt x="1133795" y="2879493"/>
                </a:lnTo>
                <a:lnTo>
                  <a:pt x="1102882" y="2883129"/>
                </a:lnTo>
                <a:lnTo>
                  <a:pt x="1071968" y="2887676"/>
                </a:lnTo>
                <a:lnTo>
                  <a:pt x="1041054" y="2891312"/>
                </a:lnTo>
                <a:lnTo>
                  <a:pt x="1010141" y="2894040"/>
                </a:lnTo>
                <a:lnTo>
                  <a:pt x="981047" y="2893131"/>
                </a:lnTo>
                <a:lnTo>
                  <a:pt x="952861" y="2889494"/>
                </a:lnTo>
                <a:lnTo>
                  <a:pt x="925584" y="2881311"/>
                </a:lnTo>
                <a:lnTo>
                  <a:pt x="902854" y="2869491"/>
                </a:lnTo>
                <a:lnTo>
                  <a:pt x="881032" y="2854034"/>
                </a:lnTo>
                <a:lnTo>
                  <a:pt x="861939" y="2835850"/>
                </a:lnTo>
                <a:lnTo>
                  <a:pt x="842845" y="2814938"/>
                </a:lnTo>
                <a:lnTo>
                  <a:pt x="825570" y="2793117"/>
                </a:lnTo>
                <a:lnTo>
                  <a:pt x="808295" y="2770386"/>
                </a:lnTo>
                <a:lnTo>
                  <a:pt x="791020" y="2747656"/>
                </a:lnTo>
                <a:lnTo>
                  <a:pt x="773745" y="2725835"/>
                </a:lnTo>
                <a:lnTo>
                  <a:pt x="755560" y="2704923"/>
                </a:lnTo>
                <a:lnTo>
                  <a:pt x="734648" y="2686738"/>
                </a:lnTo>
                <a:lnTo>
                  <a:pt x="714645" y="2670372"/>
                </a:lnTo>
                <a:lnTo>
                  <a:pt x="691915" y="2657644"/>
                </a:lnTo>
                <a:lnTo>
                  <a:pt x="667366" y="2646733"/>
                </a:lnTo>
                <a:lnTo>
                  <a:pt x="640999" y="2637641"/>
                </a:lnTo>
                <a:lnTo>
                  <a:pt x="613722" y="2629458"/>
                </a:lnTo>
                <a:lnTo>
                  <a:pt x="586446" y="2622184"/>
                </a:lnTo>
                <a:lnTo>
                  <a:pt x="558260" y="2614910"/>
                </a:lnTo>
                <a:lnTo>
                  <a:pt x="531893" y="2606727"/>
                </a:lnTo>
                <a:lnTo>
                  <a:pt x="505525" y="2597635"/>
                </a:lnTo>
                <a:lnTo>
                  <a:pt x="480977" y="2586724"/>
                </a:lnTo>
                <a:lnTo>
                  <a:pt x="459155" y="2573086"/>
                </a:lnTo>
                <a:lnTo>
                  <a:pt x="439152" y="2556720"/>
                </a:lnTo>
                <a:lnTo>
                  <a:pt x="422787" y="2536718"/>
                </a:lnTo>
                <a:lnTo>
                  <a:pt x="409149" y="2514896"/>
                </a:lnTo>
                <a:lnTo>
                  <a:pt x="398238" y="2490347"/>
                </a:lnTo>
                <a:lnTo>
                  <a:pt x="389146" y="2463980"/>
                </a:lnTo>
                <a:lnTo>
                  <a:pt x="380963" y="2437613"/>
                </a:lnTo>
                <a:lnTo>
                  <a:pt x="373689" y="2409427"/>
                </a:lnTo>
                <a:lnTo>
                  <a:pt x="366415" y="2382151"/>
                </a:lnTo>
                <a:lnTo>
                  <a:pt x="358232" y="2354874"/>
                </a:lnTo>
                <a:lnTo>
                  <a:pt x="349140" y="2328506"/>
                </a:lnTo>
                <a:lnTo>
                  <a:pt x="338229" y="2303957"/>
                </a:lnTo>
                <a:lnTo>
                  <a:pt x="325500" y="2281227"/>
                </a:lnTo>
                <a:lnTo>
                  <a:pt x="309135" y="2261224"/>
                </a:lnTo>
                <a:lnTo>
                  <a:pt x="290950" y="2240312"/>
                </a:lnTo>
                <a:lnTo>
                  <a:pt x="270038" y="2222128"/>
                </a:lnTo>
                <a:lnTo>
                  <a:pt x="247307" y="2204853"/>
                </a:lnTo>
                <a:lnTo>
                  <a:pt x="224577" y="2187578"/>
                </a:lnTo>
                <a:lnTo>
                  <a:pt x="201847" y="2170303"/>
                </a:lnTo>
                <a:lnTo>
                  <a:pt x="180025" y="2153027"/>
                </a:lnTo>
                <a:lnTo>
                  <a:pt x="159113" y="2133934"/>
                </a:lnTo>
                <a:lnTo>
                  <a:pt x="140929" y="2114841"/>
                </a:lnTo>
                <a:lnTo>
                  <a:pt x="125473" y="2093019"/>
                </a:lnTo>
                <a:lnTo>
                  <a:pt x="113653" y="2070289"/>
                </a:lnTo>
                <a:lnTo>
                  <a:pt x="105470" y="2043013"/>
                </a:lnTo>
                <a:lnTo>
                  <a:pt x="101833" y="2014827"/>
                </a:lnTo>
                <a:lnTo>
                  <a:pt x="100923" y="1985731"/>
                </a:lnTo>
                <a:lnTo>
                  <a:pt x="103651" y="1954818"/>
                </a:lnTo>
                <a:lnTo>
                  <a:pt x="107288" y="1923905"/>
                </a:lnTo>
                <a:lnTo>
                  <a:pt x="111834" y="1892991"/>
                </a:lnTo>
                <a:lnTo>
                  <a:pt x="115471" y="1862078"/>
                </a:lnTo>
                <a:lnTo>
                  <a:pt x="117290" y="1831165"/>
                </a:lnTo>
                <a:lnTo>
                  <a:pt x="117290" y="1801160"/>
                </a:lnTo>
                <a:lnTo>
                  <a:pt x="113653" y="1772975"/>
                </a:lnTo>
                <a:lnTo>
                  <a:pt x="106379" y="1744789"/>
                </a:lnTo>
                <a:lnTo>
                  <a:pt x="95468" y="1718421"/>
                </a:lnTo>
                <a:lnTo>
                  <a:pt x="81830" y="1691145"/>
                </a:lnTo>
                <a:lnTo>
                  <a:pt x="66373" y="1663869"/>
                </a:lnTo>
                <a:lnTo>
                  <a:pt x="50008" y="1636592"/>
                </a:lnTo>
                <a:lnTo>
                  <a:pt x="34551" y="1610224"/>
                </a:lnTo>
                <a:lnTo>
                  <a:pt x="20912" y="1582039"/>
                </a:lnTo>
                <a:lnTo>
                  <a:pt x="10002" y="1554762"/>
                </a:lnTo>
                <a:lnTo>
                  <a:pt x="2728" y="1526576"/>
                </a:lnTo>
                <a:lnTo>
                  <a:pt x="0" y="1497481"/>
                </a:lnTo>
                <a:lnTo>
                  <a:pt x="2728" y="1468387"/>
                </a:lnTo>
                <a:lnTo>
                  <a:pt x="10002" y="1440201"/>
                </a:lnTo>
                <a:lnTo>
                  <a:pt x="20912" y="1412924"/>
                </a:lnTo>
                <a:lnTo>
                  <a:pt x="34551" y="1384739"/>
                </a:lnTo>
                <a:lnTo>
                  <a:pt x="50008" y="1358371"/>
                </a:lnTo>
                <a:lnTo>
                  <a:pt x="66373" y="1331095"/>
                </a:lnTo>
                <a:lnTo>
                  <a:pt x="81830" y="1303818"/>
                </a:lnTo>
                <a:lnTo>
                  <a:pt x="95468" y="1276542"/>
                </a:lnTo>
                <a:lnTo>
                  <a:pt x="106379" y="1250174"/>
                </a:lnTo>
                <a:lnTo>
                  <a:pt x="113653" y="1221988"/>
                </a:lnTo>
                <a:lnTo>
                  <a:pt x="117290" y="1193803"/>
                </a:lnTo>
                <a:lnTo>
                  <a:pt x="117290" y="1163799"/>
                </a:lnTo>
                <a:lnTo>
                  <a:pt x="115471" y="1132885"/>
                </a:lnTo>
                <a:lnTo>
                  <a:pt x="111834" y="1101972"/>
                </a:lnTo>
                <a:lnTo>
                  <a:pt x="107288" y="1071058"/>
                </a:lnTo>
                <a:lnTo>
                  <a:pt x="103651" y="1040145"/>
                </a:lnTo>
                <a:lnTo>
                  <a:pt x="100923" y="1009232"/>
                </a:lnTo>
                <a:lnTo>
                  <a:pt x="101833" y="980137"/>
                </a:lnTo>
                <a:lnTo>
                  <a:pt x="105470" y="951951"/>
                </a:lnTo>
                <a:lnTo>
                  <a:pt x="113653" y="924674"/>
                </a:lnTo>
                <a:lnTo>
                  <a:pt x="125473" y="901944"/>
                </a:lnTo>
                <a:lnTo>
                  <a:pt x="140929" y="880123"/>
                </a:lnTo>
                <a:lnTo>
                  <a:pt x="159113" y="861029"/>
                </a:lnTo>
                <a:lnTo>
                  <a:pt x="180025" y="841936"/>
                </a:lnTo>
                <a:lnTo>
                  <a:pt x="201847" y="824660"/>
                </a:lnTo>
                <a:lnTo>
                  <a:pt x="224577" y="807385"/>
                </a:lnTo>
                <a:lnTo>
                  <a:pt x="247307" y="790110"/>
                </a:lnTo>
                <a:lnTo>
                  <a:pt x="270038" y="772835"/>
                </a:lnTo>
                <a:lnTo>
                  <a:pt x="290950" y="754651"/>
                </a:lnTo>
                <a:lnTo>
                  <a:pt x="309135" y="733739"/>
                </a:lnTo>
                <a:lnTo>
                  <a:pt x="325500" y="713736"/>
                </a:lnTo>
                <a:lnTo>
                  <a:pt x="338229" y="691006"/>
                </a:lnTo>
                <a:lnTo>
                  <a:pt x="349140" y="666457"/>
                </a:lnTo>
                <a:lnTo>
                  <a:pt x="358232" y="640089"/>
                </a:lnTo>
                <a:lnTo>
                  <a:pt x="366415" y="612812"/>
                </a:lnTo>
                <a:lnTo>
                  <a:pt x="373689" y="585536"/>
                </a:lnTo>
                <a:lnTo>
                  <a:pt x="380963" y="557350"/>
                </a:lnTo>
                <a:lnTo>
                  <a:pt x="389146" y="530983"/>
                </a:lnTo>
                <a:lnTo>
                  <a:pt x="398238" y="504615"/>
                </a:lnTo>
                <a:lnTo>
                  <a:pt x="409149" y="480067"/>
                </a:lnTo>
                <a:lnTo>
                  <a:pt x="422787" y="458246"/>
                </a:lnTo>
                <a:lnTo>
                  <a:pt x="439152" y="438243"/>
                </a:lnTo>
                <a:lnTo>
                  <a:pt x="459155" y="421877"/>
                </a:lnTo>
                <a:lnTo>
                  <a:pt x="480977" y="408239"/>
                </a:lnTo>
                <a:lnTo>
                  <a:pt x="505525" y="397328"/>
                </a:lnTo>
                <a:lnTo>
                  <a:pt x="531893" y="388236"/>
                </a:lnTo>
                <a:lnTo>
                  <a:pt x="558260" y="380053"/>
                </a:lnTo>
                <a:lnTo>
                  <a:pt x="586446" y="372779"/>
                </a:lnTo>
                <a:lnTo>
                  <a:pt x="613722" y="365505"/>
                </a:lnTo>
                <a:lnTo>
                  <a:pt x="640999" y="357322"/>
                </a:lnTo>
                <a:lnTo>
                  <a:pt x="667366" y="348230"/>
                </a:lnTo>
                <a:lnTo>
                  <a:pt x="691915" y="337319"/>
                </a:lnTo>
                <a:lnTo>
                  <a:pt x="714645" y="324591"/>
                </a:lnTo>
                <a:lnTo>
                  <a:pt x="734648" y="308225"/>
                </a:lnTo>
                <a:lnTo>
                  <a:pt x="755560" y="290040"/>
                </a:lnTo>
                <a:lnTo>
                  <a:pt x="773745" y="269128"/>
                </a:lnTo>
                <a:lnTo>
                  <a:pt x="791020" y="247307"/>
                </a:lnTo>
                <a:lnTo>
                  <a:pt x="808295" y="224577"/>
                </a:lnTo>
                <a:lnTo>
                  <a:pt x="825570" y="201846"/>
                </a:lnTo>
                <a:lnTo>
                  <a:pt x="842845" y="180025"/>
                </a:lnTo>
                <a:lnTo>
                  <a:pt x="861939" y="159113"/>
                </a:lnTo>
                <a:lnTo>
                  <a:pt x="881032" y="140929"/>
                </a:lnTo>
                <a:lnTo>
                  <a:pt x="902854" y="125472"/>
                </a:lnTo>
                <a:lnTo>
                  <a:pt x="925584" y="113652"/>
                </a:lnTo>
                <a:lnTo>
                  <a:pt x="952861" y="105469"/>
                </a:lnTo>
                <a:lnTo>
                  <a:pt x="981047" y="101832"/>
                </a:lnTo>
                <a:lnTo>
                  <a:pt x="1010141" y="100923"/>
                </a:lnTo>
                <a:lnTo>
                  <a:pt x="1041054" y="103651"/>
                </a:lnTo>
                <a:lnTo>
                  <a:pt x="1071968" y="107288"/>
                </a:lnTo>
                <a:lnTo>
                  <a:pt x="1102882" y="111834"/>
                </a:lnTo>
                <a:lnTo>
                  <a:pt x="1133795" y="115471"/>
                </a:lnTo>
                <a:lnTo>
                  <a:pt x="1164708" y="117289"/>
                </a:lnTo>
                <a:lnTo>
                  <a:pt x="1194713" y="117289"/>
                </a:lnTo>
                <a:lnTo>
                  <a:pt x="1222899" y="113652"/>
                </a:lnTo>
                <a:lnTo>
                  <a:pt x="1251085" y="106378"/>
                </a:lnTo>
                <a:lnTo>
                  <a:pt x="1278361" y="95468"/>
                </a:lnTo>
                <a:lnTo>
                  <a:pt x="1305637" y="80920"/>
                </a:lnTo>
                <a:lnTo>
                  <a:pt x="1332914" y="66373"/>
                </a:lnTo>
                <a:lnTo>
                  <a:pt x="1360190" y="50007"/>
                </a:lnTo>
                <a:lnTo>
                  <a:pt x="1386558" y="34550"/>
                </a:lnTo>
                <a:lnTo>
                  <a:pt x="1414744" y="20912"/>
                </a:lnTo>
                <a:lnTo>
                  <a:pt x="1442020" y="10001"/>
                </a:lnTo>
                <a:lnTo>
                  <a:pt x="1470206" y="2727"/>
                </a:lnTo>
                <a:close/>
              </a:path>
            </a:pathLst>
          </a:custGeom>
        </p:spPr>
      </p:pic>
      <p:sp>
        <p:nvSpPr>
          <p:cNvPr id="24" name="Freeform: Shape 17">
            <a:extLst>
              <a:ext uri="{FF2B5EF4-FFF2-40B4-BE49-F238E27FC236}">
                <a16:creationId xmlns:a16="http://schemas.microsoft.com/office/drawing/2014/main" id="{0CE326BE-F0B1-46A2-AD11-ECDEEFB38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276" y="0"/>
            <a:ext cx="4335725" cy="3532180"/>
          </a:xfrm>
          <a:custGeom>
            <a:avLst/>
            <a:gdLst>
              <a:gd name="connsiteX0" fmla="*/ 179111 w 4335725"/>
              <a:gd name="connsiteY0" fmla="*/ 0 h 3532180"/>
              <a:gd name="connsiteX1" fmla="*/ 4335725 w 4335725"/>
              <a:gd name="connsiteY1" fmla="*/ 0 h 3532180"/>
              <a:gd name="connsiteX2" fmla="*/ 4335725 w 4335725"/>
              <a:gd name="connsiteY2" fmla="*/ 2845937 h 3532180"/>
              <a:gd name="connsiteX3" fmla="*/ 4315217 w 4335725"/>
              <a:gd name="connsiteY3" fmla="*/ 2853009 h 3532180"/>
              <a:gd name="connsiteX4" fmla="*/ 4269092 w 4335725"/>
              <a:gd name="connsiteY4" fmla="*/ 2867324 h 3532180"/>
              <a:gd name="connsiteX5" fmla="*/ 4219783 w 4335725"/>
              <a:gd name="connsiteY5" fmla="*/ 2880049 h 3532180"/>
              <a:gd name="connsiteX6" fmla="*/ 4172065 w 4335725"/>
              <a:gd name="connsiteY6" fmla="*/ 2892774 h 3532180"/>
              <a:gd name="connsiteX7" fmla="*/ 4124349 w 4335725"/>
              <a:gd name="connsiteY7" fmla="*/ 2907089 h 3532180"/>
              <a:gd name="connsiteX8" fmla="*/ 4078224 w 4335725"/>
              <a:gd name="connsiteY8" fmla="*/ 2922994 h 3532180"/>
              <a:gd name="connsiteX9" fmla="*/ 4035278 w 4335725"/>
              <a:gd name="connsiteY9" fmla="*/ 2942082 h 3532180"/>
              <a:gd name="connsiteX10" fmla="*/ 3995515 w 4335725"/>
              <a:gd name="connsiteY10" fmla="*/ 2964348 h 3532180"/>
              <a:gd name="connsiteX11" fmla="*/ 3960521 w 4335725"/>
              <a:gd name="connsiteY11" fmla="*/ 2992978 h 3532180"/>
              <a:gd name="connsiteX12" fmla="*/ 3923939 w 4335725"/>
              <a:gd name="connsiteY12" fmla="*/ 3024791 h 3532180"/>
              <a:gd name="connsiteX13" fmla="*/ 3892126 w 4335725"/>
              <a:gd name="connsiteY13" fmla="*/ 3061373 h 3532180"/>
              <a:gd name="connsiteX14" fmla="*/ 3861905 w 4335725"/>
              <a:gd name="connsiteY14" fmla="*/ 3099547 h 3532180"/>
              <a:gd name="connsiteX15" fmla="*/ 3831684 w 4335725"/>
              <a:gd name="connsiteY15" fmla="*/ 3139310 h 3532180"/>
              <a:gd name="connsiteX16" fmla="*/ 3801464 w 4335725"/>
              <a:gd name="connsiteY16" fmla="*/ 3179075 h 3532180"/>
              <a:gd name="connsiteX17" fmla="*/ 3771243 w 4335725"/>
              <a:gd name="connsiteY17" fmla="*/ 3217249 h 3532180"/>
              <a:gd name="connsiteX18" fmla="*/ 3737841 w 4335725"/>
              <a:gd name="connsiteY18" fmla="*/ 3253831 h 3532180"/>
              <a:gd name="connsiteX19" fmla="*/ 3704438 w 4335725"/>
              <a:gd name="connsiteY19" fmla="*/ 3285642 h 3532180"/>
              <a:gd name="connsiteX20" fmla="*/ 3666266 w 4335725"/>
              <a:gd name="connsiteY20" fmla="*/ 3312682 h 3532180"/>
              <a:gd name="connsiteX21" fmla="*/ 3626501 w 4335725"/>
              <a:gd name="connsiteY21" fmla="*/ 3333360 h 3532180"/>
              <a:gd name="connsiteX22" fmla="*/ 3578783 w 4335725"/>
              <a:gd name="connsiteY22" fmla="*/ 3347676 h 3532180"/>
              <a:gd name="connsiteX23" fmla="*/ 3529475 w 4335725"/>
              <a:gd name="connsiteY23" fmla="*/ 3354038 h 3532180"/>
              <a:gd name="connsiteX24" fmla="*/ 3478579 w 4335725"/>
              <a:gd name="connsiteY24" fmla="*/ 3355628 h 3532180"/>
              <a:gd name="connsiteX25" fmla="*/ 3424498 w 4335725"/>
              <a:gd name="connsiteY25" fmla="*/ 3350856 h 3532180"/>
              <a:gd name="connsiteX26" fmla="*/ 3370419 w 4335725"/>
              <a:gd name="connsiteY26" fmla="*/ 3344494 h 3532180"/>
              <a:gd name="connsiteX27" fmla="*/ 3316339 w 4335725"/>
              <a:gd name="connsiteY27" fmla="*/ 3336540 h 3532180"/>
              <a:gd name="connsiteX28" fmla="*/ 3262260 w 4335725"/>
              <a:gd name="connsiteY28" fmla="*/ 3330180 h 3532180"/>
              <a:gd name="connsiteX29" fmla="*/ 3208180 w 4335725"/>
              <a:gd name="connsiteY29" fmla="*/ 3326998 h 3532180"/>
              <a:gd name="connsiteX30" fmla="*/ 3155691 w 4335725"/>
              <a:gd name="connsiteY30" fmla="*/ 3326998 h 3532180"/>
              <a:gd name="connsiteX31" fmla="*/ 3106385 w 4335725"/>
              <a:gd name="connsiteY31" fmla="*/ 3333360 h 3532180"/>
              <a:gd name="connsiteX32" fmla="*/ 3055487 w 4335725"/>
              <a:gd name="connsiteY32" fmla="*/ 3346085 h 3532180"/>
              <a:gd name="connsiteX33" fmla="*/ 3009359 w 4335725"/>
              <a:gd name="connsiteY33" fmla="*/ 3365171 h 3532180"/>
              <a:gd name="connsiteX34" fmla="*/ 2961643 w 4335725"/>
              <a:gd name="connsiteY34" fmla="*/ 3390621 h 3532180"/>
              <a:gd name="connsiteX35" fmla="*/ 2913927 w 4335725"/>
              <a:gd name="connsiteY35" fmla="*/ 3416071 h 3532180"/>
              <a:gd name="connsiteX36" fmla="*/ 2866209 w 4335725"/>
              <a:gd name="connsiteY36" fmla="*/ 3444699 h 3532180"/>
              <a:gd name="connsiteX37" fmla="*/ 2820081 w 4335725"/>
              <a:gd name="connsiteY37" fmla="*/ 3471739 h 3532180"/>
              <a:gd name="connsiteX38" fmla="*/ 2770775 w 4335725"/>
              <a:gd name="connsiteY38" fmla="*/ 3495598 h 3532180"/>
              <a:gd name="connsiteX39" fmla="*/ 2723057 w 4335725"/>
              <a:gd name="connsiteY39" fmla="*/ 3514685 h 3532180"/>
              <a:gd name="connsiteX40" fmla="*/ 2673749 w 4335725"/>
              <a:gd name="connsiteY40" fmla="*/ 3527410 h 3532180"/>
              <a:gd name="connsiteX41" fmla="*/ 2622852 w 4335725"/>
              <a:gd name="connsiteY41" fmla="*/ 3532180 h 3532180"/>
              <a:gd name="connsiteX42" fmla="*/ 2571953 w 4335725"/>
              <a:gd name="connsiteY42" fmla="*/ 3527410 h 3532180"/>
              <a:gd name="connsiteX43" fmla="*/ 2522645 w 4335725"/>
              <a:gd name="connsiteY43" fmla="*/ 3514685 h 3532180"/>
              <a:gd name="connsiteX44" fmla="*/ 2474930 w 4335725"/>
              <a:gd name="connsiteY44" fmla="*/ 3495598 h 3532180"/>
              <a:gd name="connsiteX45" fmla="*/ 2425621 w 4335725"/>
              <a:gd name="connsiteY45" fmla="*/ 3471739 h 3532180"/>
              <a:gd name="connsiteX46" fmla="*/ 2379493 w 4335725"/>
              <a:gd name="connsiteY46" fmla="*/ 3444699 h 3532180"/>
              <a:gd name="connsiteX47" fmla="*/ 2331777 w 4335725"/>
              <a:gd name="connsiteY47" fmla="*/ 3416071 h 3532180"/>
              <a:gd name="connsiteX48" fmla="*/ 2284059 w 4335725"/>
              <a:gd name="connsiteY48" fmla="*/ 3390621 h 3532180"/>
              <a:gd name="connsiteX49" fmla="*/ 2236343 w 4335725"/>
              <a:gd name="connsiteY49" fmla="*/ 3365171 h 3532180"/>
              <a:gd name="connsiteX50" fmla="*/ 2188627 w 4335725"/>
              <a:gd name="connsiteY50" fmla="*/ 3346085 h 3532180"/>
              <a:gd name="connsiteX51" fmla="*/ 2139319 w 4335725"/>
              <a:gd name="connsiteY51" fmla="*/ 3333360 h 3532180"/>
              <a:gd name="connsiteX52" fmla="*/ 2090011 w 4335725"/>
              <a:gd name="connsiteY52" fmla="*/ 3326998 h 3532180"/>
              <a:gd name="connsiteX53" fmla="*/ 2037520 w 4335725"/>
              <a:gd name="connsiteY53" fmla="*/ 3326998 h 3532180"/>
              <a:gd name="connsiteX54" fmla="*/ 1983442 w 4335725"/>
              <a:gd name="connsiteY54" fmla="*/ 3330180 h 3532180"/>
              <a:gd name="connsiteX55" fmla="*/ 1929363 w 4335725"/>
              <a:gd name="connsiteY55" fmla="*/ 3336540 h 3532180"/>
              <a:gd name="connsiteX56" fmla="*/ 1875283 w 4335725"/>
              <a:gd name="connsiteY56" fmla="*/ 3344494 h 3532180"/>
              <a:gd name="connsiteX57" fmla="*/ 1821202 w 4335725"/>
              <a:gd name="connsiteY57" fmla="*/ 3350856 h 3532180"/>
              <a:gd name="connsiteX58" fmla="*/ 1767124 w 4335725"/>
              <a:gd name="connsiteY58" fmla="*/ 3355628 h 3532180"/>
              <a:gd name="connsiteX59" fmla="*/ 1716227 w 4335725"/>
              <a:gd name="connsiteY59" fmla="*/ 3354038 h 3532180"/>
              <a:gd name="connsiteX60" fmla="*/ 1666919 w 4335725"/>
              <a:gd name="connsiteY60" fmla="*/ 3347676 h 3532180"/>
              <a:gd name="connsiteX61" fmla="*/ 1619201 w 4335725"/>
              <a:gd name="connsiteY61" fmla="*/ 3333360 h 3532180"/>
              <a:gd name="connsiteX62" fmla="*/ 1579437 w 4335725"/>
              <a:gd name="connsiteY62" fmla="*/ 3312682 h 3532180"/>
              <a:gd name="connsiteX63" fmla="*/ 1541263 w 4335725"/>
              <a:gd name="connsiteY63" fmla="*/ 3285642 h 3532180"/>
              <a:gd name="connsiteX64" fmla="*/ 1507862 w 4335725"/>
              <a:gd name="connsiteY64" fmla="*/ 3253831 h 3532180"/>
              <a:gd name="connsiteX65" fmla="*/ 1474459 w 4335725"/>
              <a:gd name="connsiteY65" fmla="*/ 3217249 h 3532180"/>
              <a:gd name="connsiteX66" fmla="*/ 1444238 w 4335725"/>
              <a:gd name="connsiteY66" fmla="*/ 3179075 h 3532180"/>
              <a:gd name="connsiteX67" fmla="*/ 1414018 w 4335725"/>
              <a:gd name="connsiteY67" fmla="*/ 3139310 h 3532180"/>
              <a:gd name="connsiteX68" fmla="*/ 1383797 w 4335725"/>
              <a:gd name="connsiteY68" fmla="*/ 3099547 h 3532180"/>
              <a:gd name="connsiteX69" fmla="*/ 1353577 w 4335725"/>
              <a:gd name="connsiteY69" fmla="*/ 3061373 h 3532180"/>
              <a:gd name="connsiteX70" fmla="*/ 1321765 w 4335725"/>
              <a:gd name="connsiteY70" fmla="*/ 3024791 h 3532180"/>
              <a:gd name="connsiteX71" fmla="*/ 1285181 w 4335725"/>
              <a:gd name="connsiteY71" fmla="*/ 2992978 h 3532180"/>
              <a:gd name="connsiteX72" fmla="*/ 1250188 w 4335725"/>
              <a:gd name="connsiteY72" fmla="*/ 2964348 h 3532180"/>
              <a:gd name="connsiteX73" fmla="*/ 1210424 w 4335725"/>
              <a:gd name="connsiteY73" fmla="*/ 2942082 h 3532180"/>
              <a:gd name="connsiteX74" fmla="*/ 1167479 w 4335725"/>
              <a:gd name="connsiteY74" fmla="*/ 2922994 h 3532180"/>
              <a:gd name="connsiteX75" fmla="*/ 1121353 w 4335725"/>
              <a:gd name="connsiteY75" fmla="*/ 2907089 h 3532180"/>
              <a:gd name="connsiteX76" fmla="*/ 1073635 w 4335725"/>
              <a:gd name="connsiteY76" fmla="*/ 2892774 h 3532180"/>
              <a:gd name="connsiteX77" fmla="*/ 1025919 w 4335725"/>
              <a:gd name="connsiteY77" fmla="*/ 2880049 h 3532180"/>
              <a:gd name="connsiteX78" fmla="*/ 976611 w 4335725"/>
              <a:gd name="connsiteY78" fmla="*/ 2867324 h 3532180"/>
              <a:gd name="connsiteX79" fmla="*/ 930485 w 4335725"/>
              <a:gd name="connsiteY79" fmla="*/ 2853009 h 3532180"/>
              <a:gd name="connsiteX80" fmla="*/ 884357 w 4335725"/>
              <a:gd name="connsiteY80" fmla="*/ 2837103 h 3532180"/>
              <a:gd name="connsiteX81" fmla="*/ 841413 w 4335725"/>
              <a:gd name="connsiteY81" fmla="*/ 2818015 h 3532180"/>
              <a:gd name="connsiteX82" fmla="*/ 803238 w 4335725"/>
              <a:gd name="connsiteY82" fmla="*/ 2794157 h 3532180"/>
              <a:gd name="connsiteX83" fmla="*/ 768245 w 4335725"/>
              <a:gd name="connsiteY83" fmla="*/ 2765527 h 3532180"/>
              <a:gd name="connsiteX84" fmla="*/ 739617 w 4335725"/>
              <a:gd name="connsiteY84" fmla="*/ 2730536 h 3532180"/>
              <a:gd name="connsiteX85" fmla="*/ 715759 w 4335725"/>
              <a:gd name="connsiteY85" fmla="*/ 2692361 h 3532180"/>
              <a:gd name="connsiteX86" fmla="*/ 696671 w 4335725"/>
              <a:gd name="connsiteY86" fmla="*/ 2649416 h 3532180"/>
              <a:gd name="connsiteX87" fmla="*/ 680766 w 4335725"/>
              <a:gd name="connsiteY87" fmla="*/ 2603290 h 3532180"/>
              <a:gd name="connsiteX88" fmla="*/ 666450 w 4335725"/>
              <a:gd name="connsiteY88" fmla="*/ 2557164 h 3532180"/>
              <a:gd name="connsiteX89" fmla="*/ 653726 w 4335725"/>
              <a:gd name="connsiteY89" fmla="*/ 2507856 h 3532180"/>
              <a:gd name="connsiteX90" fmla="*/ 641000 w 4335725"/>
              <a:gd name="connsiteY90" fmla="*/ 2460140 h 3532180"/>
              <a:gd name="connsiteX91" fmla="*/ 626685 w 4335725"/>
              <a:gd name="connsiteY91" fmla="*/ 2412422 h 3532180"/>
              <a:gd name="connsiteX92" fmla="*/ 610780 w 4335725"/>
              <a:gd name="connsiteY92" fmla="*/ 2366295 h 3532180"/>
              <a:gd name="connsiteX93" fmla="*/ 591692 w 4335725"/>
              <a:gd name="connsiteY93" fmla="*/ 2323348 h 3532180"/>
              <a:gd name="connsiteX94" fmla="*/ 569424 w 4335725"/>
              <a:gd name="connsiteY94" fmla="*/ 2283586 h 3532180"/>
              <a:gd name="connsiteX95" fmla="*/ 540796 w 4335725"/>
              <a:gd name="connsiteY95" fmla="*/ 2248593 h 3532180"/>
              <a:gd name="connsiteX96" fmla="*/ 508983 w 4335725"/>
              <a:gd name="connsiteY96" fmla="*/ 2212010 h 3532180"/>
              <a:gd name="connsiteX97" fmla="*/ 472400 w 4335725"/>
              <a:gd name="connsiteY97" fmla="*/ 2180199 h 3532180"/>
              <a:gd name="connsiteX98" fmla="*/ 432635 w 4335725"/>
              <a:gd name="connsiteY98" fmla="*/ 2149978 h 3532180"/>
              <a:gd name="connsiteX99" fmla="*/ 392872 w 4335725"/>
              <a:gd name="connsiteY99" fmla="*/ 2119758 h 3532180"/>
              <a:gd name="connsiteX100" fmla="*/ 353108 w 4335725"/>
              <a:gd name="connsiteY100" fmla="*/ 2089537 h 3532180"/>
              <a:gd name="connsiteX101" fmla="*/ 314933 w 4335725"/>
              <a:gd name="connsiteY101" fmla="*/ 2059315 h 3532180"/>
              <a:gd name="connsiteX102" fmla="*/ 278350 w 4335725"/>
              <a:gd name="connsiteY102" fmla="*/ 2025914 h 3532180"/>
              <a:gd name="connsiteX103" fmla="*/ 246539 w 4335725"/>
              <a:gd name="connsiteY103" fmla="*/ 1992513 h 3532180"/>
              <a:gd name="connsiteX104" fmla="*/ 219500 w 4335725"/>
              <a:gd name="connsiteY104" fmla="*/ 1954338 h 3532180"/>
              <a:gd name="connsiteX105" fmla="*/ 198823 w 4335725"/>
              <a:gd name="connsiteY105" fmla="*/ 1914575 h 3532180"/>
              <a:gd name="connsiteX106" fmla="*/ 184508 w 4335725"/>
              <a:gd name="connsiteY106" fmla="*/ 1866859 h 3532180"/>
              <a:gd name="connsiteX107" fmla="*/ 178145 w 4335725"/>
              <a:gd name="connsiteY107" fmla="*/ 1817551 h 3532180"/>
              <a:gd name="connsiteX108" fmla="*/ 176554 w 4335725"/>
              <a:gd name="connsiteY108" fmla="*/ 1766651 h 3532180"/>
              <a:gd name="connsiteX109" fmla="*/ 181326 w 4335725"/>
              <a:gd name="connsiteY109" fmla="*/ 1712572 h 3532180"/>
              <a:gd name="connsiteX110" fmla="*/ 187688 w 4335725"/>
              <a:gd name="connsiteY110" fmla="*/ 1658493 h 3532180"/>
              <a:gd name="connsiteX111" fmla="*/ 195640 w 4335725"/>
              <a:gd name="connsiteY111" fmla="*/ 1604413 h 3532180"/>
              <a:gd name="connsiteX112" fmla="*/ 202004 w 4335725"/>
              <a:gd name="connsiteY112" fmla="*/ 1550335 h 3532180"/>
              <a:gd name="connsiteX113" fmla="*/ 205186 w 4335725"/>
              <a:gd name="connsiteY113" fmla="*/ 1496256 h 3532180"/>
              <a:gd name="connsiteX114" fmla="*/ 205186 w 4335725"/>
              <a:gd name="connsiteY114" fmla="*/ 1443766 h 3532180"/>
              <a:gd name="connsiteX115" fmla="*/ 198823 w 4335725"/>
              <a:gd name="connsiteY115" fmla="*/ 1394460 h 3532180"/>
              <a:gd name="connsiteX116" fmla="*/ 186098 w 4335725"/>
              <a:gd name="connsiteY116" fmla="*/ 1345152 h 3532180"/>
              <a:gd name="connsiteX117" fmla="*/ 167011 w 4335725"/>
              <a:gd name="connsiteY117" fmla="*/ 1299024 h 3532180"/>
              <a:gd name="connsiteX118" fmla="*/ 143153 w 4335725"/>
              <a:gd name="connsiteY118" fmla="*/ 1251308 h 3532180"/>
              <a:gd name="connsiteX119" fmla="*/ 116112 w 4335725"/>
              <a:gd name="connsiteY119" fmla="*/ 1203592 h 3532180"/>
              <a:gd name="connsiteX120" fmla="*/ 87483 w 4335725"/>
              <a:gd name="connsiteY120" fmla="*/ 1155874 h 3532180"/>
              <a:gd name="connsiteX121" fmla="*/ 60443 w 4335725"/>
              <a:gd name="connsiteY121" fmla="*/ 1109746 h 3532180"/>
              <a:gd name="connsiteX122" fmla="*/ 36583 w 4335725"/>
              <a:gd name="connsiteY122" fmla="*/ 1060441 h 3532180"/>
              <a:gd name="connsiteX123" fmla="*/ 17498 w 4335725"/>
              <a:gd name="connsiteY123" fmla="*/ 1012723 h 3532180"/>
              <a:gd name="connsiteX124" fmla="*/ 4773 w 4335725"/>
              <a:gd name="connsiteY124" fmla="*/ 963415 h 3532180"/>
              <a:gd name="connsiteX125" fmla="*/ 0 w 4335725"/>
              <a:gd name="connsiteY125" fmla="*/ 912516 h 3532180"/>
              <a:gd name="connsiteX126" fmla="*/ 4773 w 4335725"/>
              <a:gd name="connsiteY126" fmla="*/ 861620 h 3532180"/>
              <a:gd name="connsiteX127" fmla="*/ 17498 w 4335725"/>
              <a:gd name="connsiteY127" fmla="*/ 812312 h 3532180"/>
              <a:gd name="connsiteX128" fmla="*/ 36583 w 4335725"/>
              <a:gd name="connsiteY128" fmla="*/ 764594 h 3532180"/>
              <a:gd name="connsiteX129" fmla="*/ 60443 w 4335725"/>
              <a:gd name="connsiteY129" fmla="*/ 715288 h 3532180"/>
              <a:gd name="connsiteX130" fmla="*/ 87483 w 4335725"/>
              <a:gd name="connsiteY130" fmla="*/ 669160 h 3532180"/>
              <a:gd name="connsiteX131" fmla="*/ 116112 w 4335725"/>
              <a:gd name="connsiteY131" fmla="*/ 621444 h 3532180"/>
              <a:gd name="connsiteX132" fmla="*/ 143153 w 4335725"/>
              <a:gd name="connsiteY132" fmla="*/ 573726 h 3532180"/>
              <a:gd name="connsiteX133" fmla="*/ 167011 w 4335725"/>
              <a:gd name="connsiteY133" fmla="*/ 526010 h 3532180"/>
              <a:gd name="connsiteX134" fmla="*/ 186098 w 4335725"/>
              <a:gd name="connsiteY134" fmla="*/ 479882 h 3532180"/>
              <a:gd name="connsiteX135" fmla="*/ 198823 w 4335725"/>
              <a:gd name="connsiteY135" fmla="*/ 430575 h 3532180"/>
              <a:gd name="connsiteX136" fmla="*/ 205186 w 4335725"/>
              <a:gd name="connsiteY136" fmla="*/ 381268 h 3532180"/>
              <a:gd name="connsiteX137" fmla="*/ 205186 w 4335725"/>
              <a:gd name="connsiteY137" fmla="*/ 328780 h 3532180"/>
              <a:gd name="connsiteX138" fmla="*/ 202004 w 4335725"/>
              <a:gd name="connsiteY138" fmla="*/ 274700 h 3532180"/>
              <a:gd name="connsiteX139" fmla="*/ 195640 w 4335725"/>
              <a:gd name="connsiteY139" fmla="*/ 220621 h 3532180"/>
              <a:gd name="connsiteX140" fmla="*/ 187688 w 4335725"/>
              <a:gd name="connsiteY140" fmla="*/ 166541 h 3532180"/>
              <a:gd name="connsiteX141" fmla="*/ 181326 w 4335725"/>
              <a:gd name="connsiteY141" fmla="*/ 112462 h 3532180"/>
              <a:gd name="connsiteX142" fmla="*/ 176554 w 4335725"/>
              <a:gd name="connsiteY142" fmla="*/ 58383 h 3532180"/>
              <a:gd name="connsiteX143" fmla="*/ 178145 w 4335725"/>
              <a:gd name="connsiteY143" fmla="*/ 7485 h 353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35725" h="3532180">
                <a:moveTo>
                  <a:pt x="179111" y="0"/>
                </a:moveTo>
                <a:lnTo>
                  <a:pt x="4335725" y="0"/>
                </a:lnTo>
                <a:lnTo>
                  <a:pt x="4335725" y="2845937"/>
                </a:lnTo>
                <a:lnTo>
                  <a:pt x="4315217" y="2853009"/>
                </a:lnTo>
                <a:lnTo>
                  <a:pt x="4269092" y="2867324"/>
                </a:lnTo>
                <a:lnTo>
                  <a:pt x="4219783" y="2880049"/>
                </a:lnTo>
                <a:lnTo>
                  <a:pt x="4172065" y="2892774"/>
                </a:lnTo>
                <a:lnTo>
                  <a:pt x="4124349" y="2907089"/>
                </a:lnTo>
                <a:lnTo>
                  <a:pt x="4078224" y="2922994"/>
                </a:lnTo>
                <a:lnTo>
                  <a:pt x="4035278" y="2942082"/>
                </a:lnTo>
                <a:lnTo>
                  <a:pt x="3995515" y="2964348"/>
                </a:lnTo>
                <a:lnTo>
                  <a:pt x="3960521" y="2992978"/>
                </a:lnTo>
                <a:lnTo>
                  <a:pt x="3923939" y="3024791"/>
                </a:lnTo>
                <a:lnTo>
                  <a:pt x="3892126" y="3061373"/>
                </a:lnTo>
                <a:lnTo>
                  <a:pt x="3861905" y="3099547"/>
                </a:lnTo>
                <a:lnTo>
                  <a:pt x="3831684" y="3139310"/>
                </a:lnTo>
                <a:lnTo>
                  <a:pt x="3801464" y="3179075"/>
                </a:lnTo>
                <a:lnTo>
                  <a:pt x="3771243" y="3217249"/>
                </a:lnTo>
                <a:lnTo>
                  <a:pt x="3737841" y="3253831"/>
                </a:lnTo>
                <a:lnTo>
                  <a:pt x="3704438" y="3285642"/>
                </a:lnTo>
                <a:lnTo>
                  <a:pt x="3666266" y="3312682"/>
                </a:lnTo>
                <a:lnTo>
                  <a:pt x="3626501" y="3333360"/>
                </a:lnTo>
                <a:lnTo>
                  <a:pt x="3578783" y="3347676"/>
                </a:lnTo>
                <a:lnTo>
                  <a:pt x="3529475" y="3354038"/>
                </a:lnTo>
                <a:lnTo>
                  <a:pt x="3478579" y="3355628"/>
                </a:lnTo>
                <a:lnTo>
                  <a:pt x="3424498" y="3350856"/>
                </a:lnTo>
                <a:lnTo>
                  <a:pt x="3370419" y="3344494"/>
                </a:lnTo>
                <a:lnTo>
                  <a:pt x="3316339" y="3336540"/>
                </a:lnTo>
                <a:lnTo>
                  <a:pt x="3262260" y="3330180"/>
                </a:lnTo>
                <a:lnTo>
                  <a:pt x="3208180" y="3326998"/>
                </a:lnTo>
                <a:lnTo>
                  <a:pt x="3155691" y="3326998"/>
                </a:lnTo>
                <a:lnTo>
                  <a:pt x="3106385" y="3333360"/>
                </a:lnTo>
                <a:lnTo>
                  <a:pt x="3055487" y="3346085"/>
                </a:lnTo>
                <a:lnTo>
                  <a:pt x="3009359" y="3365171"/>
                </a:lnTo>
                <a:lnTo>
                  <a:pt x="2961643" y="3390621"/>
                </a:lnTo>
                <a:lnTo>
                  <a:pt x="2913927" y="3416071"/>
                </a:lnTo>
                <a:lnTo>
                  <a:pt x="2866209" y="3444699"/>
                </a:lnTo>
                <a:lnTo>
                  <a:pt x="2820081" y="3471739"/>
                </a:lnTo>
                <a:lnTo>
                  <a:pt x="2770775" y="3495598"/>
                </a:lnTo>
                <a:lnTo>
                  <a:pt x="2723057" y="3514685"/>
                </a:lnTo>
                <a:lnTo>
                  <a:pt x="2673749" y="3527410"/>
                </a:lnTo>
                <a:lnTo>
                  <a:pt x="2622852" y="3532180"/>
                </a:lnTo>
                <a:lnTo>
                  <a:pt x="2571953" y="3527410"/>
                </a:lnTo>
                <a:lnTo>
                  <a:pt x="2522645" y="3514685"/>
                </a:lnTo>
                <a:lnTo>
                  <a:pt x="2474930" y="3495598"/>
                </a:lnTo>
                <a:lnTo>
                  <a:pt x="2425621" y="3471739"/>
                </a:lnTo>
                <a:lnTo>
                  <a:pt x="2379493" y="3444699"/>
                </a:lnTo>
                <a:lnTo>
                  <a:pt x="2331777" y="3416071"/>
                </a:lnTo>
                <a:lnTo>
                  <a:pt x="2284059" y="3390621"/>
                </a:lnTo>
                <a:lnTo>
                  <a:pt x="2236343" y="3365171"/>
                </a:lnTo>
                <a:lnTo>
                  <a:pt x="2188627" y="3346085"/>
                </a:lnTo>
                <a:lnTo>
                  <a:pt x="2139319" y="3333360"/>
                </a:lnTo>
                <a:lnTo>
                  <a:pt x="2090011" y="3326998"/>
                </a:lnTo>
                <a:lnTo>
                  <a:pt x="2037520" y="3326998"/>
                </a:lnTo>
                <a:lnTo>
                  <a:pt x="1983442" y="3330180"/>
                </a:lnTo>
                <a:lnTo>
                  <a:pt x="1929363" y="3336540"/>
                </a:lnTo>
                <a:lnTo>
                  <a:pt x="1875283" y="3344494"/>
                </a:lnTo>
                <a:lnTo>
                  <a:pt x="1821202" y="3350856"/>
                </a:lnTo>
                <a:lnTo>
                  <a:pt x="1767124" y="3355628"/>
                </a:lnTo>
                <a:lnTo>
                  <a:pt x="1716227" y="3354038"/>
                </a:lnTo>
                <a:lnTo>
                  <a:pt x="1666919" y="3347676"/>
                </a:lnTo>
                <a:lnTo>
                  <a:pt x="1619201" y="3333360"/>
                </a:lnTo>
                <a:lnTo>
                  <a:pt x="1579437" y="3312682"/>
                </a:lnTo>
                <a:lnTo>
                  <a:pt x="1541263" y="3285642"/>
                </a:lnTo>
                <a:lnTo>
                  <a:pt x="1507862" y="3253831"/>
                </a:lnTo>
                <a:lnTo>
                  <a:pt x="1474459" y="3217249"/>
                </a:lnTo>
                <a:lnTo>
                  <a:pt x="1444238" y="3179075"/>
                </a:lnTo>
                <a:lnTo>
                  <a:pt x="1414018" y="3139310"/>
                </a:lnTo>
                <a:lnTo>
                  <a:pt x="1383797" y="3099547"/>
                </a:lnTo>
                <a:lnTo>
                  <a:pt x="1353577" y="3061373"/>
                </a:lnTo>
                <a:lnTo>
                  <a:pt x="1321765" y="3024791"/>
                </a:lnTo>
                <a:lnTo>
                  <a:pt x="1285181" y="2992978"/>
                </a:lnTo>
                <a:lnTo>
                  <a:pt x="1250188" y="2964348"/>
                </a:lnTo>
                <a:lnTo>
                  <a:pt x="1210424" y="2942082"/>
                </a:lnTo>
                <a:lnTo>
                  <a:pt x="1167479" y="2922994"/>
                </a:lnTo>
                <a:lnTo>
                  <a:pt x="1121353" y="2907089"/>
                </a:lnTo>
                <a:lnTo>
                  <a:pt x="1073635" y="2892774"/>
                </a:lnTo>
                <a:lnTo>
                  <a:pt x="1025919" y="2880049"/>
                </a:lnTo>
                <a:lnTo>
                  <a:pt x="976611" y="2867324"/>
                </a:lnTo>
                <a:lnTo>
                  <a:pt x="930485" y="2853009"/>
                </a:lnTo>
                <a:lnTo>
                  <a:pt x="884357" y="2837103"/>
                </a:lnTo>
                <a:lnTo>
                  <a:pt x="841413" y="2818015"/>
                </a:lnTo>
                <a:lnTo>
                  <a:pt x="803238" y="2794157"/>
                </a:lnTo>
                <a:lnTo>
                  <a:pt x="768245" y="2765527"/>
                </a:lnTo>
                <a:lnTo>
                  <a:pt x="739617" y="2730536"/>
                </a:lnTo>
                <a:lnTo>
                  <a:pt x="715759" y="2692361"/>
                </a:lnTo>
                <a:lnTo>
                  <a:pt x="696671" y="2649416"/>
                </a:lnTo>
                <a:lnTo>
                  <a:pt x="680766" y="2603290"/>
                </a:lnTo>
                <a:lnTo>
                  <a:pt x="666450" y="2557164"/>
                </a:lnTo>
                <a:lnTo>
                  <a:pt x="653726" y="2507856"/>
                </a:lnTo>
                <a:lnTo>
                  <a:pt x="641000" y="2460140"/>
                </a:lnTo>
                <a:lnTo>
                  <a:pt x="626685" y="2412422"/>
                </a:lnTo>
                <a:lnTo>
                  <a:pt x="610780" y="2366295"/>
                </a:lnTo>
                <a:lnTo>
                  <a:pt x="591692" y="2323348"/>
                </a:lnTo>
                <a:lnTo>
                  <a:pt x="569424" y="2283586"/>
                </a:lnTo>
                <a:lnTo>
                  <a:pt x="540796" y="2248593"/>
                </a:lnTo>
                <a:lnTo>
                  <a:pt x="508983" y="2212010"/>
                </a:lnTo>
                <a:lnTo>
                  <a:pt x="472400" y="2180199"/>
                </a:lnTo>
                <a:lnTo>
                  <a:pt x="432635" y="2149978"/>
                </a:lnTo>
                <a:lnTo>
                  <a:pt x="392872" y="2119758"/>
                </a:lnTo>
                <a:lnTo>
                  <a:pt x="353108" y="2089537"/>
                </a:lnTo>
                <a:lnTo>
                  <a:pt x="314933" y="2059315"/>
                </a:lnTo>
                <a:lnTo>
                  <a:pt x="278350" y="2025914"/>
                </a:lnTo>
                <a:lnTo>
                  <a:pt x="246539" y="1992513"/>
                </a:lnTo>
                <a:lnTo>
                  <a:pt x="219500" y="1954338"/>
                </a:lnTo>
                <a:lnTo>
                  <a:pt x="198823" y="1914575"/>
                </a:lnTo>
                <a:lnTo>
                  <a:pt x="184508" y="1866859"/>
                </a:lnTo>
                <a:lnTo>
                  <a:pt x="178145" y="1817551"/>
                </a:lnTo>
                <a:lnTo>
                  <a:pt x="176554" y="1766651"/>
                </a:lnTo>
                <a:lnTo>
                  <a:pt x="181326" y="1712572"/>
                </a:lnTo>
                <a:lnTo>
                  <a:pt x="187688" y="1658493"/>
                </a:lnTo>
                <a:lnTo>
                  <a:pt x="195640" y="1604413"/>
                </a:lnTo>
                <a:lnTo>
                  <a:pt x="202004" y="1550335"/>
                </a:lnTo>
                <a:lnTo>
                  <a:pt x="205186" y="1496256"/>
                </a:lnTo>
                <a:lnTo>
                  <a:pt x="205186" y="1443766"/>
                </a:lnTo>
                <a:lnTo>
                  <a:pt x="198823" y="1394460"/>
                </a:lnTo>
                <a:lnTo>
                  <a:pt x="186098" y="1345152"/>
                </a:lnTo>
                <a:lnTo>
                  <a:pt x="167011" y="1299024"/>
                </a:lnTo>
                <a:lnTo>
                  <a:pt x="143153" y="1251308"/>
                </a:lnTo>
                <a:lnTo>
                  <a:pt x="116112" y="1203592"/>
                </a:lnTo>
                <a:lnTo>
                  <a:pt x="87483" y="1155874"/>
                </a:lnTo>
                <a:lnTo>
                  <a:pt x="60443" y="1109746"/>
                </a:lnTo>
                <a:lnTo>
                  <a:pt x="36583" y="1060441"/>
                </a:lnTo>
                <a:lnTo>
                  <a:pt x="17498" y="1012723"/>
                </a:lnTo>
                <a:lnTo>
                  <a:pt x="4773" y="963415"/>
                </a:lnTo>
                <a:lnTo>
                  <a:pt x="0" y="912516"/>
                </a:lnTo>
                <a:lnTo>
                  <a:pt x="4773" y="861620"/>
                </a:lnTo>
                <a:lnTo>
                  <a:pt x="17498" y="812312"/>
                </a:lnTo>
                <a:lnTo>
                  <a:pt x="36583" y="764594"/>
                </a:lnTo>
                <a:lnTo>
                  <a:pt x="60443" y="715288"/>
                </a:lnTo>
                <a:lnTo>
                  <a:pt x="87483" y="669160"/>
                </a:lnTo>
                <a:lnTo>
                  <a:pt x="116112" y="621444"/>
                </a:lnTo>
                <a:lnTo>
                  <a:pt x="143153" y="573726"/>
                </a:lnTo>
                <a:lnTo>
                  <a:pt x="167011" y="526010"/>
                </a:lnTo>
                <a:lnTo>
                  <a:pt x="186098" y="479882"/>
                </a:lnTo>
                <a:lnTo>
                  <a:pt x="198823" y="430575"/>
                </a:lnTo>
                <a:lnTo>
                  <a:pt x="205186" y="381268"/>
                </a:lnTo>
                <a:lnTo>
                  <a:pt x="205186" y="328780"/>
                </a:lnTo>
                <a:lnTo>
                  <a:pt x="202004" y="274700"/>
                </a:lnTo>
                <a:lnTo>
                  <a:pt x="195640" y="220621"/>
                </a:lnTo>
                <a:lnTo>
                  <a:pt x="187688" y="166541"/>
                </a:lnTo>
                <a:lnTo>
                  <a:pt x="181326" y="112462"/>
                </a:lnTo>
                <a:lnTo>
                  <a:pt x="176554" y="58383"/>
                </a:lnTo>
                <a:lnTo>
                  <a:pt x="178145" y="74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25" name="Content Placeholder 3">
            <a:extLst>
              <a:ext uri="{FF2B5EF4-FFF2-40B4-BE49-F238E27FC236}">
                <a16:creationId xmlns:a16="http://schemas.microsoft.com/office/drawing/2014/main" id="{6326B95C-C758-4B98-960C-C7CC1C023177}"/>
              </a:ext>
            </a:extLst>
          </p:cNvPr>
          <p:cNvPicPr>
            <a:picLocks noChangeAspect="1"/>
          </p:cNvPicPr>
          <p:nvPr/>
        </p:nvPicPr>
        <p:blipFill rotWithShape="1">
          <a:blip r:embed="rId3"/>
          <a:srcRect l="11825" r="18746"/>
          <a:stretch/>
        </p:blipFill>
        <p:spPr>
          <a:xfrm>
            <a:off x="7959581" y="10"/>
            <a:ext cx="4232421" cy="3428990"/>
          </a:xfrm>
          <a:custGeom>
            <a:avLst/>
            <a:gdLst>
              <a:gd name="connsiteX0" fmla="*/ 176695 w 4232421"/>
              <a:gd name="connsiteY0" fmla="*/ 0 h 3429000"/>
              <a:gd name="connsiteX1" fmla="*/ 4232421 w 4232421"/>
              <a:gd name="connsiteY1" fmla="*/ 0 h 3429000"/>
              <a:gd name="connsiteX2" fmla="*/ 4232421 w 4232421"/>
              <a:gd name="connsiteY2" fmla="*/ 2741963 h 3429000"/>
              <a:gd name="connsiteX3" fmla="*/ 4230819 w 4232421"/>
              <a:gd name="connsiteY3" fmla="*/ 2742965 h 3429000"/>
              <a:gd name="connsiteX4" fmla="*/ 4189566 w 4232421"/>
              <a:gd name="connsiteY4" fmla="*/ 2761300 h 3429000"/>
              <a:gd name="connsiteX5" fmla="*/ 4145256 w 4232421"/>
              <a:gd name="connsiteY5" fmla="*/ 2776579 h 3429000"/>
              <a:gd name="connsiteX6" fmla="*/ 4100946 w 4232421"/>
              <a:gd name="connsiteY6" fmla="*/ 2790330 h 3429000"/>
              <a:gd name="connsiteX7" fmla="*/ 4053581 w 4232421"/>
              <a:gd name="connsiteY7" fmla="*/ 2802553 h 3429000"/>
              <a:gd name="connsiteX8" fmla="*/ 4007741 w 4232421"/>
              <a:gd name="connsiteY8" fmla="*/ 2814777 h 3429000"/>
              <a:gd name="connsiteX9" fmla="*/ 3961906 w 4232421"/>
              <a:gd name="connsiteY9" fmla="*/ 2828531 h 3429000"/>
              <a:gd name="connsiteX10" fmla="*/ 3917596 w 4232421"/>
              <a:gd name="connsiteY10" fmla="*/ 2843809 h 3429000"/>
              <a:gd name="connsiteX11" fmla="*/ 3876343 w 4232421"/>
              <a:gd name="connsiteY11" fmla="*/ 2862145 h 3429000"/>
              <a:gd name="connsiteX12" fmla="*/ 3838145 w 4232421"/>
              <a:gd name="connsiteY12" fmla="*/ 2883535 h 3429000"/>
              <a:gd name="connsiteX13" fmla="*/ 3804531 w 4232421"/>
              <a:gd name="connsiteY13" fmla="*/ 2911037 h 3429000"/>
              <a:gd name="connsiteX14" fmla="*/ 3769387 w 4232421"/>
              <a:gd name="connsiteY14" fmla="*/ 2941596 h 3429000"/>
              <a:gd name="connsiteX15" fmla="*/ 3738828 w 4232421"/>
              <a:gd name="connsiteY15" fmla="*/ 2976737 h 3429000"/>
              <a:gd name="connsiteX16" fmla="*/ 3709798 w 4232421"/>
              <a:gd name="connsiteY16" fmla="*/ 3013408 h 3429000"/>
              <a:gd name="connsiteX17" fmla="*/ 3680767 w 4232421"/>
              <a:gd name="connsiteY17" fmla="*/ 3051604 h 3429000"/>
              <a:gd name="connsiteX18" fmla="*/ 3651737 w 4232421"/>
              <a:gd name="connsiteY18" fmla="*/ 3089802 h 3429000"/>
              <a:gd name="connsiteX19" fmla="*/ 3622708 w 4232421"/>
              <a:gd name="connsiteY19" fmla="*/ 3126473 h 3429000"/>
              <a:gd name="connsiteX20" fmla="*/ 3590619 w 4232421"/>
              <a:gd name="connsiteY20" fmla="*/ 3161614 h 3429000"/>
              <a:gd name="connsiteX21" fmla="*/ 3558532 w 4232421"/>
              <a:gd name="connsiteY21" fmla="*/ 3192174 h 3429000"/>
              <a:gd name="connsiteX22" fmla="*/ 3521864 w 4232421"/>
              <a:gd name="connsiteY22" fmla="*/ 3218148 h 3429000"/>
              <a:gd name="connsiteX23" fmla="*/ 3483665 w 4232421"/>
              <a:gd name="connsiteY23" fmla="*/ 3238011 h 3429000"/>
              <a:gd name="connsiteX24" fmla="*/ 3437828 w 4232421"/>
              <a:gd name="connsiteY24" fmla="*/ 3251762 h 3429000"/>
              <a:gd name="connsiteX25" fmla="*/ 3390461 w 4232421"/>
              <a:gd name="connsiteY25" fmla="*/ 3257874 h 3429000"/>
              <a:gd name="connsiteX26" fmla="*/ 3341569 w 4232421"/>
              <a:gd name="connsiteY26" fmla="*/ 3259401 h 3429000"/>
              <a:gd name="connsiteX27" fmla="*/ 3289619 w 4232421"/>
              <a:gd name="connsiteY27" fmla="*/ 3254819 h 3429000"/>
              <a:gd name="connsiteX28" fmla="*/ 3237670 w 4232421"/>
              <a:gd name="connsiteY28" fmla="*/ 3248707 h 3429000"/>
              <a:gd name="connsiteX29" fmla="*/ 3185721 w 4232421"/>
              <a:gd name="connsiteY29" fmla="*/ 3241066 h 3429000"/>
              <a:gd name="connsiteX30" fmla="*/ 3133771 w 4232421"/>
              <a:gd name="connsiteY30" fmla="*/ 3234956 h 3429000"/>
              <a:gd name="connsiteX31" fmla="*/ 3081822 w 4232421"/>
              <a:gd name="connsiteY31" fmla="*/ 3231899 h 3429000"/>
              <a:gd name="connsiteX32" fmla="*/ 3031400 w 4232421"/>
              <a:gd name="connsiteY32" fmla="*/ 3231899 h 3429000"/>
              <a:gd name="connsiteX33" fmla="*/ 2984035 w 4232421"/>
              <a:gd name="connsiteY33" fmla="*/ 3238011 h 3429000"/>
              <a:gd name="connsiteX34" fmla="*/ 2935140 w 4232421"/>
              <a:gd name="connsiteY34" fmla="*/ 3250235 h 3429000"/>
              <a:gd name="connsiteX35" fmla="*/ 2890830 w 4232421"/>
              <a:gd name="connsiteY35" fmla="*/ 3268570 h 3429000"/>
              <a:gd name="connsiteX36" fmla="*/ 2844995 w 4232421"/>
              <a:gd name="connsiteY36" fmla="*/ 3293018 h 3429000"/>
              <a:gd name="connsiteX37" fmla="*/ 2799158 w 4232421"/>
              <a:gd name="connsiteY37" fmla="*/ 3317465 h 3429000"/>
              <a:gd name="connsiteX38" fmla="*/ 2753317 w 4232421"/>
              <a:gd name="connsiteY38" fmla="*/ 3344964 h 3429000"/>
              <a:gd name="connsiteX39" fmla="*/ 2709007 w 4232421"/>
              <a:gd name="connsiteY39" fmla="*/ 3370942 h 3429000"/>
              <a:gd name="connsiteX40" fmla="*/ 2661643 w 4232421"/>
              <a:gd name="connsiteY40" fmla="*/ 3393859 h 3429000"/>
              <a:gd name="connsiteX41" fmla="*/ 2615805 w 4232421"/>
              <a:gd name="connsiteY41" fmla="*/ 3412195 h 3429000"/>
              <a:gd name="connsiteX42" fmla="*/ 2568440 w 4232421"/>
              <a:gd name="connsiteY42" fmla="*/ 3424418 h 3429000"/>
              <a:gd name="connsiteX43" fmla="*/ 2519548 w 4232421"/>
              <a:gd name="connsiteY43" fmla="*/ 3429000 h 3429000"/>
              <a:gd name="connsiteX44" fmla="*/ 2470653 w 4232421"/>
              <a:gd name="connsiteY44" fmla="*/ 3424418 h 3429000"/>
              <a:gd name="connsiteX45" fmla="*/ 2423286 w 4232421"/>
              <a:gd name="connsiteY45" fmla="*/ 3412195 h 3429000"/>
              <a:gd name="connsiteX46" fmla="*/ 2377451 w 4232421"/>
              <a:gd name="connsiteY46" fmla="*/ 3393859 h 3429000"/>
              <a:gd name="connsiteX47" fmla="*/ 2330084 w 4232421"/>
              <a:gd name="connsiteY47" fmla="*/ 3370942 h 3429000"/>
              <a:gd name="connsiteX48" fmla="*/ 2285773 w 4232421"/>
              <a:gd name="connsiteY48" fmla="*/ 3344964 h 3429000"/>
              <a:gd name="connsiteX49" fmla="*/ 2239936 w 4232421"/>
              <a:gd name="connsiteY49" fmla="*/ 3317465 h 3429000"/>
              <a:gd name="connsiteX50" fmla="*/ 2194099 w 4232421"/>
              <a:gd name="connsiteY50" fmla="*/ 3293018 h 3429000"/>
              <a:gd name="connsiteX51" fmla="*/ 2148261 w 4232421"/>
              <a:gd name="connsiteY51" fmla="*/ 3268570 h 3429000"/>
              <a:gd name="connsiteX52" fmla="*/ 2102426 w 4232421"/>
              <a:gd name="connsiteY52" fmla="*/ 3250235 h 3429000"/>
              <a:gd name="connsiteX53" fmla="*/ 2055059 w 4232421"/>
              <a:gd name="connsiteY53" fmla="*/ 3238011 h 3429000"/>
              <a:gd name="connsiteX54" fmla="*/ 2007691 w 4232421"/>
              <a:gd name="connsiteY54" fmla="*/ 3231899 h 3429000"/>
              <a:gd name="connsiteX55" fmla="*/ 1957269 w 4232421"/>
              <a:gd name="connsiteY55" fmla="*/ 3231899 h 3429000"/>
              <a:gd name="connsiteX56" fmla="*/ 1905320 w 4232421"/>
              <a:gd name="connsiteY56" fmla="*/ 3234956 h 3429000"/>
              <a:gd name="connsiteX57" fmla="*/ 1853373 w 4232421"/>
              <a:gd name="connsiteY57" fmla="*/ 3241066 h 3429000"/>
              <a:gd name="connsiteX58" fmla="*/ 1801421 w 4232421"/>
              <a:gd name="connsiteY58" fmla="*/ 3248707 h 3429000"/>
              <a:gd name="connsiteX59" fmla="*/ 1749472 w 4232421"/>
              <a:gd name="connsiteY59" fmla="*/ 3254819 h 3429000"/>
              <a:gd name="connsiteX60" fmla="*/ 1697523 w 4232421"/>
              <a:gd name="connsiteY60" fmla="*/ 3259401 h 3429000"/>
              <a:gd name="connsiteX61" fmla="*/ 1648630 w 4232421"/>
              <a:gd name="connsiteY61" fmla="*/ 3257874 h 3429000"/>
              <a:gd name="connsiteX62" fmla="*/ 1601266 w 4232421"/>
              <a:gd name="connsiteY62" fmla="*/ 3251762 h 3429000"/>
              <a:gd name="connsiteX63" fmla="*/ 1555428 w 4232421"/>
              <a:gd name="connsiteY63" fmla="*/ 3238011 h 3429000"/>
              <a:gd name="connsiteX64" fmla="*/ 1517230 w 4232421"/>
              <a:gd name="connsiteY64" fmla="*/ 3218148 h 3429000"/>
              <a:gd name="connsiteX65" fmla="*/ 1480559 w 4232421"/>
              <a:gd name="connsiteY65" fmla="*/ 3192174 h 3429000"/>
              <a:gd name="connsiteX66" fmla="*/ 1448472 w 4232421"/>
              <a:gd name="connsiteY66" fmla="*/ 3161614 h 3429000"/>
              <a:gd name="connsiteX67" fmla="*/ 1416386 w 4232421"/>
              <a:gd name="connsiteY67" fmla="*/ 3126473 h 3429000"/>
              <a:gd name="connsiteX68" fmla="*/ 1387354 w 4232421"/>
              <a:gd name="connsiteY68" fmla="*/ 3089802 h 3429000"/>
              <a:gd name="connsiteX69" fmla="*/ 1358325 w 4232421"/>
              <a:gd name="connsiteY69" fmla="*/ 3051604 h 3429000"/>
              <a:gd name="connsiteX70" fmla="*/ 1329295 w 4232421"/>
              <a:gd name="connsiteY70" fmla="*/ 3013408 h 3429000"/>
              <a:gd name="connsiteX71" fmla="*/ 1300263 w 4232421"/>
              <a:gd name="connsiteY71" fmla="*/ 2976737 h 3429000"/>
              <a:gd name="connsiteX72" fmla="*/ 1269704 w 4232421"/>
              <a:gd name="connsiteY72" fmla="*/ 2941596 h 3429000"/>
              <a:gd name="connsiteX73" fmla="*/ 1234563 w 4232421"/>
              <a:gd name="connsiteY73" fmla="*/ 2911037 h 3429000"/>
              <a:gd name="connsiteX74" fmla="*/ 1200949 w 4232421"/>
              <a:gd name="connsiteY74" fmla="*/ 2883535 h 3429000"/>
              <a:gd name="connsiteX75" fmla="*/ 1162751 w 4232421"/>
              <a:gd name="connsiteY75" fmla="*/ 2862145 h 3429000"/>
              <a:gd name="connsiteX76" fmla="*/ 1121495 w 4232421"/>
              <a:gd name="connsiteY76" fmla="*/ 2843809 h 3429000"/>
              <a:gd name="connsiteX77" fmla="*/ 1077188 w 4232421"/>
              <a:gd name="connsiteY77" fmla="*/ 2828531 h 3429000"/>
              <a:gd name="connsiteX78" fmla="*/ 1031348 w 4232421"/>
              <a:gd name="connsiteY78" fmla="*/ 2814777 h 3429000"/>
              <a:gd name="connsiteX79" fmla="*/ 985513 w 4232421"/>
              <a:gd name="connsiteY79" fmla="*/ 2802553 h 3429000"/>
              <a:gd name="connsiteX80" fmla="*/ 938145 w 4232421"/>
              <a:gd name="connsiteY80" fmla="*/ 2790330 h 3429000"/>
              <a:gd name="connsiteX81" fmla="*/ 893838 w 4232421"/>
              <a:gd name="connsiteY81" fmla="*/ 2776579 h 3429000"/>
              <a:gd name="connsiteX82" fmla="*/ 849525 w 4232421"/>
              <a:gd name="connsiteY82" fmla="*/ 2761300 h 3429000"/>
              <a:gd name="connsiteX83" fmla="*/ 808275 w 4232421"/>
              <a:gd name="connsiteY83" fmla="*/ 2742965 h 3429000"/>
              <a:gd name="connsiteX84" fmla="*/ 771601 w 4232421"/>
              <a:gd name="connsiteY84" fmla="*/ 2720045 h 3429000"/>
              <a:gd name="connsiteX85" fmla="*/ 737987 w 4232421"/>
              <a:gd name="connsiteY85" fmla="*/ 2692543 h 3429000"/>
              <a:gd name="connsiteX86" fmla="*/ 710485 w 4232421"/>
              <a:gd name="connsiteY86" fmla="*/ 2658929 h 3429000"/>
              <a:gd name="connsiteX87" fmla="*/ 687568 w 4232421"/>
              <a:gd name="connsiteY87" fmla="*/ 2622258 h 3429000"/>
              <a:gd name="connsiteX88" fmla="*/ 669232 w 4232421"/>
              <a:gd name="connsiteY88" fmla="*/ 2581005 h 3429000"/>
              <a:gd name="connsiteX89" fmla="*/ 653954 w 4232421"/>
              <a:gd name="connsiteY89" fmla="*/ 2536695 h 3429000"/>
              <a:gd name="connsiteX90" fmla="*/ 640203 w 4232421"/>
              <a:gd name="connsiteY90" fmla="*/ 2492387 h 3429000"/>
              <a:gd name="connsiteX91" fmla="*/ 627979 w 4232421"/>
              <a:gd name="connsiteY91" fmla="*/ 2445020 h 3429000"/>
              <a:gd name="connsiteX92" fmla="*/ 615753 w 4232421"/>
              <a:gd name="connsiteY92" fmla="*/ 2399185 h 3429000"/>
              <a:gd name="connsiteX93" fmla="*/ 602002 w 4232421"/>
              <a:gd name="connsiteY93" fmla="*/ 2353345 h 3429000"/>
              <a:gd name="connsiteX94" fmla="*/ 586724 w 4232421"/>
              <a:gd name="connsiteY94" fmla="*/ 2309035 h 3429000"/>
              <a:gd name="connsiteX95" fmla="*/ 568388 w 4232421"/>
              <a:gd name="connsiteY95" fmla="*/ 2267782 h 3429000"/>
              <a:gd name="connsiteX96" fmla="*/ 546998 w 4232421"/>
              <a:gd name="connsiteY96" fmla="*/ 2229583 h 3429000"/>
              <a:gd name="connsiteX97" fmla="*/ 519496 w 4232421"/>
              <a:gd name="connsiteY97" fmla="*/ 2195970 h 3429000"/>
              <a:gd name="connsiteX98" fmla="*/ 488937 w 4232421"/>
              <a:gd name="connsiteY98" fmla="*/ 2160826 h 3429000"/>
              <a:gd name="connsiteX99" fmla="*/ 453796 w 4232421"/>
              <a:gd name="connsiteY99" fmla="*/ 2130269 h 3429000"/>
              <a:gd name="connsiteX100" fmla="*/ 415595 w 4232421"/>
              <a:gd name="connsiteY100" fmla="*/ 2101240 h 3429000"/>
              <a:gd name="connsiteX101" fmla="*/ 377399 w 4232421"/>
              <a:gd name="connsiteY101" fmla="*/ 2072208 h 3429000"/>
              <a:gd name="connsiteX102" fmla="*/ 339201 w 4232421"/>
              <a:gd name="connsiteY102" fmla="*/ 2043179 h 3429000"/>
              <a:gd name="connsiteX103" fmla="*/ 302530 w 4232421"/>
              <a:gd name="connsiteY103" fmla="*/ 2014147 h 3429000"/>
              <a:gd name="connsiteX104" fmla="*/ 267389 w 4232421"/>
              <a:gd name="connsiteY104" fmla="*/ 1982060 h 3429000"/>
              <a:gd name="connsiteX105" fmla="*/ 236829 w 4232421"/>
              <a:gd name="connsiteY105" fmla="*/ 1949976 h 3429000"/>
              <a:gd name="connsiteX106" fmla="*/ 210855 w 4232421"/>
              <a:gd name="connsiteY106" fmla="*/ 1913305 h 3429000"/>
              <a:gd name="connsiteX107" fmla="*/ 190992 w 4232421"/>
              <a:gd name="connsiteY107" fmla="*/ 1875107 h 3429000"/>
              <a:gd name="connsiteX108" fmla="*/ 177241 w 4232421"/>
              <a:gd name="connsiteY108" fmla="*/ 1829269 h 3429000"/>
              <a:gd name="connsiteX109" fmla="*/ 171129 w 4232421"/>
              <a:gd name="connsiteY109" fmla="*/ 1781905 h 3429000"/>
              <a:gd name="connsiteX110" fmla="*/ 169599 w 4232421"/>
              <a:gd name="connsiteY110" fmla="*/ 1733010 h 3429000"/>
              <a:gd name="connsiteX111" fmla="*/ 174184 w 4232421"/>
              <a:gd name="connsiteY111" fmla="*/ 1681060 h 3429000"/>
              <a:gd name="connsiteX112" fmla="*/ 180296 w 4232421"/>
              <a:gd name="connsiteY112" fmla="*/ 1629111 h 3429000"/>
              <a:gd name="connsiteX113" fmla="*/ 187935 w 4232421"/>
              <a:gd name="connsiteY113" fmla="*/ 1577162 h 3429000"/>
              <a:gd name="connsiteX114" fmla="*/ 194049 w 4232421"/>
              <a:gd name="connsiteY114" fmla="*/ 1525212 h 3429000"/>
              <a:gd name="connsiteX115" fmla="*/ 197104 w 4232421"/>
              <a:gd name="connsiteY115" fmla="*/ 1473263 h 3429000"/>
              <a:gd name="connsiteX116" fmla="*/ 197104 w 4232421"/>
              <a:gd name="connsiteY116" fmla="*/ 1422841 h 3429000"/>
              <a:gd name="connsiteX117" fmla="*/ 190992 w 4232421"/>
              <a:gd name="connsiteY117" fmla="*/ 1375479 h 3429000"/>
              <a:gd name="connsiteX118" fmla="*/ 178768 w 4232421"/>
              <a:gd name="connsiteY118" fmla="*/ 1328111 h 3429000"/>
              <a:gd name="connsiteX119" fmla="*/ 160433 w 4232421"/>
              <a:gd name="connsiteY119" fmla="*/ 1283801 h 3429000"/>
              <a:gd name="connsiteX120" fmla="*/ 137515 w 4232421"/>
              <a:gd name="connsiteY120" fmla="*/ 1237964 h 3429000"/>
              <a:gd name="connsiteX121" fmla="*/ 111538 w 4232421"/>
              <a:gd name="connsiteY121" fmla="*/ 1192129 h 3429000"/>
              <a:gd name="connsiteX122" fmla="*/ 84039 w 4232421"/>
              <a:gd name="connsiteY122" fmla="*/ 1146289 h 3429000"/>
              <a:gd name="connsiteX123" fmla="*/ 58064 w 4232421"/>
              <a:gd name="connsiteY123" fmla="*/ 1101978 h 3429000"/>
              <a:gd name="connsiteX124" fmla="*/ 35144 w 4232421"/>
              <a:gd name="connsiteY124" fmla="*/ 1054614 h 3429000"/>
              <a:gd name="connsiteX125" fmla="*/ 16808 w 4232421"/>
              <a:gd name="connsiteY125" fmla="*/ 1008776 h 3429000"/>
              <a:gd name="connsiteX126" fmla="*/ 4585 w 4232421"/>
              <a:gd name="connsiteY126" fmla="*/ 961409 h 3429000"/>
              <a:gd name="connsiteX127" fmla="*/ 0 w 4232421"/>
              <a:gd name="connsiteY127" fmla="*/ 912517 h 3429000"/>
              <a:gd name="connsiteX128" fmla="*/ 4585 w 4232421"/>
              <a:gd name="connsiteY128" fmla="*/ 863625 h 3429000"/>
              <a:gd name="connsiteX129" fmla="*/ 16808 w 4232421"/>
              <a:gd name="connsiteY129" fmla="*/ 816260 h 3429000"/>
              <a:gd name="connsiteX130" fmla="*/ 35144 w 4232421"/>
              <a:gd name="connsiteY130" fmla="*/ 770420 h 3429000"/>
              <a:gd name="connsiteX131" fmla="*/ 58064 w 4232421"/>
              <a:gd name="connsiteY131" fmla="*/ 723055 h 3429000"/>
              <a:gd name="connsiteX132" fmla="*/ 84039 w 4232421"/>
              <a:gd name="connsiteY132" fmla="*/ 678745 h 3429000"/>
              <a:gd name="connsiteX133" fmla="*/ 111538 w 4232421"/>
              <a:gd name="connsiteY133" fmla="*/ 632910 h 3429000"/>
              <a:gd name="connsiteX134" fmla="*/ 137515 w 4232421"/>
              <a:gd name="connsiteY134" fmla="*/ 587070 h 3429000"/>
              <a:gd name="connsiteX135" fmla="*/ 160433 w 4232421"/>
              <a:gd name="connsiteY135" fmla="*/ 541232 h 3429000"/>
              <a:gd name="connsiteX136" fmla="*/ 178768 w 4232421"/>
              <a:gd name="connsiteY136" fmla="*/ 496922 h 3429000"/>
              <a:gd name="connsiteX137" fmla="*/ 190992 w 4232421"/>
              <a:gd name="connsiteY137" fmla="*/ 449557 h 3429000"/>
              <a:gd name="connsiteX138" fmla="*/ 197104 w 4232421"/>
              <a:gd name="connsiteY138" fmla="*/ 402192 h 3429000"/>
              <a:gd name="connsiteX139" fmla="*/ 197104 w 4232421"/>
              <a:gd name="connsiteY139" fmla="*/ 351770 h 3429000"/>
              <a:gd name="connsiteX140" fmla="*/ 194049 w 4232421"/>
              <a:gd name="connsiteY140" fmla="*/ 299821 h 3429000"/>
              <a:gd name="connsiteX141" fmla="*/ 187935 w 4232421"/>
              <a:gd name="connsiteY141" fmla="*/ 247872 h 3429000"/>
              <a:gd name="connsiteX142" fmla="*/ 180296 w 4232421"/>
              <a:gd name="connsiteY142" fmla="*/ 195922 h 3429000"/>
              <a:gd name="connsiteX143" fmla="*/ 174184 w 4232421"/>
              <a:gd name="connsiteY143" fmla="*/ 143973 h 3429000"/>
              <a:gd name="connsiteX144" fmla="*/ 169599 w 4232421"/>
              <a:gd name="connsiteY144" fmla="*/ 92024 h 3429000"/>
              <a:gd name="connsiteX145" fmla="*/ 171129 w 4232421"/>
              <a:gd name="connsiteY145" fmla="*/ 43131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232421" h="3429000">
                <a:moveTo>
                  <a:pt x="176695" y="0"/>
                </a:moveTo>
                <a:lnTo>
                  <a:pt x="4232421" y="0"/>
                </a:lnTo>
                <a:lnTo>
                  <a:pt x="4232421" y="2741963"/>
                </a:lnTo>
                <a:lnTo>
                  <a:pt x="4230819" y="2742965"/>
                </a:lnTo>
                <a:lnTo>
                  <a:pt x="4189566" y="2761300"/>
                </a:lnTo>
                <a:lnTo>
                  <a:pt x="4145256" y="2776579"/>
                </a:lnTo>
                <a:lnTo>
                  <a:pt x="4100946" y="2790330"/>
                </a:lnTo>
                <a:lnTo>
                  <a:pt x="4053581" y="2802553"/>
                </a:lnTo>
                <a:lnTo>
                  <a:pt x="4007741" y="2814777"/>
                </a:lnTo>
                <a:lnTo>
                  <a:pt x="3961906" y="2828531"/>
                </a:lnTo>
                <a:lnTo>
                  <a:pt x="3917596" y="2843809"/>
                </a:lnTo>
                <a:lnTo>
                  <a:pt x="3876343" y="2862145"/>
                </a:lnTo>
                <a:lnTo>
                  <a:pt x="3838145" y="2883535"/>
                </a:lnTo>
                <a:lnTo>
                  <a:pt x="3804531" y="2911037"/>
                </a:lnTo>
                <a:lnTo>
                  <a:pt x="3769387" y="2941596"/>
                </a:lnTo>
                <a:lnTo>
                  <a:pt x="3738828" y="2976737"/>
                </a:lnTo>
                <a:lnTo>
                  <a:pt x="3709798" y="3013408"/>
                </a:lnTo>
                <a:lnTo>
                  <a:pt x="3680767" y="3051604"/>
                </a:lnTo>
                <a:lnTo>
                  <a:pt x="3651737" y="3089802"/>
                </a:lnTo>
                <a:lnTo>
                  <a:pt x="3622708" y="3126473"/>
                </a:lnTo>
                <a:lnTo>
                  <a:pt x="3590619" y="3161614"/>
                </a:lnTo>
                <a:lnTo>
                  <a:pt x="3558532" y="3192174"/>
                </a:lnTo>
                <a:lnTo>
                  <a:pt x="3521864" y="3218148"/>
                </a:lnTo>
                <a:lnTo>
                  <a:pt x="3483665" y="3238011"/>
                </a:lnTo>
                <a:lnTo>
                  <a:pt x="3437828" y="3251762"/>
                </a:lnTo>
                <a:lnTo>
                  <a:pt x="3390461" y="3257874"/>
                </a:lnTo>
                <a:lnTo>
                  <a:pt x="3341569" y="3259401"/>
                </a:lnTo>
                <a:lnTo>
                  <a:pt x="3289619" y="3254819"/>
                </a:lnTo>
                <a:lnTo>
                  <a:pt x="3237670" y="3248707"/>
                </a:lnTo>
                <a:lnTo>
                  <a:pt x="3185721" y="3241066"/>
                </a:lnTo>
                <a:lnTo>
                  <a:pt x="3133771" y="3234956"/>
                </a:lnTo>
                <a:lnTo>
                  <a:pt x="3081822" y="3231899"/>
                </a:lnTo>
                <a:lnTo>
                  <a:pt x="3031400" y="3231899"/>
                </a:lnTo>
                <a:lnTo>
                  <a:pt x="2984035" y="3238011"/>
                </a:lnTo>
                <a:lnTo>
                  <a:pt x="2935140" y="3250235"/>
                </a:lnTo>
                <a:lnTo>
                  <a:pt x="2890830" y="3268570"/>
                </a:lnTo>
                <a:lnTo>
                  <a:pt x="2844995" y="3293018"/>
                </a:lnTo>
                <a:lnTo>
                  <a:pt x="2799158" y="3317465"/>
                </a:lnTo>
                <a:lnTo>
                  <a:pt x="2753317" y="3344964"/>
                </a:lnTo>
                <a:lnTo>
                  <a:pt x="2709007" y="3370942"/>
                </a:lnTo>
                <a:lnTo>
                  <a:pt x="2661643" y="3393859"/>
                </a:lnTo>
                <a:lnTo>
                  <a:pt x="2615805" y="3412195"/>
                </a:lnTo>
                <a:lnTo>
                  <a:pt x="2568440" y="3424418"/>
                </a:lnTo>
                <a:lnTo>
                  <a:pt x="2519548" y="3429000"/>
                </a:lnTo>
                <a:lnTo>
                  <a:pt x="2470653" y="3424418"/>
                </a:lnTo>
                <a:lnTo>
                  <a:pt x="2423286" y="3412195"/>
                </a:lnTo>
                <a:lnTo>
                  <a:pt x="2377451" y="3393859"/>
                </a:lnTo>
                <a:lnTo>
                  <a:pt x="2330084" y="3370942"/>
                </a:lnTo>
                <a:lnTo>
                  <a:pt x="2285773" y="3344964"/>
                </a:lnTo>
                <a:lnTo>
                  <a:pt x="2239936" y="3317465"/>
                </a:lnTo>
                <a:lnTo>
                  <a:pt x="2194099" y="3293018"/>
                </a:lnTo>
                <a:lnTo>
                  <a:pt x="2148261" y="3268570"/>
                </a:lnTo>
                <a:lnTo>
                  <a:pt x="2102426" y="3250235"/>
                </a:lnTo>
                <a:lnTo>
                  <a:pt x="2055059" y="3238011"/>
                </a:lnTo>
                <a:lnTo>
                  <a:pt x="2007691" y="3231899"/>
                </a:lnTo>
                <a:lnTo>
                  <a:pt x="1957269" y="3231899"/>
                </a:lnTo>
                <a:lnTo>
                  <a:pt x="1905320" y="3234956"/>
                </a:lnTo>
                <a:lnTo>
                  <a:pt x="1853373" y="3241066"/>
                </a:lnTo>
                <a:lnTo>
                  <a:pt x="1801421" y="3248707"/>
                </a:lnTo>
                <a:lnTo>
                  <a:pt x="1749472" y="3254819"/>
                </a:lnTo>
                <a:lnTo>
                  <a:pt x="1697523" y="3259401"/>
                </a:lnTo>
                <a:lnTo>
                  <a:pt x="1648630" y="3257874"/>
                </a:lnTo>
                <a:lnTo>
                  <a:pt x="1601266" y="3251762"/>
                </a:lnTo>
                <a:lnTo>
                  <a:pt x="1555428" y="3238011"/>
                </a:lnTo>
                <a:lnTo>
                  <a:pt x="1517230" y="3218148"/>
                </a:lnTo>
                <a:lnTo>
                  <a:pt x="1480559" y="3192174"/>
                </a:lnTo>
                <a:lnTo>
                  <a:pt x="1448472" y="3161614"/>
                </a:lnTo>
                <a:lnTo>
                  <a:pt x="1416386" y="3126473"/>
                </a:lnTo>
                <a:lnTo>
                  <a:pt x="1387354" y="3089802"/>
                </a:lnTo>
                <a:lnTo>
                  <a:pt x="1358325" y="3051604"/>
                </a:lnTo>
                <a:lnTo>
                  <a:pt x="1329295" y="3013408"/>
                </a:lnTo>
                <a:lnTo>
                  <a:pt x="1300263" y="2976737"/>
                </a:lnTo>
                <a:lnTo>
                  <a:pt x="1269704" y="2941596"/>
                </a:lnTo>
                <a:lnTo>
                  <a:pt x="1234563" y="2911037"/>
                </a:lnTo>
                <a:lnTo>
                  <a:pt x="1200949" y="2883535"/>
                </a:lnTo>
                <a:lnTo>
                  <a:pt x="1162751" y="2862145"/>
                </a:lnTo>
                <a:lnTo>
                  <a:pt x="1121495" y="2843809"/>
                </a:lnTo>
                <a:lnTo>
                  <a:pt x="1077188" y="2828531"/>
                </a:lnTo>
                <a:lnTo>
                  <a:pt x="1031348" y="2814777"/>
                </a:lnTo>
                <a:lnTo>
                  <a:pt x="985513" y="2802553"/>
                </a:lnTo>
                <a:lnTo>
                  <a:pt x="938145" y="2790330"/>
                </a:lnTo>
                <a:lnTo>
                  <a:pt x="893838" y="2776579"/>
                </a:lnTo>
                <a:lnTo>
                  <a:pt x="849525" y="2761300"/>
                </a:lnTo>
                <a:lnTo>
                  <a:pt x="808275" y="2742965"/>
                </a:lnTo>
                <a:lnTo>
                  <a:pt x="771601" y="2720045"/>
                </a:lnTo>
                <a:lnTo>
                  <a:pt x="737987" y="2692543"/>
                </a:lnTo>
                <a:lnTo>
                  <a:pt x="710485" y="2658929"/>
                </a:lnTo>
                <a:lnTo>
                  <a:pt x="687568" y="2622258"/>
                </a:lnTo>
                <a:lnTo>
                  <a:pt x="669232" y="2581005"/>
                </a:lnTo>
                <a:lnTo>
                  <a:pt x="653954" y="2536695"/>
                </a:lnTo>
                <a:lnTo>
                  <a:pt x="640203" y="2492387"/>
                </a:lnTo>
                <a:lnTo>
                  <a:pt x="627979" y="2445020"/>
                </a:lnTo>
                <a:lnTo>
                  <a:pt x="615753" y="2399185"/>
                </a:lnTo>
                <a:lnTo>
                  <a:pt x="602002" y="2353345"/>
                </a:lnTo>
                <a:lnTo>
                  <a:pt x="586724" y="2309035"/>
                </a:lnTo>
                <a:lnTo>
                  <a:pt x="568388" y="2267782"/>
                </a:lnTo>
                <a:lnTo>
                  <a:pt x="546998" y="2229583"/>
                </a:lnTo>
                <a:lnTo>
                  <a:pt x="519496" y="2195970"/>
                </a:lnTo>
                <a:lnTo>
                  <a:pt x="488937" y="2160826"/>
                </a:lnTo>
                <a:lnTo>
                  <a:pt x="453796" y="2130269"/>
                </a:lnTo>
                <a:lnTo>
                  <a:pt x="415595" y="2101240"/>
                </a:lnTo>
                <a:lnTo>
                  <a:pt x="377399" y="2072208"/>
                </a:lnTo>
                <a:lnTo>
                  <a:pt x="339201" y="2043179"/>
                </a:lnTo>
                <a:lnTo>
                  <a:pt x="302530" y="2014147"/>
                </a:lnTo>
                <a:lnTo>
                  <a:pt x="267389" y="1982060"/>
                </a:lnTo>
                <a:lnTo>
                  <a:pt x="236829" y="1949976"/>
                </a:lnTo>
                <a:lnTo>
                  <a:pt x="210855" y="1913305"/>
                </a:lnTo>
                <a:lnTo>
                  <a:pt x="190992" y="1875107"/>
                </a:lnTo>
                <a:lnTo>
                  <a:pt x="177241" y="1829269"/>
                </a:lnTo>
                <a:lnTo>
                  <a:pt x="171129" y="1781905"/>
                </a:lnTo>
                <a:lnTo>
                  <a:pt x="169599" y="1733010"/>
                </a:lnTo>
                <a:lnTo>
                  <a:pt x="174184" y="1681060"/>
                </a:lnTo>
                <a:lnTo>
                  <a:pt x="180296" y="1629111"/>
                </a:lnTo>
                <a:lnTo>
                  <a:pt x="187935" y="1577162"/>
                </a:lnTo>
                <a:lnTo>
                  <a:pt x="194049" y="1525212"/>
                </a:lnTo>
                <a:lnTo>
                  <a:pt x="197104" y="1473263"/>
                </a:lnTo>
                <a:lnTo>
                  <a:pt x="197104" y="1422841"/>
                </a:lnTo>
                <a:lnTo>
                  <a:pt x="190992" y="1375479"/>
                </a:lnTo>
                <a:lnTo>
                  <a:pt x="178768" y="1328111"/>
                </a:lnTo>
                <a:lnTo>
                  <a:pt x="160433" y="1283801"/>
                </a:lnTo>
                <a:lnTo>
                  <a:pt x="137515" y="1237964"/>
                </a:lnTo>
                <a:lnTo>
                  <a:pt x="111538" y="1192129"/>
                </a:lnTo>
                <a:lnTo>
                  <a:pt x="84039" y="1146289"/>
                </a:lnTo>
                <a:lnTo>
                  <a:pt x="58064" y="1101978"/>
                </a:lnTo>
                <a:lnTo>
                  <a:pt x="35144" y="1054614"/>
                </a:lnTo>
                <a:lnTo>
                  <a:pt x="16808" y="1008776"/>
                </a:lnTo>
                <a:lnTo>
                  <a:pt x="4585" y="961409"/>
                </a:lnTo>
                <a:lnTo>
                  <a:pt x="0" y="912517"/>
                </a:lnTo>
                <a:lnTo>
                  <a:pt x="4585" y="863625"/>
                </a:lnTo>
                <a:lnTo>
                  <a:pt x="16808" y="816260"/>
                </a:lnTo>
                <a:lnTo>
                  <a:pt x="35144" y="770420"/>
                </a:lnTo>
                <a:lnTo>
                  <a:pt x="58064" y="723055"/>
                </a:lnTo>
                <a:lnTo>
                  <a:pt x="84039" y="678745"/>
                </a:lnTo>
                <a:lnTo>
                  <a:pt x="111538" y="632910"/>
                </a:lnTo>
                <a:lnTo>
                  <a:pt x="137515" y="587070"/>
                </a:lnTo>
                <a:lnTo>
                  <a:pt x="160433" y="541232"/>
                </a:lnTo>
                <a:lnTo>
                  <a:pt x="178768" y="496922"/>
                </a:lnTo>
                <a:lnTo>
                  <a:pt x="190992" y="449557"/>
                </a:lnTo>
                <a:lnTo>
                  <a:pt x="197104" y="402192"/>
                </a:lnTo>
                <a:lnTo>
                  <a:pt x="197104" y="351770"/>
                </a:lnTo>
                <a:lnTo>
                  <a:pt x="194049" y="299821"/>
                </a:lnTo>
                <a:lnTo>
                  <a:pt x="187935" y="247872"/>
                </a:lnTo>
                <a:lnTo>
                  <a:pt x="180296" y="195922"/>
                </a:lnTo>
                <a:lnTo>
                  <a:pt x="174184" y="143973"/>
                </a:lnTo>
                <a:lnTo>
                  <a:pt x="169599" y="92024"/>
                </a:lnTo>
                <a:lnTo>
                  <a:pt x="171129" y="43131"/>
                </a:lnTo>
                <a:close/>
              </a:path>
            </a:pathLst>
          </a:custGeom>
        </p:spPr>
      </p:pic>
      <p:sp>
        <p:nvSpPr>
          <p:cNvPr id="20" name="Freeform: Shape 19">
            <a:extLst>
              <a:ext uri="{FF2B5EF4-FFF2-40B4-BE49-F238E27FC236}">
                <a16:creationId xmlns:a16="http://schemas.microsoft.com/office/drawing/2014/main" id="{6F4E094D-2FC9-46CE-8205-CFF6D52B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2017" y="3754146"/>
            <a:ext cx="3309983" cy="3103853"/>
          </a:xfrm>
          <a:custGeom>
            <a:avLst/>
            <a:gdLst>
              <a:gd name="connsiteX0" fmla="*/ 2022059 w 3309983"/>
              <a:gd name="connsiteY0" fmla="*/ 0 h 3103853"/>
              <a:gd name="connsiteX1" fmla="*/ 2061297 w 3309983"/>
              <a:gd name="connsiteY1" fmla="*/ 3678 h 3103853"/>
              <a:gd name="connsiteX2" fmla="*/ 2099311 w 3309983"/>
              <a:gd name="connsiteY2" fmla="*/ 13488 h 3103853"/>
              <a:gd name="connsiteX3" fmla="*/ 2136099 w 3309983"/>
              <a:gd name="connsiteY3" fmla="*/ 28203 h 3103853"/>
              <a:gd name="connsiteX4" fmla="*/ 2174111 w 3309983"/>
              <a:gd name="connsiteY4" fmla="*/ 46597 h 3103853"/>
              <a:gd name="connsiteX5" fmla="*/ 2209672 w 3309983"/>
              <a:gd name="connsiteY5" fmla="*/ 67443 h 3103853"/>
              <a:gd name="connsiteX6" fmla="*/ 2246460 w 3309983"/>
              <a:gd name="connsiteY6" fmla="*/ 89515 h 3103853"/>
              <a:gd name="connsiteX7" fmla="*/ 2283247 w 3309983"/>
              <a:gd name="connsiteY7" fmla="*/ 109134 h 3103853"/>
              <a:gd name="connsiteX8" fmla="*/ 2320033 w 3309983"/>
              <a:gd name="connsiteY8" fmla="*/ 128755 h 3103853"/>
              <a:gd name="connsiteX9" fmla="*/ 2355594 w 3309983"/>
              <a:gd name="connsiteY9" fmla="*/ 143469 h 3103853"/>
              <a:gd name="connsiteX10" fmla="*/ 2394834 w 3309983"/>
              <a:gd name="connsiteY10" fmla="*/ 153279 h 3103853"/>
              <a:gd name="connsiteX11" fmla="*/ 2432846 w 3309983"/>
              <a:gd name="connsiteY11" fmla="*/ 158184 h 3103853"/>
              <a:gd name="connsiteX12" fmla="*/ 2473311 w 3309983"/>
              <a:gd name="connsiteY12" fmla="*/ 158184 h 3103853"/>
              <a:gd name="connsiteX13" fmla="*/ 2515004 w 3309983"/>
              <a:gd name="connsiteY13" fmla="*/ 155732 h 3103853"/>
              <a:gd name="connsiteX14" fmla="*/ 2556695 w 3309983"/>
              <a:gd name="connsiteY14" fmla="*/ 150827 h 3103853"/>
              <a:gd name="connsiteX15" fmla="*/ 2598388 w 3309983"/>
              <a:gd name="connsiteY15" fmla="*/ 144696 h 3103853"/>
              <a:gd name="connsiteX16" fmla="*/ 2640079 w 3309983"/>
              <a:gd name="connsiteY16" fmla="*/ 139791 h 3103853"/>
              <a:gd name="connsiteX17" fmla="*/ 2681772 w 3309983"/>
              <a:gd name="connsiteY17" fmla="*/ 136111 h 3103853"/>
              <a:gd name="connsiteX18" fmla="*/ 2721011 w 3309983"/>
              <a:gd name="connsiteY18" fmla="*/ 137338 h 3103853"/>
              <a:gd name="connsiteX19" fmla="*/ 2759024 w 3309983"/>
              <a:gd name="connsiteY19" fmla="*/ 142243 h 3103853"/>
              <a:gd name="connsiteX20" fmla="*/ 2795812 w 3309983"/>
              <a:gd name="connsiteY20" fmla="*/ 153279 h 3103853"/>
              <a:gd name="connsiteX21" fmla="*/ 2826468 w 3309983"/>
              <a:gd name="connsiteY21" fmla="*/ 169220 h 3103853"/>
              <a:gd name="connsiteX22" fmla="*/ 2855897 w 3309983"/>
              <a:gd name="connsiteY22" fmla="*/ 190066 h 3103853"/>
              <a:gd name="connsiteX23" fmla="*/ 2881648 w 3309983"/>
              <a:gd name="connsiteY23" fmla="*/ 214590 h 3103853"/>
              <a:gd name="connsiteX24" fmla="*/ 2907399 w 3309983"/>
              <a:gd name="connsiteY24" fmla="*/ 242793 h 3103853"/>
              <a:gd name="connsiteX25" fmla="*/ 2930697 w 3309983"/>
              <a:gd name="connsiteY25" fmla="*/ 272223 h 3103853"/>
              <a:gd name="connsiteX26" fmla="*/ 2953995 w 3309983"/>
              <a:gd name="connsiteY26" fmla="*/ 302879 h 3103853"/>
              <a:gd name="connsiteX27" fmla="*/ 2977294 w 3309983"/>
              <a:gd name="connsiteY27" fmla="*/ 333535 h 3103853"/>
              <a:gd name="connsiteX28" fmla="*/ 3000592 w 3309983"/>
              <a:gd name="connsiteY28" fmla="*/ 362964 h 3103853"/>
              <a:gd name="connsiteX29" fmla="*/ 3025118 w 3309983"/>
              <a:gd name="connsiteY29" fmla="*/ 391167 h 3103853"/>
              <a:gd name="connsiteX30" fmla="*/ 3053321 w 3309983"/>
              <a:gd name="connsiteY30" fmla="*/ 415693 h 3103853"/>
              <a:gd name="connsiteX31" fmla="*/ 3080299 w 3309983"/>
              <a:gd name="connsiteY31" fmla="*/ 437765 h 3103853"/>
              <a:gd name="connsiteX32" fmla="*/ 3110953 w 3309983"/>
              <a:gd name="connsiteY32" fmla="*/ 454931 h 3103853"/>
              <a:gd name="connsiteX33" fmla="*/ 3144062 w 3309983"/>
              <a:gd name="connsiteY33" fmla="*/ 469646 h 3103853"/>
              <a:gd name="connsiteX34" fmla="*/ 3179622 w 3309983"/>
              <a:gd name="connsiteY34" fmla="*/ 481908 h 3103853"/>
              <a:gd name="connsiteX35" fmla="*/ 3216409 w 3309983"/>
              <a:gd name="connsiteY35" fmla="*/ 492944 h 3103853"/>
              <a:gd name="connsiteX36" fmla="*/ 3253196 w 3309983"/>
              <a:gd name="connsiteY36" fmla="*/ 502755 h 3103853"/>
              <a:gd name="connsiteX37" fmla="*/ 3291210 w 3309983"/>
              <a:gd name="connsiteY37" fmla="*/ 512565 h 3103853"/>
              <a:gd name="connsiteX38" fmla="*/ 3309983 w 3309983"/>
              <a:gd name="connsiteY38" fmla="*/ 518391 h 3103853"/>
              <a:gd name="connsiteX39" fmla="*/ 3309983 w 3309983"/>
              <a:gd name="connsiteY39" fmla="*/ 3103853 h 3103853"/>
              <a:gd name="connsiteX40" fmla="*/ 454246 w 3309983"/>
              <a:gd name="connsiteY40" fmla="*/ 3103853 h 3103853"/>
              <a:gd name="connsiteX41" fmla="*/ 438991 w 3309983"/>
              <a:gd name="connsiteY41" fmla="*/ 3076613 h 3103853"/>
              <a:gd name="connsiteX42" fmla="*/ 416921 w 3309983"/>
              <a:gd name="connsiteY42" fmla="*/ 3049636 h 3103853"/>
              <a:gd name="connsiteX43" fmla="*/ 392395 w 3309983"/>
              <a:gd name="connsiteY43" fmla="*/ 3021432 h 3103853"/>
              <a:gd name="connsiteX44" fmla="*/ 364192 w 3309983"/>
              <a:gd name="connsiteY44" fmla="*/ 2996908 h 3103853"/>
              <a:gd name="connsiteX45" fmla="*/ 333535 w 3309983"/>
              <a:gd name="connsiteY45" fmla="*/ 2973610 h 3103853"/>
              <a:gd name="connsiteX46" fmla="*/ 302880 w 3309983"/>
              <a:gd name="connsiteY46" fmla="*/ 2950312 h 3103853"/>
              <a:gd name="connsiteX47" fmla="*/ 272224 w 3309983"/>
              <a:gd name="connsiteY47" fmla="*/ 2927014 h 3103853"/>
              <a:gd name="connsiteX48" fmla="*/ 242794 w 3309983"/>
              <a:gd name="connsiteY48" fmla="*/ 2903714 h 3103853"/>
              <a:gd name="connsiteX49" fmla="*/ 214591 w 3309983"/>
              <a:gd name="connsiteY49" fmla="*/ 2877964 h 3103853"/>
              <a:gd name="connsiteX50" fmla="*/ 190066 w 3309983"/>
              <a:gd name="connsiteY50" fmla="*/ 2852214 h 3103853"/>
              <a:gd name="connsiteX51" fmla="*/ 169221 w 3309983"/>
              <a:gd name="connsiteY51" fmla="*/ 2822783 h 3103853"/>
              <a:gd name="connsiteX52" fmla="*/ 153281 w 3309983"/>
              <a:gd name="connsiteY52" fmla="*/ 2792128 h 3103853"/>
              <a:gd name="connsiteX53" fmla="*/ 142244 w 3309983"/>
              <a:gd name="connsiteY53" fmla="*/ 2755342 h 3103853"/>
              <a:gd name="connsiteX54" fmla="*/ 137339 w 3309983"/>
              <a:gd name="connsiteY54" fmla="*/ 2717328 h 3103853"/>
              <a:gd name="connsiteX55" fmla="*/ 136112 w 3309983"/>
              <a:gd name="connsiteY55" fmla="*/ 2678088 h 3103853"/>
              <a:gd name="connsiteX56" fmla="*/ 139791 w 3309983"/>
              <a:gd name="connsiteY56" fmla="*/ 2636396 h 3103853"/>
              <a:gd name="connsiteX57" fmla="*/ 144696 w 3309983"/>
              <a:gd name="connsiteY57" fmla="*/ 2594705 h 3103853"/>
              <a:gd name="connsiteX58" fmla="*/ 150827 w 3309983"/>
              <a:gd name="connsiteY58" fmla="*/ 2553012 h 3103853"/>
              <a:gd name="connsiteX59" fmla="*/ 155732 w 3309983"/>
              <a:gd name="connsiteY59" fmla="*/ 2511321 h 3103853"/>
              <a:gd name="connsiteX60" fmla="*/ 158185 w 3309983"/>
              <a:gd name="connsiteY60" fmla="*/ 2469629 h 3103853"/>
              <a:gd name="connsiteX61" fmla="*/ 158185 w 3309983"/>
              <a:gd name="connsiteY61" fmla="*/ 2429163 h 3103853"/>
              <a:gd name="connsiteX62" fmla="*/ 153281 w 3309983"/>
              <a:gd name="connsiteY62" fmla="*/ 2391151 h 3103853"/>
              <a:gd name="connsiteX63" fmla="*/ 143470 w 3309983"/>
              <a:gd name="connsiteY63" fmla="*/ 2353137 h 3103853"/>
              <a:gd name="connsiteX64" fmla="*/ 128755 w 3309983"/>
              <a:gd name="connsiteY64" fmla="*/ 2317576 h 3103853"/>
              <a:gd name="connsiteX65" fmla="*/ 110362 w 3309983"/>
              <a:gd name="connsiteY65" fmla="*/ 2280789 h 3103853"/>
              <a:gd name="connsiteX66" fmla="*/ 89515 w 3309983"/>
              <a:gd name="connsiteY66" fmla="*/ 2244004 h 3103853"/>
              <a:gd name="connsiteX67" fmla="*/ 67444 w 3309983"/>
              <a:gd name="connsiteY67" fmla="*/ 2207216 h 3103853"/>
              <a:gd name="connsiteX68" fmla="*/ 46598 w 3309983"/>
              <a:gd name="connsiteY68" fmla="*/ 2171654 h 3103853"/>
              <a:gd name="connsiteX69" fmla="*/ 28203 w 3309983"/>
              <a:gd name="connsiteY69" fmla="*/ 2133642 h 3103853"/>
              <a:gd name="connsiteX70" fmla="*/ 13490 w 3309983"/>
              <a:gd name="connsiteY70" fmla="*/ 2096855 h 3103853"/>
              <a:gd name="connsiteX71" fmla="*/ 3680 w 3309983"/>
              <a:gd name="connsiteY71" fmla="*/ 2058841 h 3103853"/>
              <a:gd name="connsiteX72" fmla="*/ 0 w 3309983"/>
              <a:gd name="connsiteY72" fmla="*/ 2019602 h 3103853"/>
              <a:gd name="connsiteX73" fmla="*/ 3680 w 3309983"/>
              <a:gd name="connsiteY73" fmla="*/ 1980363 h 3103853"/>
              <a:gd name="connsiteX74" fmla="*/ 13490 w 3309983"/>
              <a:gd name="connsiteY74" fmla="*/ 1942350 h 3103853"/>
              <a:gd name="connsiteX75" fmla="*/ 28203 w 3309983"/>
              <a:gd name="connsiteY75" fmla="*/ 1905563 h 3103853"/>
              <a:gd name="connsiteX76" fmla="*/ 46598 w 3309983"/>
              <a:gd name="connsiteY76" fmla="*/ 1867550 h 3103853"/>
              <a:gd name="connsiteX77" fmla="*/ 67444 w 3309983"/>
              <a:gd name="connsiteY77" fmla="*/ 1831989 h 3103853"/>
              <a:gd name="connsiteX78" fmla="*/ 89515 w 3309983"/>
              <a:gd name="connsiteY78" fmla="*/ 1795203 h 3103853"/>
              <a:gd name="connsiteX79" fmla="*/ 110362 w 3309983"/>
              <a:gd name="connsiteY79" fmla="*/ 1758415 h 3103853"/>
              <a:gd name="connsiteX80" fmla="*/ 128755 w 3309983"/>
              <a:gd name="connsiteY80" fmla="*/ 1721629 h 3103853"/>
              <a:gd name="connsiteX81" fmla="*/ 143470 w 3309983"/>
              <a:gd name="connsiteY81" fmla="*/ 1686067 h 3103853"/>
              <a:gd name="connsiteX82" fmla="*/ 153281 w 3309983"/>
              <a:gd name="connsiteY82" fmla="*/ 1648054 h 3103853"/>
              <a:gd name="connsiteX83" fmla="*/ 158185 w 3309983"/>
              <a:gd name="connsiteY83" fmla="*/ 1610042 h 3103853"/>
              <a:gd name="connsiteX84" fmla="*/ 158185 w 3309983"/>
              <a:gd name="connsiteY84" fmla="*/ 1569576 h 3103853"/>
              <a:gd name="connsiteX85" fmla="*/ 155732 w 3309983"/>
              <a:gd name="connsiteY85" fmla="*/ 1527883 h 3103853"/>
              <a:gd name="connsiteX86" fmla="*/ 150827 w 3309983"/>
              <a:gd name="connsiteY86" fmla="*/ 1486192 h 3103853"/>
              <a:gd name="connsiteX87" fmla="*/ 144696 w 3309983"/>
              <a:gd name="connsiteY87" fmla="*/ 1444499 h 3103853"/>
              <a:gd name="connsiteX88" fmla="*/ 139791 w 3309983"/>
              <a:gd name="connsiteY88" fmla="*/ 1402808 h 3103853"/>
              <a:gd name="connsiteX89" fmla="*/ 136112 w 3309983"/>
              <a:gd name="connsiteY89" fmla="*/ 1361117 h 3103853"/>
              <a:gd name="connsiteX90" fmla="*/ 137339 w 3309983"/>
              <a:gd name="connsiteY90" fmla="*/ 1321877 h 3103853"/>
              <a:gd name="connsiteX91" fmla="*/ 142244 w 3309983"/>
              <a:gd name="connsiteY91" fmla="*/ 1283864 h 3103853"/>
              <a:gd name="connsiteX92" fmla="*/ 153281 w 3309983"/>
              <a:gd name="connsiteY92" fmla="*/ 1247077 h 3103853"/>
              <a:gd name="connsiteX93" fmla="*/ 169221 w 3309983"/>
              <a:gd name="connsiteY93" fmla="*/ 1216422 h 3103853"/>
              <a:gd name="connsiteX94" fmla="*/ 190066 w 3309983"/>
              <a:gd name="connsiteY94" fmla="*/ 1186992 h 3103853"/>
              <a:gd name="connsiteX95" fmla="*/ 214591 w 3309983"/>
              <a:gd name="connsiteY95" fmla="*/ 1161241 h 3103853"/>
              <a:gd name="connsiteX96" fmla="*/ 242794 w 3309983"/>
              <a:gd name="connsiteY96" fmla="*/ 1135491 h 3103853"/>
              <a:gd name="connsiteX97" fmla="*/ 272224 w 3309983"/>
              <a:gd name="connsiteY97" fmla="*/ 1112191 h 3103853"/>
              <a:gd name="connsiteX98" fmla="*/ 302880 w 3309983"/>
              <a:gd name="connsiteY98" fmla="*/ 1088893 h 3103853"/>
              <a:gd name="connsiteX99" fmla="*/ 333535 w 3309983"/>
              <a:gd name="connsiteY99" fmla="*/ 1065594 h 3103853"/>
              <a:gd name="connsiteX100" fmla="*/ 364192 w 3309983"/>
              <a:gd name="connsiteY100" fmla="*/ 1042296 h 3103853"/>
              <a:gd name="connsiteX101" fmla="*/ 392395 w 3309983"/>
              <a:gd name="connsiteY101" fmla="*/ 1017772 h 3103853"/>
              <a:gd name="connsiteX102" fmla="*/ 416921 w 3309983"/>
              <a:gd name="connsiteY102" fmla="*/ 989569 h 3103853"/>
              <a:gd name="connsiteX103" fmla="*/ 438991 w 3309983"/>
              <a:gd name="connsiteY103" fmla="*/ 962591 h 3103853"/>
              <a:gd name="connsiteX104" fmla="*/ 456159 w 3309983"/>
              <a:gd name="connsiteY104" fmla="*/ 931936 h 3103853"/>
              <a:gd name="connsiteX105" fmla="*/ 470874 w 3309983"/>
              <a:gd name="connsiteY105" fmla="*/ 898828 h 3103853"/>
              <a:gd name="connsiteX106" fmla="*/ 483136 w 3309983"/>
              <a:gd name="connsiteY106" fmla="*/ 863267 h 3103853"/>
              <a:gd name="connsiteX107" fmla="*/ 494172 w 3309983"/>
              <a:gd name="connsiteY107" fmla="*/ 826479 h 3103853"/>
              <a:gd name="connsiteX108" fmla="*/ 503983 w 3309983"/>
              <a:gd name="connsiteY108" fmla="*/ 789692 h 3103853"/>
              <a:gd name="connsiteX109" fmla="*/ 513793 w 3309983"/>
              <a:gd name="connsiteY109" fmla="*/ 751680 h 3103853"/>
              <a:gd name="connsiteX110" fmla="*/ 524829 w 3309983"/>
              <a:gd name="connsiteY110" fmla="*/ 716119 h 3103853"/>
              <a:gd name="connsiteX111" fmla="*/ 537091 w 3309983"/>
              <a:gd name="connsiteY111" fmla="*/ 680557 h 3103853"/>
              <a:gd name="connsiteX112" fmla="*/ 551806 w 3309983"/>
              <a:gd name="connsiteY112" fmla="*/ 647450 h 3103853"/>
              <a:gd name="connsiteX113" fmla="*/ 570199 w 3309983"/>
              <a:gd name="connsiteY113" fmla="*/ 618021 h 3103853"/>
              <a:gd name="connsiteX114" fmla="*/ 592270 w 3309983"/>
              <a:gd name="connsiteY114" fmla="*/ 591044 h 3103853"/>
              <a:gd name="connsiteX115" fmla="*/ 619248 w 3309983"/>
              <a:gd name="connsiteY115" fmla="*/ 568971 h 3103853"/>
              <a:gd name="connsiteX116" fmla="*/ 648679 w 3309983"/>
              <a:gd name="connsiteY116" fmla="*/ 550578 h 3103853"/>
              <a:gd name="connsiteX117" fmla="*/ 681785 w 3309983"/>
              <a:gd name="connsiteY117" fmla="*/ 535863 h 3103853"/>
              <a:gd name="connsiteX118" fmla="*/ 717347 w 3309983"/>
              <a:gd name="connsiteY118" fmla="*/ 523601 h 3103853"/>
              <a:gd name="connsiteX119" fmla="*/ 752908 w 3309983"/>
              <a:gd name="connsiteY119" fmla="*/ 512565 h 3103853"/>
              <a:gd name="connsiteX120" fmla="*/ 790921 w 3309983"/>
              <a:gd name="connsiteY120" fmla="*/ 502755 h 3103853"/>
              <a:gd name="connsiteX121" fmla="*/ 827707 w 3309983"/>
              <a:gd name="connsiteY121" fmla="*/ 492944 h 3103853"/>
              <a:gd name="connsiteX122" fmla="*/ 864495 w 3309983"/>
              <a:gd name="connsiteY122" fmla="*/ 481908 h 3103853"/>
              <a:gd name="connsiteX123" fmla="*/ 900055 w 3309983"/>
              <a:gd name="connsiteY123" fmla="*/ 469646 h 3103853"/>
              <a:gd name="connsiteX124" fmla="*/ 933163 w 3309983"/>
              <a:gd name="connsiteY124" fmla="*/ 454931 h 3103853"/>
              <a:gd name="connsiteX125" fmla="*/ 963819 w 3309983"/>
              <a:gd name="connsiteY125" fmla="*/ 437765 h 3103853"/>
              <a:gd name="connsiteX126" fmla="*/ 990796 w 3309983"/>
              <a:gd name="connsiteY126" fmla="*/ 415693 h 3103853"/>
              <a:gd name="connsiteX127" fmla="*/ 1019000 w 3309983"/>
              <a:gd name="connsiteY127" fmla="*/ 391167 h 3103853"/>
              <a:gd name="connsiteX128" fmla="*/ 1043525 w 3309983"/>
              <a:gd name="connsiteY128" fmla="*/ 362964 h 3103853"/>
              <a:gd name="connsiteX129" fmla="*/ 1066823 w 3309983"/>
              <a:gd name="connsiteY129" fmla="*/ 333535 h 3103853"/>
              <a:gd name="connsiteX130" fmla="*/ 1090122 w 3309983"/>
              <a:gd name="connsiteY130" fmla="*/ 302879 h 3103853"/>
              <a:gd name="connsiteX131" fmla="*/ 1113420 w 3309983"/>
              <a:gd name="connsiteY131" fmla="*/ 272223 h 3103853"/>
              <a:gd name="connsiteX132" fmla="*/ 1136718 w 3309983"/>
              <a:gd name="connsiteY132" fmla="*/ 242793 h 3103853"/>
              <a:gd name="connsiteX133" fmla="*/ 1162470 w 3309983"/>
              <a:gd name="connsiteY133" fmla="*/ 214590 h 3103853"/>
              <a:gd name="connsiteX134" fmla="*/ 1188220 w 3309983"/>
              <a:gd name="connsiteY134" fmla="*/ 190066 h 3103853"/>
              <a:gd name="connsiteX135" fmla="*/ 1217650 w 3309983"/>
              <a:gd name="connsiteY135" fmla="*/ 169220 h 3103853"/>
              <a:gd name="connsiteX136" fmla="*/ 1248306 w 3309983"/>
              <a:gd name="connsiteY136" fmla="*/ 153279 h 3103853"/>
              <a:gd name="connsiteX137" fmla="*/ 1285093 w 3309983"/>
              <a:gd name="connsiteY137" fmla="*/ 142243 h 3103853"/>
              <a:gd name="connsiteX138" fmla="*/ 1323107 w 3309983"/>
              <a:gd name="connsiteY138" fmla="*/ 137338 h 3103853"/>
              <a:gd name="connsiteX139" fmla="*/ 1362345 w 3309983"/>
              <a:gd name="connsiteY139" fmla="*/ 136111 h 3103853"/>
              <a:gd name="connsiteX140" fmla="*/ 1404036 w 3309983"/>
              <a:gd name="connsiteY140" fmla="*/ 139791 h 3103853"/>
              <a:gd name="connsiteX141" fmla="*/ 1445729 w 3309983"/>
              <a:gd name="connsiteY141" fmla="*/ 144696 h 3103853"/>
              <a:gd name="connsiteX142" fmla="*/ 1487421 w 3309983"/>
              <a:gd name="connsiteY142" fmla="*/ 150827 h 3103853"/>
              <a:gd name="connsiteX143" fmla="*/ 1529113 w 3309983"/>
              <a:gd name="connsiteY143" fmla="*/ 155732 h 3103853"/>
              <a:gd name="connsiteX144" fmla="*/ 1570804 w 3309983"/>
              <a:gd name="connsiteY144" fmla="*/ 158184 h 3103853"/>
              <a:gd name="connsiteX145" fmla="*/ 1611271 w 3309983"/>
              <a:gd name="connsiteY145" fmla="*/ 158184 h 3103853"/>
              <a:gd name="connsiteX146" fmla="*/ 1649285 w 3309983"/>
              <a:gd name="connsiteY146" fmla="*/ 153279 h 3103853"/>
              <a:gd name="connsiteX147" fmla="*/ 1687298 w 3309983"/>
              <a:gd name="connsiteY147" fmla="*/ 143469 h 3103853"/>
              <a:gd name="connsiteX148" fmla="*/ 1724085 w 3309983"/>
              <a:gd name="connsiteY148" fmla="*/ 128755 h 3103853"/>
              <a:gd name="connsiteX149" fmla="*/ 1760871 w 3309983"/>
              <a:gd name="connsiteY149" fmla="*/ 109134 h 3103853"/>
              <a:gd name="connsiteX150" fmla="*/ 1797658 w 3309983"/>
              <a:gd name="connsiteY150" fmla="*/ 89515 h 3103853"/>
              <a:gd name="connsiteX151" fmla="*/ 1834445 w 3309983"/>
              <a:gd name="connsiteY151" fmla="*/ 67443 h 3103853"/>
              <a:gd name="connsiteX152" fmla="*/ 1870007 w 3309983"/>
              <a:gd name="connsiteY152" fmla="*/ 46597 h 3103853"/>
              <a:gd name="connsiteX153" fmla="*/ 1908020 w 3309983"/>
              <a:gd name="connsiteY153" fmla="*/ 28203 h 3103853"/>
              <a:gd name="connsiteX154" fmla="*/ 1944806 w 3309983"/>
              <a:gd name="connsiteY154" fmla="*/ 13488 h 3103853"/>
              <a:gd name="connsiteX155" fmla="*/ 1982820 w 3309983"/>
              <a:gd name="connsiteY155" fmla="*/ 3678 h 310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309983" h="3103853">
                <a:moveTo>
                  <a:pt x="2022059" y="0"/>
                </a:moveTo>
                <a:lnTo>
                  <a:pt x="2061297" y="3678"/>
                </a:lnTo>
                <a:lnTo>
                  <a:pt x="2099311" y="13488"/>
                </a:lnTo>
                <a:lnTo>
                  <a:pt x="2136099" y="28203"/>
                </a:lnTo>
                <a:lnTo>
                  <a:pt x="2174111" y="46597"/>
                </a:lnTo>
                <a:lnTo>
                  <a:pt x="2209672" y="67443"/>
                </a:lnTo>
                <a:lnTo>
                  <a:pt x="2246460" y="89515"/>
                </a:lnTo>
                <a:lnTo>
                  <a:pt x="2283247" y="109134"/>
                </a:lnTo>
                <a:lnTo>
                  <a:pt x="2320033" y="128755"/>
                </a:lnTo>
                <a:lnTo>
                  <a:pt x="2355594" y="143469"/>
                </a:lnTo>
                <a:lnTo>
                  <a:pt x="2394834" y="153279"/>
                </a:lnTo>
                <a:lnTo>
                  <a:pt x="2432846" y="158184"/>
                </a:lnTo>
                <a:lnTo>
                  <a:pt x="2473311" y="158184"/>
                </a:lnTo>
                <a:lnTo>
                  <a:pt x="2515004" y="155732"/>
                </a:lnTo>
                <a:lnTo>
                  <a:pt x="2556695" y="150827"/>
                </a:lnTo>
                <a:lnTo>
                  <a:pt x="2598388" y="144696"/>
                </a:lnTo>
                <a:lnTo>
                  <a:pt x="2640079" y="139791"/>
                </a:lnTo>
                <a:lnTo>
                  <a:pt x="2681772" y="136111"/>
                </a:lnTo>
                <a:lnTo>
                  <a:pt x="2721011" y="137338"/>
                </a:lnTo>
                <a:lnTo>
                  <a:pt x="2759024" y="142243"/>
                </a:lnTo>
                <a:lnTo>
                  <a:pt x="2795812" y="153279"/>
                </a:lnTo>
                <a:lnTo>
                  <a:pt x="2826468" y="169220"/>
                </a:lnTo>
                <a:lnTo>
                  <a:pt x="2855897" y="190066"/>
                </a:lnTo>
                <a:lnTo>
                  <a:pt x="2881648" y="214590"/>
                </a:lnTo>
                <a:lnTo>
                  <a:pt x="2907399" y="242793"/>
                </a:lnTo>
                <a:lnTo>
                  <a:pt x="2930697" y="272223"/>
                </a:lnTo>
                <a:lnTo>
                  <a:pt x="2953995" y="302879"/>
                </a:lnTo>
                <a:lnTo>
                  <a:pt x="2977294" y="333535"/>
                </a:lnTo>
                <a:lnTo>
                  <a:pt x="3000592" y="362964"/>
                </a:lnTo>
                <a:lnTo>
                  <a:pt x="3025118" y="391167"/>
                </a:lnTo>
                <a:lnTo>
                  <a:pt x="3053321" y="415693"/>
                </a:lnTo>
                <a:lnTo>
                  <a:pt x="3080299" y="437765"/>
                </a:lnTo>
                <a:lnTo>
                  <a:pt x="3110953" y="454931"/>
                </a:lnTo>
                <a:lnTo>
                  <a:pt x="3144062" y="469646"/>
                </a:lnTo>
                <a:lnTo>
                  <a:pt x="3179622" y="481908"/>
                </a:lnTo>
                <a:lnTo>
                  <a:pt x="3216409" y="492944"/>
                </a:lnTo>
                <a:lnTo>
                  <a:pt x="3253196" y="502755"/>
                </a:lnTo>
                <a:lnTo>
                  <a:pt x="3291210" y="512565"/>
                </a:lnTo>
                <a:lnTo>
                  <a:pt x="3309983" y="518391"/>
                </a:lnTo>
                <a:lnTo>
                  <a:pt x="3309983" y="3103853"/>
                </a:lnTo>
                <a:lnTo>
                  <a:pt x="454246" y="3103853"/>
                </a:lnTo>
                <a:lnTo>
                  <a:pt x="438991" y="3076613"/>
                </a:lnTo>
                <a:lnTo>
                  <a:pt x="416921" y="3049636"/>
                </a:lnTo>
                <a:lnTo>
                  <a:pt x="392395" y="3021432"/>
                </a:lnTo>
                <a:lnTo>
                  <a:pt x="364192" y="2996908"/>
                </a:lnTo>
                <a:lnTo>
                  <a:pt x="333535" y="2973610"/>
                </a:lnTo>
                <a:lnTo>
                  <a:pt x="302880" y="2950312"/>
                </a:lnTo>
                <a:lnTo>
                  <a:pt x="272224" y="2927014"/>
                </a:lnTo>
                <a:lnTo>
                  <a:pt x="242794" y="2903714"/>
                </a:lnTo>
                <a:lnTo>
                  <a:pt x="214591" y="2877964"/>
                </a:lnTo>
                <a:lnTo>
                  <a:pt x="190066" y="2852214"/>
                </a:lnTo>
                <a:lnTo>
                  <a:pt x="169221" y="2822783"/>
                </a:lnTo>
                <a:lnTo>
                  <a:pt x="153281" y="2792128"/>
                </a:lnTo>
                <a:lnTo>
                  <a:pt x="142244" y="2755342"/>
                </a:lnTo>
                <a:lnTo>
                  <a:pt x="137339" y="2717328"/>
                </a:lnTo>
                <a:lnTo>
                  <a:pt x="136112" y="2678088"/>
                </a:lnTo>
                <a:lnTo>
                  <a:pt x="139791" y="2636396"/>
                </a:lnTo>
                <a:lnTo>
                  <a:pt x="144696" y="2594705"/>
                </a:lnTo>
                <a:lnTo>
                  <a:pt x="150827" y="2553012"/>
                </a:lnTo>
                <a:lnTo>
                  <a:pt x="155732" y="2511321"/>
                </a:lnTo>
                <a:lnTo>
                  <a:pt x="158185" y="2469629"/>
                </a:lnTo>
                <a:lnTo>
                  <a:pt x="158185" y="2429163"/>
                </a:lnTo>
                <a:lnTo>
                  <a:pt x="153281" y="2391151"/>
                </a:lnTo>
                <a:lnTo>
                  <a:pt x="143470" y="2353137"/>
                </a:lnTo>
                <a:lnTo>
                  <a:pt x="128755" y="2317576"/>
                </a:lnTo>
                <a:lnTo>
                  <a:pt x="110362" y="2280789"/>
                </a:lnTo>
                <a:lnTo>
                  <a:pt x="89515" y="2244004"/>
                </a:lnTo>
                <a:lnTo>
                  <a:pt x="67444" y="2207216"/>
                </a:lnTo>
                <a:lnTo>
                  <a:pt x="46598" y="2171654"/>
                </a:lnTo>
                <a:lnTo>
                  <a:pt x="28203" y="2133642"/>
                </a:lnTo>
                <a:lnTo>
                  <a:pt x="13490" y="2096855"/>
                </a:lnTo>
                <a:lnTo>
                  <a:pt x="3680" y="2058841"/>
                </a:lnTo>
                <a:lnTo>
                  <a:pt x="0" y="2019602"/>
                </a:lnTo>
                <a:lnTo>
                  <a:pt x="3680" y="1980363"/>
                </a:lnTo>
                <a:lnTo>
                  <a:pt x="13490" y="1942350"/>
                </a:lnTo>
                <a:lnTo>
                  <a:pt x="28203" y="1905563"/>
                </a:lnTo>
                <a:lnTo>
                  <a:pt x="46598" y="1867550"/>
                </a:lnTo>
                <a:lnTo>
                  <a:pt x="67444" y="1831989"/>
                </a:lnTo>
                <a:lnTo>
                  <a:pt x="89515" y="1795203"/>
                </a:lnTo>
                <a:lnTo>
                  <a:pt x="110362" y="1758415"/>
                </a:lnTo>
                <a:lnTo>
                  <a:pt x="128755" y="1721629"/>
                </a:lnTo>
                <a:lnTo>
                  <a:pt x="143470" y="1686067"/>
                </a:lnTo>
                <a:lnTo>
                  <a:pt x="153281" y="1648054"/>
                </a:lnTo>
                <a:lnTo>
                  <a:pt x="158185" y="1610042"/>
                </a:lnTo>
                <a:lnTo>
                  <a:pt x="158185" y="1569576"/>
                </a:lnTo>
                <a:lnTo>
                  <a:pt x="155732" y="1527883"/>
                </a:lnTo>
                <a:lnTo>
                  <a:pt x="150827" y="1486192"/>
                </a:lnTo>
                <a:lnTo>
                  <a:pt x="144696" y="1444499"/>
                </a:lnTo>
                <a:lnTo>
                  <a:pt x="139791" y="1402808"/>
                </a:lnTo>
                <a:lnTo>
                  <a:pt x="136112" y="1361117"/>
                </a:lnTo>
                <a:lnTo>
                  <a:pt x="137339" y="1321877"/>
                </a:lnTo>
                <a:lnTo>
                  <a:pt x="142244" y="1283864"/>
                </a:lnTo>
                <a:lnTo>
                  <a:pt x="153281" y="1247077"/>
                </a:lnTo>
                <a:lnTo>
                  <a:pt x="169221" y="1216422"/>
                </a:lnTo>
                <a:lnTo>
                  <a:pt x="190066" y="1186992"/>
                </a:lnTo>
                <a:lnTo>
                  <a:pt x="214591" y="1161241"/>
                </a:lnTo>
                <a:lnTo>
                  <a:pt x="242794" y="1135491"/>
                </a:lnTo>
                <a:lnTo>
                  <a:pt x="272224" y="1112191"/>
                </a:lnTo>
                <a:lnTo>
                  <a:pt x="302880" y="1088893"/>
                </a:lnTo>
                <a:lnTo>
                  <a:pt x="333535" y="1065594"/>
                </a:lnTo>
                <a:lnTo>
                  <a:pt x="364192" y="1042296"/>
                </a:lnTo>
                <a:lnTo>
                  <a:pt x="392395" y="1017772"/>
                </a:lnTo>
                <a:lnTo>
                  <a:pt x="416921" y="989569"/>
                </a:lnTo>
                <a:lnTo>
                  <a:pt x="438991" y="962591"/>
                </a:lnTo>
                <a:lnTo>
                  <a:pt x="456159" y="931936"/>
                </a:lnTo>
                <a:lnTo>
                  <a:pt x="470874" y="898828"/>
                </a:lnTo>
                <a:lnTo>
                  <a:pt x="483136" y="863267"/>
                </a:lnTo>
                <a:lnTo>
                  <a:pt x="494172" y="826479"/>
                </a:lnTo>
                <a:lnTo>
                  <a:pt x="503983" y="789692"/>
                </a:lnTo>
                <a:lnTo>
                  <a:pt x="513793" y="751680"/>
                </a:lnTo>
                <a:lnTo>
                  <a:pt x="524829" y="716119"/>
                </a:lnTo>
                <a:lnTo>
                  <a:pt x="537091" y="680557"/>
                </a:lnTo>
                <a:lnTo>
                  <a:pt x="551806" y="647450"/>
                </a:lnTo>
                <a:lnTo>
                  <a:pt x="570199" y="618021"/>
                </a:lnTo>
                <a:lnTo>
                  <a:pt x="592270" y="591044"/>
                </a:lnTo>
                <a:lnTo>
                  <a:pt x="619248" y="568971"/>
                </a:lnTo>
                <a:lnTo>
                  <a:pt x="648679" y="550578"/>
                </a:lnTo>
                <a:lnTo>
                  <a:pt x="681785" y="535863"/>
                </a:lnTo>
                <a:lnTo>
                  <a:pt x="717347" y="523601"/>
                </a:lnTo>
                <a:lnTo>
                  <a:pt x="752908" y="512565"/>
                </a:lnTo>
                <a:lnTo>
                  <a:pt x="790921" y="502755"/>
                </a:lnTo>
                <a:lnTo>
                  <a:pt x="827707" y="492944"/>
                </a:lnTo>
                <a:lnTo>
                  <a:pt x="864495" y="481908"/>
                </a:lnTo>
                <a:lnTo>
                  <a:pt x="900055" y="469646"/>
                </a:lnTo>
                <a:lnTo>
                  <a:pt x="933163" y="454931"/>
                </a:lnTo>
                <a:lnTo>
                  <a:pt x="963819" y="437765"/>
                </a:lnTo>
                <a:lnTo>
                  <a:pt x="990796" y="415693"/>
                </a:lnTo>
                <a:lnTo>
                  <a:pt x="1019000" y="391167"/>
                </a:lnTo>
                <a:lnTo>
                  <a:pt x="1043525" y="362964"/>
                </a:lnTo>
                <a:lnTo>
                  <a:pt x="1066823" y="333535"/>
                </a:lnTo>
                <a:lnTo>
                  <a:pt x="1090122" y="302879"/>
                </a:lnTo>
                <a:lnTo>
                  <a:pt x="1113420" y="272223"/>
                </a:lnTo>
                <a:lnTo>
                  <a:pt x="1136718" y="242793"/>
                </a:lnTo>
                <a:lnTo>
                  <a:pt x="1162470" y="214590"/>
                </a:lnTo>
                <a:lnTo>
                  <a:pt x="1188220" y="190066"/>
                </a:lnTo>
                <a:lnTo>
                  <a:pt x="1217650" y="169220"/>
                </a:lnTo>
                <a:lnTo>
                  <a:pt x="1248306" y="153279"/>
                </a:lnTo>
                <a:lnTo>
                  <a:pt x="1285093" y="142243"/>
                </a:lnTo>
                <a:lnTo>
                  <a:pt x="1323107" y="137338"/>
                </a:lnTo>
                <a:lnTo>
                  <a:pt x="1362345" y="136111"/>
                </a:lnTo>
                <a:lnTo>
                  <a:pt x="1404036" y="139791"/>
                </a:lnTo>
                <a:lnTo>
                  <a:pt x="1445729" y="144696"/>
                </a:lnTo>
                <a:lnTo>
                  <a:pt x="1487421" y="150827"/>
                </a:lnTo>
                <a:lnTo>
                  <a:pt x="1529113" y="155732"/>
                </a:lnTo>
                <a:lnTo>
                  <a:pt x="1570804" y="158184"/>
                </a:lnTo>
                <a:lnTo>
                  <a:pt x="1611271" y="158184"/>
                </a:lnTo>
                <a:lnTo>
                  <a:pt x="1649285" y="153279"/>
                </a:lnTo>
                <a:lnTo>
                  <a:pt x="1687298" y="143469"/>
                </a:lnTo>
                <a:lnTo>
                  <a:pt x="1724085" y="128755"/>
                </a:lnTo>
                <a:lnTo>
                  <a:pt x="1760871" y="109134"/>
                </a:lnTo>
                <a:lnTo>
                  <a:pt x="1797658" y="89515"/>
                </a:lnTo>
                <a:lnTo>
                  <a:pt x="1834445" y="67443"/>
                </a:lnTo>
                <a:lnTo>
                  <a:pt x="1870007" y="46597"/>
                </a:lnTo>
                <a:lnTo>
                  <a:pt x="1908020" y="28203"/>
                </a:lnTo>
                <a:lnTo>
                  <a:pt x="1944806" y="13488"/>
                </a:lnTo>
                <a:lnTo>
                  <a:pt x="1982820" y="367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5298C546-E87A-41AA-9971-504AAFB4B21F}"/>
              </a:ext>
            </a:extLst>
          </p:cNvPr>
          <p:cNvPicPr>
            <a:picLocks noChangeAspect="1"/>
          </p:cNvPicPr>
          <p:nvPr/>
        </p:nvPicPr>
        <p:blipFill rotWithShape="1">
          <a:blip r:embed="rId4"/>
          <a:srcRect l="18551" r="29316"/>
          <a:stretch/>
        </p:blipFill>
        <p:spPr>
          <a:xfrm>
            <a:off x="9018358" y="3890298"/>
            <a:ext cx="3173643" cy="2967700"/>
          </a:xfrm>
          <a:custGeom>
            <a:avLst/>
            <a:gdLst>
              <a:gd name="connsiteX0" fmla="*/ 1885720 w 3173643"/>
              <a:gd name="connsiteY0" fmla="*/ 0 h 2967700"/>
              <a:gd name="connsiteX1" fmla="*/ 1922313 w 3173643"/>
              <a:gd name="connsiteY1" fmla="*/ 3430 h 2967700"/>
              <a:gd name="connsiteX2" fmla="*/ 1957763 w 3173643"/>
              <a:gd name="connsiteY2" fmla="*/ 12579 h 2967700"/>
              <a:gd name="connsiteX3" fmla="*/ 1992070 w 3173643"/>
              <a:gd name="connsiteY3" fmla="*/ 26302 h 2967700"/>
              <a:gd name="connsiteX4" fmla="*/ 2027519 w 3173643"/>
              <a:gd name="connsiteY4" fmla="*/ 43455 h 2967700"/>
              <a:gd name="connsiteX5" fmla="*/ 2060683 w 3173643"/>
              <a:gd name="connsiteY5" fmla="*/ 62896 h 2967700"/>
              <a:gd name="connsiteX6" fmla="*/ 2094991 w 3173643"/>
              <a:gd name="connsiteY6" fmla="*/ 83480 h 2967700"/>
              <a:gd name="connsiteX7" fmla="*/ 2129297 w 3173643"/>
              <a:gd name="connsiteY7" fmla="*/ 101777 h 2967700"/>
              <a:gd name="connsiteX8" fmla="*/ 2163602 w 3173643"/>
              <a:gd name="connsiteY8" fmla="*/ 120075 h 2967700"/>
              <a:gd name="connsiteX9" fmla="*/ 2196766 w 3173643"/>
              <a:gd name="connsiteY9" fmla="*/ 133797 h 2967700"/>
              <a:gd name="connsiteX10" fmla="*/ 2233360 w 3173643"/>
              <a:gd name="connsiteY10" fmla="*/ 142945 h 2967700"/>
              <a:gd name="connsiteX11" fmla="*/ 2268809 w 3173643"/>
              <a:gd name="connsiteY11" fmla="*/ 147520 h 2967700"/>
              <a:gd name="connsiteX12" fmla="*/ 2306546 w 3173643"/>
              <a:gd name="connsiteY12" fmla="*/ 147520 h 2967700"/>
              <a:gd name="connsiteX13" fmla="*/ 2345428 w 3173643"/>
              <a:gd name="connsiteY13" fmla="*/ 145233 h 2967700"/>
              <a:gd name="connsiteX14" fmla="*/ 2384308 w 3173643"/>
              <a:gd name="connsiteY14" fmla="*/ 140659 h 2967700"/>
              <a:gd name="connsiteX15" fmla="*/ 2423190 w 3173643"/>
              <a:gd name="connsiteY15" fmla="*/ 134941 h 2967700"/>
              <a:gd name="connsiteX16" fmla="*/ 2462070 w 3173643"/>
              <a:gd name="connsiteY16" fmla="*/ 130367 h 2967700"/>
              <a:gd name="connsiteX17" fmla="*/ 2500951 w 3173643"/>
              <a:gd name="connsiteY17" fmla="*/ 126936 h 2967700"/>
              <a:gd name="connsiteX18" fmla="*/ 2537544 w 3173643"/>
              <a:gd name="connsiteY18" fmla="*/ 128079 h 2967700"/>
              <a:gd name="connsiteX19" fmla="*/ 2572995 w 3173643"/>
              <a:gd name="connsiteY19" fmla="*/ 132653 h 2967700"/>
              <a:gd name="connsiteX20" fmla="*/ 2607301 w 3173643"/>
              <a:gd name="connsiteY20" fmla="*/ 142945 h 2967700"/>
              <a:gd name="connsiteX21" fmla="*/ 2635891 w 3173643"/>
              <a:gd name="connsiteY21" fmla="*/ 157812 h 2967700"/>
              <a:gd name="connsiteX22" fmla="*/ 2663335 w 3173643"/>
              <a:gd name="connsiteY22" fmla="*/ 177253 h 2967700"/>
              <a:gd name="connsiteX23" fmla="*/ 2687350 w 3173643"/>
              <a:gd name="connsiteY23" fmla="*/ 200124 h 2967700"/>
              <a:gd name="connsiteX24" fmla="*/ 2711365 w 3173643"/>
              <a:gd name="connsiteY24" fmla="*/ 226426 h 2967700"/>
              <a:gd name="connsiteX25" fmla="*/ 2733093 w 3173643"/>
              <a:gd name="connsiteY25" fmla="*/ 253871 h 2967700"/>
              <a:gd name="connsiteX26" fmla="*/ 2754820 w 3173643"/>
              <a:gd name="connsiteY26" fmla="*/ 282461 h 2967700"/>
              <a:gd name="connsiteX27" fmla="*/ 2776547 w 3173643"/>
              <a:gd name="connsiteY27" fmla="*/ 311049 h 2967700"/>
              <a:gd name="connsiteX28" fmla="*/ 2798275 w 3173643"/>
              <a:gd name="connsiteY28" fmla="*/ 338495 h 2967700"/>
              <a:gd name="connsiteX29" fmla="*/ 2821146 w 3173643"/>
              <a:gd name="connsiteY29" fmla="*/ 364797 h 2967700"/>
              <a:gd name="connsiteX30" fmla="*/ 2847448 w 3173643"/>
              <a:gd name="connsiteY30" fmla="*/ 387669 h 2967700"/>
              <a:gd name="connsiteX31" fmla="*/ 2872607 w 3173643"/>
              <a:gd name="connsiteY31" fmla="*/ 408253 h 2967700"/>
              <a:gd name="connsiteX32" fmla="*/ 2901195 w 3173643"/>
              <a:gd name="connsiteY32" fmla="*/ 424261 h 2967700"/>
              <a:gd name="connsiteX33" fmla="*/ 2932071 w 3173643"/>
              <a:gd name="connsiteY33" fmla="*/ 437985 h 2967700"/>
              <a:gd name="connsiteX34" fmla="*/ 2965233 w 3173643"/>
              <a:gd name="connsiteY34" fmla="*/ 449420 h 2967700"/>
              <a:gd name="connsiteX35" fmla="*/ 2999539 w 3173643"/>
              <a:gd name="connsiteY35" fmla="*/ 459712 h 2967700"/>
              <a:gd name="connsiteX36" fmla="*/ 3033847 w 3173643"/>
              <a:gd name="connsiteY36" fmla="*/ 468861 h 2967700"/>
              <a:gd name="connsiteX37" fmla="*/ 3069297 w 3173643"/>
              <a:gd name="connsiteY37" fmla="*/ 478010 h 2967700"/>
              <a:gd name="connsiteX38" fmla="*/ 3102460 w 3173643"/>
              <a:gd name="connsiteY38" fmla="*/ 488302 h 2967700"/>
              <a:gd name="connsiteX39" fmla="*/ 3135622 w 3173643"/>
              <a:gd name="connsiteY39" fmla="*/ 499737 h 2967700"/>
              <a:gd name="connsiteX40" fmla="*/ 3166499 w 3173643"/>
              <a:gd name="connsiteY40" fmla="*/ 513461 h 2967700"/>
              <a:gd name="connsiteX41" fmla="*/ 3173643 w 3173643"/>
              <a:gd name="connsiteY41" fmla="*/ 517926 h 2967700"/>
              <a:gd name="connsiteX42" fmla="*/ 3173643 w 3173643"/>
              <a:gd name="connsiteY42" fmla="*/ 2967700 h 2967700"/>
              <a:gd name="connsiteX43" fmla="*/ 452321 w 3173643"/>
              <a:gd name="connsiteY43" fmla="*/ 2967700 h 2967700"/>
              <a:gd name="connsiteX44" fmla="*/ 450560 w 3173643"/>
              <a:gd name="connsiteY44" fmla="*/ 2961831 h 2967700"/>
              <a:gd name="connsiteX45" fmla="*/ 439125 w 3173643"/>
              <a:gd name="connsiteY45" fmla="*/ 2928666 h 2967700"/>
              <a:gd name="connsiteX46" fmla="*/ 425402 w 3173643"/>
              <a:gd name="connsiteY46" fmla="*/ 2897790 h 2967700"/>
              <a:gd name="connsiteX47" fmla="*/ 409392 w 3173643"/>
              <a:gd name="connsiteY47" fmla="*/ 2869201 h 2967700"/>
              <a:gd name="connsiteX48" fmla="*/ 388809 w 3173643"/>
              <a:gd name="connsiteY48" fmla="*/ 2844043 h 2967700"/>
              <a:gd name="connsiteX49" fmla="*/ 365937 w 3173643"/>
              <a:gd name="connsiteY49" fmla="*/ 2817741 h 2967700"/>
              <a:gd name="connsiteX50" fmla="*/ 339636 w 3173643"/>
              <a:gd name="connsiteY50" fmla="*/ 2794870 h 2967700"/>
              <a:gd name="connsiteX51" fmla="*/ 311046 w 3173643"/>
              <a:gd name="connsiteY51" fmla="*/ 2773142 h 2967700"/>
              <a:gd name="connsiteX52" fmla="*/ 282458 w 3173643"/>
              <a:gd name="connsiteY52" fmla="*/ 2751415 h 2967700"/>
              <a:gd name="connsiteX53" fmla="*/ 253870 w 3173643"/>
              <a:gd name="connsiteY53" fmla="*/ 2729687 h 2967700"/>
              <a:gd name="connsiteX54" fmla="*/ 226423 w 3173643"/>
              <a:gd name="connsiteY54" fmla="*/ 2707959 h 2967700"/>
              <a:gd name="connsiteX55" fmla="*/ 200122 w 3173643"/>
              <a:gd name="connsiteY55" fmla="*/ 2683944 h 2967700"/>
              <a:gd name="connsiteX56" fmla="*/ 177251 w 3173643"/>
              <a:gd name="connsiteY56" fmla="*/ 2659930 h 2967700"/>
              <a:gd name="connsiteX57" fmla="*/ 157812 w 3173643"/>
              <a:gd name="connsiteY57" fmla="*/ 2632484 h 2967700"/>
              <a:gd name="connsiteX58" fmla="*/ 142945 w 3173643"/>
              <a:gd name="connsiteY58" fmla="*/ 2603895 h 2967700"/>
              <a:gd name="connsiteX59" fmla="*/ 132653 w 3173643"/>
              <a:gd name="connsiteY59" fmla="*/ 2569589 h 2967700"/>
              <a:gd name="connsiteX60" fmla="*/ 128079 w 3173643"/>
              <a:gd name="connsiteY60" fmla="*/ 2534138 h 2967700"/>
              <a:gd name="connsiteX61" fmla="*/ 126934 w 3173643"/>
              <a:gd name="connsiteY61" fmla="*/ 2497543 h 2967700"/>
              <a:gd name="connsiteX62" fmla="*/ 130365 w 3173643"/>
              <a:gd name="connsiteY62" fmla="*/ 2458662 h 2967700"/>
              <a:gd name="connsiteX63" fmla="*/ 134940 w 3173643"/>
              <a:gd name="connsiteY63" fmla="*/ 2419782 h 2967700"/>
              <a:gd name="connsiteX64" fmla="*/ 140657 w 3173643"/>
              <a:gd name="connsiteY64" fmla="*/ 2380900 h 2967700"/>
              <a:gd name="connsiteX65" fmla="*/ 145232 w 3173643"/>
              <a:gd name="connsiteY65" fmla="*/ 2342019 h 2967700"/>
              <a:gd name="connsiteX66" fmla="*/ 147519 w 3173643"/>
              <a:gd name="connsiteY66" fmla="*/ 2303138 h 2967700"/>
              <a:gd name="connsiteX67" fmla="*/ 147519 w 3173643"/>
              <a:gd name="connsiteY67" fmla="*/ 2265400 h 2967700"/>
              <a:gd name="connsiteX68" fmla="*/ 142945 w 3173643"/>
              <a:gd name="connsiteY68" fmla="*/ 2229950 h 2967700"/>
              <a:gd name="connsiteX69" fmla="*/ 133796 w 3173643"/>
              <a:gd name="connsiteY69" fmla="*/ 2194499 h 2967700"/>
              <a:gd name="connsiteX70" fmla="*/ 120073 w 3173643"/>
              <a:gd name="connsiteY70" fmla="*/ 2161335 h 2967700"/>
              <a:gd name="connsiteX71" fmla="*/ 102920 w 3173643"/>
              <a:gd name="connsiteY71" fmla="*/ 2127029 h 2967700"/>
              <a:gd name="connsiteX72" fmla="*/ 83479 w 3173643"/>
              <a:gd name="connsiteY72" fmla="*/ 2092723 h 2967700"/>
              <a:gd name="connsiteX73" fmla="*/ 62897 w 3173643"/>
              <a:gd name="connsiteY73" fmla="*/ 2058415 h 2967700"/>
              <a:gd name="connsiteX74" fmla="*/ 43456 w 3173643"/>
              <a:gd name="connsiteY74" fmla="*/ 2025251 h 2967700"/>
              <a:gd name="connsiteX75" fmla="*/ 26302 w 3173643"/>
              <a:gd name="connsiteY75" fmla="*/ 1989801 h 2967700"/>
              <a:gd name="connsiteX76" fmla="*/ 12580 w 3173643"/>
              <a:gd name="connsiteY76" fmla="*/ 1955494 h 2967700"/>
              <a:gd name="connsiteX77" fmla="*/ 3431 w 3173643"/>
              <a:gd name="connsiteY77" fmla="*/ 1920043 h 2967700"/>
              <a:gd name="connsiteX78" fmla="*/ 0 w 3173643"/>
              <a:gd name="connsiteY78" fmla="*/ 1883449 h 2967700"/>
              <a:gd name="connsiteX79" fmla="*/ 3431 w 3173643"/>
              <a:gd name="connsiteY79" fmla="*/ 1846856 h 2967700"/>
              <a:gd name="connsiteX80" fmla="*/ 12580 w 3173643"/>
              <a:gd name="connsiteY80" fmla="*/ 1811405 h 2967700"/>
              <a:gd name="connsiteX81" fmla="*/ 26302 w 3173643"/>
              <a:gd name="connsiteY81" fmla="*/ 1777098 h 2967700"/>
              <a:gd name="connsiteX82" fmla="*/ 43456 w 3173643"/>
              <a:gd name="connsiteY82" fmla="*/ 1741648 h 2967700"/>
              <a:gd name="connsiteX83" fmla="*/ 62897 w 3173643"/>
              <a:gd name="connsiteY83" fmla="*/ 1708484 h 2967700"/>
              <a:gd name="connsiteX84" fmla="*/ 83479 w 3173643"/>
              <a:gd name="connsiteY84" fmla="*/ 1674178 h 2967700"/>
              <a:gd name="connsiteX85" fmla="*/ 102920 w 3173643"/>
              <a:gd name="connsiteY85" fmla="*/ 1639870 h 2967700"/>
              <a:gd name="connsiteX86" fmla="*/ 120073 w 3173643"/>
              <a:gd name="connsiteY86" fmla="*/ 1605564 h 2967700"/>
              <a:gd name="connsiteX87" fmla="*/ 133796 w 3173643"/>
              <a:gd name="connsiteY87" fmla="*/ 1572400 h 2967700"/>
              <a:gd name="connsiteX88" fmla="*/ 142945 w 3173643"/>
              <a:gd name="connsiteY88" fmla="*/ 1536949 h 2967700"/>
              <a:gd name="connsiteX89" fmla="*/ 147519 w 3173643"/>
              <a:gd name="connsiteY89" fmla="*/ 1501500 h 2967700"/>
              <a:gd name="connsiteX90" fmla="*/ 147519 w 3173643"/>
              <a:gd name="connsiteY90" fmla="*/ 1463762 h 2967700"/>
              <a:gd name="connsiteX91" fmla="*/ 145232 w 3173643"/>
              <a:gd name="connsiteY91" fmla="*/ 1424880 h 2967700"/>
              <a:gd name="connsiteX92" fmla="*/ 140657 w 3173643"/>
              <a:gd name="connsiteY92" fmla="*/ 1386000 h 2967700"/>
              <a:gd name="connsiteX93" fmla="*/ 134940 w 3173643"/>
              <a:gd name="connsiteY93" fmla="*/ 1347118 h 2967700"/>
              <a:gd name="connsiteX94" fmla="*/ 130365 w 3173643"/>
              <a:gd name="connsiteY94" fmla="*/ 1308237 h 2967700"/>
              <a:gd name="connsiteX95" fmla="*/ 126934 w 3173643"/>
              <a:gd name="connsiteY95" fmla="*/ 1269356 h 2967700"/>
              <a:gd name="connsiteX96" fmla="*/ 128079 w 3173643"/>
              <a:gd name="connsiteY96" fmla="*/ 1232762 h 2967700"/>
              <a:gd name="connsiteX97" fmla="*/ 132653 w 3173643"/>
              <a:gd name="connsiteY97" fmla="*/ 1197312 h 2967700"/>
              <a:gd name="connsiteX98" fmla="*/ 142945 w 3173643"/>
              <a:gd name="connsiteY98" fmla="*/ 1163004 h 2967700"/>
              <a:gd name="connsiteX99" fmla="*/ 157812 w 3173643"/>
              <a:gd name="connsiteY99" fmla="*/ 1134416 h 2967700"/>
              <a:gd name="connsiteX100" fmla="*/ 177251 w 3173643"/>
              <a:gd name="connsiteY100" fmla="*/ 1106970 h 2967700"/>
              <a:gd name="connsiteX101" fmla="*/ 200122 w 3173643"/>
              <a:gd name="connsiteY101" fmla="*/ 1082955 h 2967700"/>
              <a:gd name="connsiteX102" fmla="*/ 226423 w 3173643"/>
              <a:gd name="connsiteY102" fmla="*/ 1058941 h 2967700"/>
              <a:gd name="connsiteX103" fmla="*/ 253870 w 3173643"/>
              <a:gd name="connsiteY103" fmla="*/ 1037212 h 2967700"/>
              <a:gd name="connsiteX104" fmla="*/ 282458 w 3173643"/>
              <a:gd name="connsiteY104" fmla="*/ 1015484 h 2967700"/>
              <a:gd name="connsiteX105" fmla="*/ 311046 w 3173643"/>
              <a:gd name="connsiteY105" fmla="*/ 993757 h 2967700"/>
              <a:gd name="connsiteX106" fmla="*/ 339636 w 3173643"/>
              <a:gd name="connsiteY106" fmla="*/ 972029 h 2967700"/>
              <a:gd name="connsiteX107" fmla="*/ 365937 w 3173643"/>
              <a:gd name="connsiteY107" fmla="*/ 949159 h 2967700"/>
              <a:gd name="connsiteX108" fmla="*/ 388809 w 3173643"/>
              <a:gd name="connsiteY108" fmla="*/ 922857 h 2967700"/>
              <a:gd name="connsiteX109" fmla="*/ 409392 w 3173643"/>
              <a:gd name="connsiteY109" fmla="*/ 897698 h 2967700"/>
              <a:gd name="connsiteX110" fmla="*/ 425402 w 3173643"/>
              <a:gd name="connsiteY110" fmla="*/ 869109 h 2967700"/>
              <a:gd name="connsiteX111" fmla="*/ 439125 w 3173643"/>
              <a:gd name="connsiteY111" fmla="*/ 838233 h 2967700"/>
              <a:gd name="connsiteX112" fmla="*/ 450560 w 3173643"/>
              <a:gd name="connsiteY112" fmla="*/ 805069 h 2967700"/>
              <a:gd name="connsiteX113" fmla="*/ 460852 w 3173643"/>
              <a:gd name="connsiteY113" fmla="*/ 770761 h 2967700"/>
              <a:gd name="connsiteX114" fmla="*/ 470001 w 3173643"/>
              <a:gd name="connsiteY114" fmla="*/ 736455 h 2967700"/>
              <a:gd name="connsiteX115" fmla="*/ 479150 w 3173643"/>
              <a:gd name="connsiteY115" fmla="*/ 701004 h 2967700"/>
              <a:gd name="connsiteX116" fmla="*/ 489442 w 3173643"/>
              <a:gd name="connsiteY116" fmla="*/ 667841 h 2967700"/>
              <a:gd name="connsiteX117" fmla="*/ 500877 w 3173643"/>
              <a:gd name="connsiteY117" fmla="*/ 634677 h 2967700"/>
              <a:gd name="connsiteX118" fmla="*/ 514600 w 3173643"/>
              <a:gd name="connsiteY118" fmla="*/ 603802 h 2967700"/>
              <a:gd name="connsiteX119" fmla="*/ 531753 w 3173643"/>
              <a:gd name="connsiteY119" fmla="*/ 576357 h 2967700"/>
              <a:gd name="connsiteX120" fmla="*/ 552336 w 3173643"/>
              <a:gd name="connsiteY120" fmla="*/ 551198 h 2967700"/>
              <a:gd name="connsiteX121" fmla="*/ 577494 w 3173643"/>
              <a:gd name="connsiteY121" fmla="*/ 530614 h 2967700"/>
              <a:gd name="connsiteX122" fmla="*/ 604941 w 3173643"/>
              <a:gd name="connsiteY122" fmla="*/ 513461 h 2967700"/>
              <a:gd name="connsiteX123" fmla="*/ 635815 w 3173643"/>
              <a:gd name="connsiteY123" fmla="*/ 499737 h 2967700"/>
              <a:gd name="connsiteX124" fmla="*/ 668979 w 3173643"/>
              <a:gd name="connsiteY124" fmla="*/ 488302 h 2967700"/>
              <a:gd name="connsiteX125" fmla="*/ 702142 w 3173643"/>
              <a:gd name="connsiteY125" fmla="*/ 478010 h 2967700"/>
              <a:gd name="connsiteX126" fmla="*/ 737592 w 3173643"/>
              <a:gd name="connsiteY126" fmla="*/ 468861 h 2967700"/>
              <a:gd name="connsiteX127" fmla="*/ 771898 w 3173643"/>
              <a:gd name="connsiteY127" fmla="*/ 459712 h 2967700"/>
              <a:gd name="connsiteX128" fmla="*/ 806205 w 3173643"/>
              <a:gd name="connsiteY128" fmla="*/ 449420 h 2967700"/>
              <a:gd name="connsiteX129" fmla="*/ 839368 w 3173643"/>
              <a:gd name="connsiteY129" fmla="*/ 437985 h 2967700"/>
              <a:gd name="connsiteX130" fmla="*/ 870244 w 3173643"/>
              <a:gd name="connsiteY130" fmla="*/ 424261 h 2967700"/>
              <a:gd name="connsiteX131" fmla="*/ 898833 w 3173643"/>
              <a:gd name="connsiteY131" fmla="*/ 408253 h 2967700"/>
              <a:gd name="connsiteX132" fmla="*/ 923991 w 3173643"/>
              <a:gd name="connsiteY132" fmla="*/ 387669 h 2967700"/>
              <a:gd name="connsiteX133" fmla="*/ 950293 w 3173643"/>
              <a:gd name="connsiteY133" fmla="*/ 364797 h 2967700"/>
              <a:gd name="connsiteX134" fmla="*/ 973165 w 3173643"/>
              <a:gd name="connsiteY134" fmla="*/ 338495 h 2967700"/>
              <a:gd name="connsiteX135" fmla="*/ 994892 w 3173643"/>
              <a:gd name="connsiteY135" fmla="*/ 311049 h 2967700"/>
              <a:gd name="connsiteX136" fmla="*/ 1016619 w 3173643"/>
              <a:gd name="connsiteY136" fmla="*/ 282461 h 2967700"/>
              <a:gd name="connsiteX137" fmla="*/ 1038347 w 3173643"/>
              <a:gd name="connsiteY137" fmla="*/ 253871 h 2967700"/>
              <a:gd name="connsiteX138" fmla="*/ 1060074 w 3173643"/>
              <a:gd name="connsiteY138" fmla="*/ 226426 h 2967700"/>
              <a:gd name="connsiteX139" fmla="*/ 1084089 w 3173643"/>
              <a:gd name="connsiteY139" fmla="*/ 200124 h 2967700"/>
              <a:gd name="connsiteX140" fmla="*/ 1108103 w 3173643"/>
              <a:gd name="connsiteY140" fmla="*/ 177253 h 2967700"/>
              <a:gd name="connsiteX141" fmla="*/ 1135549 w 3173643"/>
              <a:gd name="connsiteY141" fmla="*/ 157812 h 2967700"/>
              <a:gd name="connsiteX142" fmla="*/ 1164137 w 3173643"/>
              <a:gd name="connsiteY142" fmla="*/ 142945 h 2967700"/>
              <a:gd name="connsiteX143" fmla="*/ 1198445 w 3173643"/>
              <a:gd name="connsiteY143" fmla="*/ 132653 h 2967700"/>
              <a:gd name="connsiteX144" fmla="*/ 1233895 w 3173643"/>
              <a:gd name="connsiteY144" fmla="*/ 128079 h 2967700"/>
              <a:gd name="connsiteX145" fmla="*/ 1270487 w 3173643"/>
              <a:gd name="connsiteY145" fmla="*/ 126936 h 2967700"/>
              <a:gd name="connsiteX146" fmla="*/ 1309368 w 3173643"/>
              <a:gd name="connsiteY146" fmla="*/ 130367 h 2967700"/>
              <a:gd name="connsiteX147" fmla="*/ 1348249 w 3173643"/>
              <a:gd name="connsiteY147" fmla="*/ 134941 h 2967700"/>
              <a:gd name="connsiteX148" fmla="*/ 1387131 w 3173643"/>
              <a:gd name="connsiteY148" fmla="*/ 140659 h 2967700"/>
              <a:gd name="connsiteX149" fmla="*/ 1426011 w 3173643"/>
              <a:gd name="connsiteY149" fmla="*/ 145233 h 2967700"/>
              <a:gd name="connsiteX150" fmla="*/ 1464891 w 3173643"/>
              <a:gd name="connsiteY150" fmla="*/ 147520 h 2967700"/>
              <a:gd name="connsiteX151" fmla="*/ 1502630 w 3173643"/>
              <a:gd name="connsiteY151" fmla="*/ 147520 h 2967700"/>
              <a:gd name="connsiteX152" fmla="*/ 1538080 w 3173643"/>
              <a:gd name="connsiteY152" fmla="*/ 142945 h 2967700"/>
              <a:gd name="connsiteX153" fmla="*/ 1573531 w 3173643"/>
              <a:gd name="connsiteY153" fmla="*/ 133797 h 2967700"/>
              <a:gd name="connsiteX154" fmla="*/ 1607837 w 3173643"/>
              <a:gd name="connsiteY154" fmla="*/ 120075 h 2967700"/>
              <a:gd name="connsiteX155" fmla="*/ 1642143 w 3173643"/>
              <a:gd name="connsiteY155" fmla="*/ 101777 h 2967700"/>
              <a:gd name="connsiteX156" fmla="*/ 1676450 w 3173643"/>
              <a:gd name="connsiteY156" fmla="*/ 83480 h 2967700"/>
              <a:gd name="connsiteX157" fmla="*/ 1710756 w 3173643"/>
              <a:gd name="connsiteY157" fmla="*/ 62896 h 2967700"/>
              <a:gd name="connsiteX158" fmla="*/ 1743919 w 3173643"/>
              <a:gd name="connsiteY158" fmla="*/ 43455 h 2967700"/>
              <a:gd name="connsiteX159" fmla="*/ 1779370 w 3173643"/>
              <a:gd name="connsiteY159" fmla="*/ 26302 h 2967700"/>
              <a:gd name="connsiteX160" fmla="*/ 1813676 w 3173643"/>
              <a:gd name="connsiteY160" fmla="*/ 12579 h 2967700"/>
              <a:gd name="connsiteX161" fmla="*/ 1849126 w 3173643"/>
              <a:gd name="connsiteY161" fmla="*/ 3430 h 296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173643" h="2967700">
                <a:moveTo>
                  <a:pt x="1885720" y="0"/>
                </a:moveTo>
                <a:lnTo>
                  <a:pt x="1922313" y="3430"/>
                </a:lnTo>
                <a:lnTo>
                  <a:pt x="1957763" y="12579"/>
                </a:lnTo>
                <a:lnTo>
                  <a:pt x="1992070" y="26302"/>
                </a:lnTo>
                <a:lnTo>
                  <a:pt x="2027519" y="43455"/>
                </a:lnTo>
                <a:lnTo>
                  <a:pt x="2060683" y="62896"/>
                </a:lnTo>
                <a:lnTo>
                  <a:pt x="2094991" y="83480"/>
                </a:lnTo>
                <a:lnTo>
                  <a:pt x="2129297" y="101777"/>
                </a:lnTo>
                <a:lnTo>
                  <a:pt x="2163602" y="120075"/>
                </a:lnTo>
                <a:lnTo>
                  <a:pt x="2196766" y="133797"/>
                </a:lnTo>
                <a:lnTo>
                  <a:pt x="2233360" y="142945"/>
                </a:lnTo>
                <a:lnTo>
                  <a:pt x="2268809" y="147520"/>
                </a:lnTo>
                <a:lnTo>
                  <a:pt x="2306546" y="147520"/>
                </a:lnTo>
                <a:lnTo>
                  <a:pt x="2345428" y="145233"/>
                </a:lnTo>
                <a:lnTo>
                  <a:pt x="2384308" y="140659"/>
                </a:lnTo>
                <a:lnTo>
                  <a:pt x="2423190" y="134941"/>
                </a:lnTo>
                <a:lnTo>
                  <a:pt x="2462070" y="130367"/>
                </a:lnTo>
                <a:lnTo>
                  <a:pt x="2500951" y="126936"/>
                </a:lnTo>
                <a:lnTo>
                  <a:pt x="2537544" y="128079"/>
                </a:lnTo>
                <a:lnTo>
                  <a:pt x="2572995" y="132653"/>
                </a:lnTo>
                <a:lnTo>
                  <a:pt x="2607301" y="142945"/>
                </a:lnTo>
                <a:lnTo>
                  <a:pt x="2635891" y="157812"/>
                </a:lnTo>
                <a:lnTo>
                  <a:pt x="2663335" y="177253"/>
                </a:lnTo>
                <a:lnTo>
                  <a:pt x="2687350" y="200124"/>
                </a:lnTo>
                <a:lnTo>
                  <a:pt x="2711365" y="226426"/>
                </a:lnTo>
                <a:lnTo>
                  <a:pt x="2733093" y="253871"/>
                </a:lnTo>
                <a:lnTo>
                  <a:pt x="2754820" y="282461"/>
                </a:lnTo>
                <a:lnTo>
                  <a:pt x="2776547" y="311049"/>
                </a:lnTo>
                <a:lnTo>
                  <a:pt x="2798275" y="338495"/>
                </a:lnTo>
                <a:lnTo>
                  <a:pt x="2821146" y="364797"/>
                </a:lnTo>
                <a:lnTo>
                  <a:pt x="2847448" y="387669"/>
                </a:lnTo>
                <a:lnTo>
                  <a:pt x="2872607" y="408253"/>
                </a:lnTo>
                <a:lnTo>
                  <a:pt x="2901195" y="424261"/>
                </a:lnTo>
                <a:lnTo>
                  <a:pt x="2932071" y="437985"/>
                </a:lnTo>
                <a:lnTo>
                  <a:pt x="2965233" y="449420"/>
                </a:lnTo>
                <a:lnTo>
                  <a:pt x="2999539" y="459712"/>
                </a:lnTo>
                <a:lnTo>
                  <a:pt x="3033847" y="468861"/>
                </a:lnTo>
                <a:lnTo>
                  <a:pt x="3069297" y="478010"/>
                </a:lnTo>
                <a:lnTo>
                  <a:pt x="3102460" y="488302"/>
                </a:lnTo>
                <a:lnTo>
                  <a:pt x="3135622" y="499737"/>
                </a:lnTo>
                <a:lnTo>
                  <a:pt x="3166499" y="513461"/>
                </a:lnTo>
                <a:lnTo>
                  <a:pt x="3173643" y="517926"/>
                </a:lnTo>
                <a:lnTo>
                  <a:pt x="3173643" y="2967700"/>
                </a:lnTo>
                <a:lnTo>
                  <a:pt x="452321" y="2967700"/>
                </a:lnTo>
                <a:lnTo>
                  <a:pt x="450560" y="2961831"/>
                </a:lnTo>
                <a:lnTo>
                  <a:pt x="439125" y="2928666"/>
                </a:lnTo>
                <a:lnTo>
                  <a:pt x="425402" y="2897790"/>
                </a:lnTo>
                <a:lnTo>
                  <a:pt x="409392" y="2869201"/>
                </a:lnTo>
                <a:lnTo>
                  <a:pt x="388809" y="2844043"/>
                </a:lnTo>
                <a:lnTo>
                  <a:pt x="365937" y="2817741"/>
                </a:lnTo>
                <a:lnTo>
                  <a:pt x="339636" y="2794870"/>
                </a:lnTo>
                <a:lnTo>
                  <a:pt x="311046" y="2773142"/>
                </a:lnTo>
                <a:lnTo>
                  <a:pt x="282458" y="2751415"/>
                </a:lnTo>
                <a:lnTo>
                  <a:pt x="253870" y="2729687"/>
                </a:lnTo>
                <a:lnTo>
                  <a:pt x="226423" y="2707959"/>
                </a:lnTo>
                <a:lnTo>
                  <a:pt x="200122" y="2683944"/>
                </a:lnTo>
                <a:lnTo>
                  <a:pt x="177251" y="2659930"/>
                </a:lnTo>
                <a:lnTo>
                  <a:pt x="157812" y="2632484"/>
                </a:lnTo>
                <a:lnTo>
                  <a:pt x="142945" y="2603895"/>
                </a:lnTo>
                <a:lnTo>
                  <a:pt x="132653" y="2569589"/>
                </a:lnTo>
                <a:lnTo>
                  <a:pt x="128079" y="2534138"/>
                </a:lnTo>
                <a:lnTo>
                  <a:pt x="126934" y="2497543"/>
                </a:lnTo>
                <a:lnTo>
                  <a:pt x="130365" y="2458662"/>
                </a:lnTo>
                <a:lnTo>
                  <a:pt x="134940" y="2419782"/>
                </a:lnTo>
                <a:lnTo>
                  <a:pt x="140657" y="2380900"/>
                </a:lnTo>
                <a:lnTo>
                  <a:pt x="145232" y="2342019"/>
                </a:lnTo>
                <a:lnTo>
                  <a:pt x="147519" y="2303138"/>
                </a:lnTo>
                <a:lnTo>
                  <a:pt x="147519" y="2265400"/>
                </a:lnTo>
                <a:lnTo>
                  <a:pt x="142945" y="2229950"/>
                </a:lnTo>
                <a:lnTo>
                  <a:pt x="133796" y="2194499"/>
                </a:lnTo>
                <a:lnTo>
                  <a:pt x="120073" y="2161335"/>
                </a:lnTo>
                <a:lnTo>
                  <a:pt x="102920" y="2127029"/>
                </a:lnTo>
                <a:lnTo>
                  <a:pt x="83479" y="2092723"/>
                </a:lnTo>
                <a:lnTo>
                  <a:pt x="62897" y="2058415"/>
                </a:lnTo>
                <a:lnTo>
                  <a:pt x="43456" y="2025251"/>
                </a:lnTo>
                <a:lnTo>
                  <a:pt x="26302" y="1989801"/>
                </a:lnTo>
                <a:lnTo>
                  <a:pt x="12580" y="1955494"/>
                </a:lnTo>
                <a:lnTo>
                  <a:pt x="3431" y="1920043"/>
                </a:lnTo>
                <a:lnTo>
                  <a:pt x="0" y="1883449"/>
                </a:lnTo>
                <a:lnTo>
                  <a:pt x="3431" y="1846856"/>
                </a:lnTo>
                <a:lnTo>
                  <a:pt x="12580" y="1811405"/>
                </a:lnTo>
                <a:lnTo>
                  <a:pt x="26302" y="1777098"/>
                </a:lnTo>
                <a:lnTo>
                  <a:pt x="43456" y="1741648"/>
                </a:lnTo>
                <a:lnTo>
                  <a:pt x="62897" y="1708484"/>
                </a:lnTo>
                <a:lnTo>
                  <a:pt x="83479" y="1674178"/>
                </a:lnTo>
                <a:lnTo>
                  <a:pt x="102920" y="1639870"/>
                </a:lnTo>
                <a:lnTo>
                  <a:pt x="120073" y="1605564"/>
                </a:lnTo>
                <a:lnTo>
                  <a:pt x="133796" y="1572400"/>
                </a:lnTo>
                <a:lnTo>
                  <a:pt x="142945" y="1536949"/>
                </a:lnTo>
                <a:lnTo>
                  <a:pt x="147519" y="1501500"/>
                </a:lnTo>
                <a:lnTo>
                  <a:pt x="147519" y="1463762"/>
                </a:lnTo>
                <a:lnTo>
                  <a:pt x="145232" y="1424880"/>
                </a:lnTo>
                <a:lnTo>
                  <a:pt x="140657" y="1386000"/>
                </a:lnTo>
                <a:lnTo>
                  <a:pt x="134940" y="1347118"/>
                </a:lnTo>
                <a:lnTo>
                  <a:pt x="130365" y="1308237"/>
                </a:lnTo>
                <a:lnTo>
                  <a:pt x="126934" y="1269356"/>
                </a:lnTo>
                <a:lnTo>
                  <a:pt x="128079" y="1232762"/>
                </a:lnTo>
                <a:lnTo>
                  <a:pt x="132653" y="1197312"/>
                </a:lnTo>
                <a:lnTo>
                  <a:pt x="142945" y="1163004"/>
                </a:lnTo>
                <a:lnTo>
                  <a:pt x="157812" y="1134416"/>
                </a:lnTo>
                <a:lnTo>
                  <a:pt x="177251" y="1106970"/>
                </a:lnTo>
                <a:lnTo>
                  <a:pt x="200122" y="1082955"/>
                </a:lnTo>
                <a:lnTo>
                  <a:pt x="226423" y="1058941"/>
                </a:lnTo>
                <a:lnTo>
                  <a:pt x="253870" y="1037212"/>
                </a:lnTo>
                <a:lnTo>
                  <a:pt x="282458" y="1015484"/>
                </a:lnTo>
                <a:lnTo>
                  <a:pt x="311046" y="993757"/>
                </a:lnTo>
                <a:lnTo>
                  <a:pt x="339636" y="972029"/>
                </a:lnTo>
                <a:lnTo>
                  <a:pt x="365937" y="949159"/>
                </a:lnTo>
                <a:lnTo>
                  <a:pt x="388809" y="922857"/>
                </a:lnTo>
                <a:lnTo>
                  <a:pt x="409392" y="897698"/>
                </a:lnTo>
                <a:lnTo>
                  <a:pt x="425402" y="869109"/>
                </a:lnTo>
                <a:lnTo>
                  <a:pt x="439125" y="838233"/>
                </a:lnTo>
                <a:lnTo>
                  <a:pt x="450560" y="805069"/>
                </a:lnTo>
                <a:lnTo>
                  <a:pt x="460852" y="770761"/>
                </a:lnTo>
                <a:lnTo>
                  <a:pt x="470001" y="736455"/>
                </a:lnTo>
                <a:lnTo>
                  <a:pt x="479150" y="701004"/>
                </a:lnTo>
                <a:lnTo>
                  <a:pt x="489442" y="667841"/>
                </a:lnTo>
                <a:lnTo>
                  <a:pt x="500877" y="634677"/>
                </a:lnTo>
                <a:lnTo>
                  <a:pt x="514600" y="603802"/>
                </a:lnTo>
                <a:lnTo>
                  <a:pt x="531753" y="576357"/>
                </a:lnTo>
                <a:lnTo>
                  <a:pt x="552336" y="551198"/>
                </a:lnTo>
                <a:lnTo>
                  <a:pt x="577494" y="530614"/>
                </a:lnTo>
                <a:lnTo>
                  <a:pt x="604941" y="513461"/>
                </a:lnTo>
                <a:lnTo>
                  <a:pt x="635815" y="499737"/>
                </a:lnTo>
                <a:lnTo>
                  <a:pt x="668979" y="488302"/>
                </a:lnTo>
                <a:lnTo>
                  <a:pt x="702142" y="478010"/>
                </a:lnTo>
                <a:lnTo>
                  <a:pt x="737592" y="468861"/>
                </a:lnTo>
                <a:lnTo>
                  <a:pt x="771898" y="459712"/>
                </a:lnTo>
                <a:lnTo>
                  <a:pt x="806205" y="449420"/>
                </a:lnTo>
                <a:lnTo>
                  <a:pt x="839368" y="437985"/>
                </a:lnTo>
                <a:lnTo>
                  <a:pt x="870244" y="424261"/>
                </a:lnTo>
                <a:lnTo>
                  <a:pt x="898833" y="408253"/>
                </a:lnTo>
                <a:lnTo>
                  <a:pt x="923991" y="387669"/>
                </a:lnTo>
                <a:lnTo>
                  <a:pt x="950293" y="364797"/>
                </a:lnTo>
                <a:lnTo>
                  <a:pt x="973165" y="338495"/>
                </a:lnTo>
                <a:lnTo>
                  <a:pt x="994892" y="311049"/>
                </a:lnTo>
                <a:lnTo>
                  <a:pt x="1016619" y="282461"/>
                </a:lnTo>
                <a:lnTo>
                  <a:pt x="1038347" y="253871"/>
                </a:lnTo>
                <a:lnTo>
                  <a:pt x="1060074" y="226426"/>
                </a:lnTo>
                <a:lnTo>
                  <a:pt x="1084089" y="200124"/>
                </a:lnTo>
                <a:lnTo>
                  <a:pt x="1108103" y="177253"/>
                </a:lnTo>
                <a:lnTo>
                  <a:pt x="1135549" y="157812"/>
                </a:lnTo>
                <a:lnTo>
                  <a:pt x="1164137" y="142945"/>
                </a:lnTo>
                <a:lnTo>
                  <a:pt x="1198445" y="132653"/>
                </a:lnTo>
                <a:lnTo>
                  <a:pt x="1233895" y="128079"/>
                </a:lnTo>
                <a:lnTo>
                  <a:pt x="1270487" y="126936"/>
                </a:lnTo>
                <a:lnTo>
                  <a:pt x="1309368" y="130367"/>
                </a:lnTo>
                <a:lnTo>
                  <a:pt x="1348249" y="134941"/>
                </a:lnTo>
                <a:lnTo>
                  <a:pt x="1387131" y="140659"/>
                </a:lnTo>
                <a:lnTo>
                  <a:pt x="1426011" y="145233"/>
                </a:lnTo>
                <a:lnTo>
                  <a:pt x="1464891" y="147520"/>
                </a:lnTo>
                <a:lnTo>
                  <a:pt x="1502630" y="147520"/>
                </a:lnTo>
                <a:lnTo>
                  <a:pt x="1538080" y="142945"/>
                </a:lnTo>
                <a:lnTo>
                  <a:pt x="1573531" y="133797"/>
                </a:lnTo>
                <a:lnTo>
                  <a:pt x="1607837" y="120075"/>
                </a:lnTo>
                <a:lnTo>
                  <a:pt x="1642143" y="101777"/>
                </a:lnTo>
                <a:lnTo>
                  <a:pt x="1676450" y="83480"/>
                </a:lnTo>
                <a:lnTo>
                  <a:pt x="1710756" y="62896"/>
                </a:lnTo>
                <a:lnTo>
                  <a:pt x="1743919" y="43455"/>
                </a:lnTo>
                <a:lnTo>
                  <a:pt x="1779370" y="26302"/>
                </a:lnTo>
                <a:lnTo>
                  <a:pt x="1813676" y="12579"/>
                </a:lnTo>
                <a:lnTo>
                  <a:pt x="1849126" y="3430"/>
                </a:lnTo>
                <a:close/>
              </a:path>
            </a:pathLst>
          </a:custGeom>
        </p:spPr>
      </p:pic>
    </p:spTree>
    <p:extLst>
      <p:ext uri="{BB962C8B-B14F-4D97-AF65-F5344CB8AC3E}">
        <p14:creationId xmlns:p14="http://schemas.microsoft.com/office/powerpoint/2010/main" val="16559669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2010-71DD-4F54-880D-6D8DAE966A3F}"/>
              </a:ext>
            </a:extLst>
          </p:cNvPr>
          <p:cNvSpPr>
            <a:spLocks noGrp="1"/>
          </p:cNvSpPr>
          <p:nvPr>
            <p:ph type="title"/>
          </p:nvPr>
        </p:nvSpPr>
        <p:spPr>
          <a:xfrm>
            <a:off x="970326" y="-1800665"/>
            <a:ext cx="4621583" cy="5321871"/>
          </a:xfrm>
        </p:spPr>
        <p:txBody>
          <a:bodyPr anchor="ctr">
            <a:normAutofit/>
          </a:bodyPr>
          <a:lstStyle/>
          <a:p>
            <a:r>
              <a:rPr lang="en-AU" sz="4000" dirty="0"/>
              <a:t>Weekly Deadlines</a:t>
            </a:r>
          </a:p>
        </p:txBody>
      </p:sp>
      <p:graphicFrame>
        <p:nvGraphicFramePr>
          <p:cNvPr id="8" name="Content Placeholder 2">
            <a:extLst>
              <a:ext uri="{FF2B5EF4-FFF2-40B4-BE49-F238E27FC236}">
                <a16:creationId xmlns:a16="http://schemas.microsoft.com/office/drawing/2014/main" id="{21E17732-F7AD-453B-9C26-F6FF9A3FB2B7}"/>
              </a:ext>
            </a:extLst>
          </p:cNvPr>
          <p:cNvGraphicFramePr>
            <a:graphicFrameLocks noGrp="1"/>
          </p:cNvGraphicFramePr>
          <p:nvPr>
            <p:ph idx="1"/>
            <p:extLst>
              <p:ext uri="{D42A27DB-BD31-4B8C-83A1-F6EECF244321}">
                <p14:modId xmlns:p14="http://schemas.microsoft.com/office/powerpoint/2010/main" val="1733862731"/>
              </p:ext>
            </p:extLst>
          </p:nvPr>
        </p:nvGraphicFramePr>
        <p:xfrm>
          <a:off x="1052438" y="1313410"/>
          <a:ext cx="10169236" cy="5198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839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id="{699B9C61-0B8C-431C-9CD0-6A4C565B2B5D}"/>
                  </a:ext>
                </a:extLst>
              </p14:cNvPr>
              <p14:cNvContentPartPr/>
              <p14:nvPr/>
            </p14:nvContentPartPr>
            <p14:xfrm>
              <a:off x="5260211" y="2296331"/>
              <a:ext cx="1635480" cy="536760"/>
            </p14:xfrm>
          </p:contentPart>
        </mc:Choice>
        <mc:Fallback xmlns="">
          <p:pic>
            <p:nvPicPr>
              <p:cNvPr id="42" name="Ink 41">
                <a:extLst>
                  <a:ext uri="{FF2B5EF4-FFF2-40B4-BE49-F238E27FC236}">
                    <a16:creationId xmlns:a16="http://schemas.microsoft.com/office/drawing/2014/main" id="{699B9C61-0B8C-431C-9CD0-6A4C565B2B5D}"/>
                  </a:ext>
                </a:extLst>
              </p:cNvPr>
              <p:cNvPicPr/>
              <p:nvPr/>
            </p:nvPicPr>
            <p:blipFill>
              <a:blip r:embed="rId3"/>
              <a:stretch>
                <a:fillRect/>
              </a:stretch>
            </p:blipFill>
            <p:spPr>
              <a:xfrm>
                <a:off x="5224563" y="2260691"/>
                <a:ext cx="1707136"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3" name="Ink 62">
                <a:extLst>
                  <a:ext uri="{FF2B5EF4-FFF2-40B4-BE49-F238E27FC236}">
                    <a16:creationId xmlns:a16="http://schemas.microsoft.com/office/drawing/2014/main" id="{34038241-89A7-4A34-B5D7-EB4D9DB645D8}"/>
                  </a:ext>
                </a:extLst>
              </p14:cNvPr>
              <p14:cNvContentPartPr/>
              <p14:nvPr/>
            </p14:nvContentPartPr>
            <p14:xfrm>
              <a:off x="3248531" y="684611"/>
              <a:ext cx="132480" cy="503280"/>
            </p14:xfrm>
          </p:contentPart>
        </mc:Choice>
        <mc:Fallback xmlns="">
          <p:pic>
            <p:nvPicPr>
              <p:cNvPr id="63" name="Ink 62">
                <a:extLst>
                  <a:ext uri="{FF2B5EF4-FFF2-40B4-BE49-F238E27FC236}">
                    <a16:creationId xmlns:a16="http://schemas.microsoft.com/office/drawing/2014/main" id="{34038241-89A7-4A34-B5D7-EB4D9DB645D8}"/>
                  </a:ext>
                </a:extLst>
              </p:cNvPr>
              <p:cNvPicPr/>
              <p:nvPr/>
            </p:nvPicPr>
            <p:blipFill>
              <a:blip r:embed="rId5"/>
              <a:stretch>
                <a:fillRect/>
              </a:stretch>
            </p:blipFill>
            <p:spPr>
              <a:xfrm>
                <a:off x="3212891" y="648611"/>
                <a:ext cx="20412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4" name="Ink 63">
                <a:extLst>
                  <a:ext uri="{FF2B5EF4-FFF2-40B4-BE49-F238E27FC236}">
                    <a16:creationId xmlns:a16="http://schemas.microsoft.com/office/drawing/2014/main" id="{4E3D5DF4-AFBC-4026-8530-D26C28DEB21A}"/>
                  </a:ext>
                </a:extLst>
              </p14:cNvPr>
              <p14:cNvContentPartPr/>
              <p14:nvPr/>
            </p14:nvContentPartPr>
            <p14:xfrm>
              <a:off x="3254291" y="574091"/>
              <a:ext cx="220320" cy="700560"/>
            </p14:xfrm>
          </p:contentPart>
        </mc:Choice>
        <mc:Fallback xmlns="">
          <p:pic>
            <p:nvPicPr>
              <p:cNvPr id="64" name="Ink 63">
                <a:extLst>
                  <a:ext uri="{FF2B5EF4-FFF2-40B4-BE49-F238E27FC236}">
                    <a16:creationId xmlns:a16="http://schemas.microsoft.com/office/drawing/2014/main" id="{4E3D5DF4-AFBC-4026-8530-D26C28DEB21A}"/>
                  </a:ext>
                </a:extLst>
              </p:cNvPr>
              <p:cNvPicPr/>
              <p:nvPr/>
            </p:nvPicPr>
            <p:blipFill>
              <a:blip r:embed="rId7"/>
              <a:stretch>
                <a:fillRect/>
              </a:stretch>
            </p:blipFill>
            <p:spPr>
              <a:xfrm>
                <a:off x="3200651" y="466451"/>
                <a:ext cx="327960" cy="91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5" name="Ink 64">
                <a:extLst>
                  <a:ext uri="{FF2B5EF4-FFF2-40B4-BE49-F238E27FC236}">
                    <a16:creationId xmlns:a16="http://schemas.microsoft.com/office/drawing/2014/main" id="{F47F4003-FFBF-47D7-9D9D-ABF8D173B596}"/>
                  </a:ext>
                </a:extLst>
              </p14:cNvPr>
              <p14:cNvContentPartPr/>
              <p14:nvPr/>
            </p14:nvContentPartPr>
            <p14:xfrm>
              <a:off x="4013891" y="544571"/>
              <a:ext cx="228240" cy="199800"/>
            </p14:xfrm>
          </p:contentPart>
        </mc:Choice>
        <mc:Fallback xmlns="">
          <p:pic>
            <p:nvPicPr>
              <p:cNvPr id="65" name="Ink 64">
                <a:extLst>
                  <a:ext uri="{FF2B5EF4-FFF2-40B4-BE49-F238E27FC236}">
                    <a16:creationId xmlns:a16="http://schemas.microsoft.com/office/drawing/2014/main" id="{F47F4003-FFBF-47D7-9D9D-ABF8D173B596}"/>
                  </a:ext>
                </a:extLst>
              </p:cNvPr>
              <p:cNvPicPr/>
              <p:nvPr/>
            </p:nvPicPr>
            <p:blipFill>
              <a:blip r:embed="rId9"/>
              <a:stretch>
                <a:fillRect/>
              </a:stretch>
            </p:blipFill>
            <p:spPr>
              <a:xfrm>
                <a:off x="3960251" y="436571"/>
                <a:ext cx="3358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6" name="Ink 65">
                <a:extLst>
                  <a:ext uri="{FF2B5EF4-FFF2-40B4-BE49-F238E27FC236}">
                    <a16:creationId xmlns:a16="http://schemas.microsoft.com/office/drawing/2014/main" id="{44AB82DF-62E2-45BF-BE82-7B463E25744C}"/>
                  </a:ext>
                </a:extLst>
              </p14:cNvPr>
              <p14:cNvContentPartPr/>
              <p14:nvPr/>
            </p14:nvContentPartPr>
            <p14:xfrm>
              <a:off x="3796811" y="1122731"/>
              <a:ext cx="224640" cy="225000"/>
            </p14:xfrm>
          </p:contentPart>
        </mc:Choice>
        <mc:Fallback xmlns="">
          <p:pic>
            <p:nvPicPr>
              <p:cNvPr id="66" name="Ink 65">
                <a:extLst>
                  <a:ext uri="{FF2B5EF4-FFF2-40B4-BE49-F238E27FC236}">
                    <a16:creationId xmlns:a16="http://schemas.microsoft.com/office/drawing/2014/main" id="{44AB82DF-62E2-45BF-BE82-7B463E25744C}"/>
                  </a:ext>
                </a:extLst>
              </p:cNvPr>
              <p:cNvPicPr/>
              <p:nvPr/>
            </p:nvPicPr>
            <p:blipFill>
              <a:blip r:embed="rId11"/>
              <a:stretch>
                <a:fillRect/>
              </a:stretch>
            </p:blipFill>
            <p:spPr>
              <a:xfrm>
                <a:off x="3742811" y="1015091"/>
                <a:ext cx="3322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7" name="Ink 66">
                <a:extLst>
                  <a:ext uri="{FF2B5EF4-FFF2-40B4-BE49-F238E27FC236}">
                    <a16:creationId xmlns:a16="http://schemas.microsoft.com/office/drawing/2014/main" id="{11F5C727-7CB5-4834-931F-6700FBE62451}"/>
                  </a:ext>
                </a:extLst>
              </p14:cNvPr>
              <p14:cNvContentPartPr/>
              <p14:nvPr/>
            </p14:nvContentPartPr>
            <p14:xfrm>
              <a:off x="3168251" y="1568051"/>
              <a:ext cx="50400" cy="15480"/>
            </p14:xfrm>
          </p:contentPart>
        </mc:Choice>
        <mc:Fallback xmlns="">
          <p:pic>
            <p:nvPicPr>
              <p:cNvPr id="67" name="Ink 66">
                <a:extLst>
                  <a:ext uri="{FF2B5EF4-FFF2-40B4-BE49-F238E27FC236}">
                    <a16:creationId xmlns:a16="http://schemas.microsoft.com/office/drawing/2014/main" id="{11F5C727-7CB5-4834-931F-6700FBE62451}"/>
                  </a:ext>
                </a:extLst>
              </p:cNvPr>
              <p:cNvPicPr/>
              <p:nvPr/>
            </p:nvPicPr>
            <p:blipFill>
              <a:blip r:embed="rId13"/>
              <a:stretch>
                <a:fillRect/>
              </a:stretch>
            </p:blipFill>
            <p:spPr>
              <a:xfrm>
                <a:off x="3114251" y="1460411"/>
                <a:ext cx="1580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8" name="Ink 67">
                <a:extLst>
                  <a:ext uri="{FF2B5EF4-FFF2-40B4-BE49-F238E27FC236}">
                    <a16:creationId xmlns:a16="http://schemas.microsoft.com/office/drawing/2014/main" id="{6441CFA6-3E3F-4EBC-AA8C-51DF674A6F77}"/>
                  </a:ext>
                </a:extLst>
              </p14:cNvPr>
              <p14:cNvContentPartPr/>
              <p14:nvPr/>
            </p14:nvContentPartPr>
            <p14:xfrm>
              <a:off x="2690531" y="1083851"/>
              <a:ext cx="239040" cy="48240"/>
            </p14:xfrm>
          </p:contentPart>
        </mc:Choice>
        <mc:Fallback xmlns="">
          <p:pic>
            <p:nvPicPr>
              <p:cNvPr id="68" name="Ink 67">
                <a:extLst>
                  <a:ext uri="{FF2B5EF4-FFF2-40B4-BE49-F238E27FC236}">
                    <a16:creationId xmlns:a16="http://schemas.microsoft.com/office/drawing/2014/main" id="{6441CFA6-3E3F-4EBC-AA8C-51DF674A6F77}"/>
                  </a:ext>
                </a:extLst>
              </p:cNvPr>
              <p:cNvPicPr/>
              <p:nvPr/>
            </p:nvPicPr>
            <p:blipFill>
              <a:blip r:embed="rId15"/>
              <a:stretch>
                <a:fillRect/>
              </a:stretch>
            </p:blipFill>
            <p:spPr>
              <a:xfrm>
                <a:off x="2636891" y="975851"/>
                <a:ext cx="3466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68">
                <a:extLst>
                  <a:ext uri="{FF2B5EF4-FFF2-40B4-BE49-F238E27FC236}">
                    <a16:creationId xmlns:a16="http://schemas.microsoft.com/office/drawing/2014/main" id="{54B6F7D7-25C3-4049-A2CB-6C65DF0A4C92}"/>
                  </a:ext>
                </a:extLst>
              </p14:cNvPr>
              <p14:cNvContentPartPr/>
              <p14:nvPr/>
            </p14:nvContentPartPr>
            <p14:xfrm>
              <a:off x="2801411" y="533411"/>
              <a:ext cx="88560" cy="94320"/>
            </p14:xfrm>
          </p:contentPart>
        </mc:Choice>
        <mc:Fallback xmlns="">
          <p:pic>
            <p:nvPicPr>
              <p:cNvPr id="69" name="Ink 68">
                <a:extLst>
                  <a:ext uri="{FF2B5EF4-FFF2-40B4-BE49-F238E27FC236}">
                    <a16:creationId xmlns:a16="http://schemas.microsoft.com/office/drawing/2014/main" id="{54B6F7D7-25C3-4049-A2CB-6C65DF0A4C92}"/>
                  </a:ext>
                </a:extLst>
              </p:cNvPr>
              <p:cNvPicPr/>
              <p:nvPr/>
            </p:nvPicPr>
            <p:blipFill>
              <a:blip r:embed="rId17"/>
              <a:stretch>
                <a:fillRect/>
              </a:stretch>
            </p:blipFill>
            <p:spPr>
              <a:xfrm>
                <a:off x="2747771" y="425411"/>
                <a:ext cx="1962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69">
                <a:extLst>
                  <a:ext uri="{FF2B5EF4-FFF2-40B4-BE49-F238E27FC236}">
                    <a16:creationId xmlns:a16="http://schemas.microsoft.com/office/drawing/2014/main" id="{DC2ECDE3-CD42-4DCF-87D3-A32AFC44ABF9}"/>
                  </a:ext>
                </a:extLst>
              </p14:cNvPr>
              <p14:cNvContentPartPr/>
              <p14:nvPr/>
            </p14:nvContentPartPr>
            <p14:xfrm>
              <a:off x="3360491" y="143531"/>
              <a:ext cx="90360" cy="89640"/>
            </p14:xfrm>
          </p:contentPart>
        </mc:Choice>
        <mc:Fallback xmlns="">
          <p:pic>
            <p:nvPicPr>
              <p:cNvPr id="70" name="Ink 69">
                <a:extLst>
                  <a:ext uri="{FF2B5EF4-FFF2-40B4-BE49-F238E27FC236}">
                    <a16:creationId xmlns:a16="http://schemas.microsoft.com/office/drawing/2014/main" id="{DC2ECDE3-CD42-4DCF-87D3-A32AFC44ABF9}"/>
                  </a:ext>
                </a:extLst>
              </p:cNvPr>
              <p:cNvPicPr/>
              <p:nvPr/>
            </p:nvPicPr>
            <p:blipFill>
              <a:blip r:embed="rId19"/>
              <a:stretch>
                <a:fillRect/>
              </a:stretch>
            </p:blipFill>
            <p:spPr>
              <a:xfrm>
                <a:off x="3306851" y="35531"/>
                <a:ext cx="1980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1" name="Ink 70">
                <a:extLst>
                  <a:ext uri="{FF2B5EF4-FFF2-40B4-BE49-F238E27FC236}">
                    <a16:creationId xmlns:a16="http://schemas.microsoft.com/office/drawing/2014/main" id="{DE1FA1EB-6EAA-46E1-91D7-00DB82FA210E}"/>
                  </a:ext>
                </a:extLst>
              </p14:cNvPr>
              <p14:cNvContentPartPr/>
              <p14:nvPr/>
            </p14:nvContentPartPr>
            <p14:xfrm>
              <a:off x="3638411" y="1439171"/>
              <a:ext cx="134640" cy="365040"/>
            </p14:xfrm>
          </p:contentPart>
        </mc:Choice>
        <mc:Fallback xmlns="">
          <p:pic>
            <p:nvPicPr>
              <p:cNvPr id="71" name="Ink 70">
                <a:extLst>
                  <a:ext uri="{FF2B5EF4-FFF2-40B4-BE49-F238E27FC236}">
                    <a16:creationId xmlns:a16="http://schemas.microsoft.com/office/drawing/2014/main" id="{DE1FA1EB-6EAA-46E1-91D7-00DB82FA210E}"/>
                  </a:ext>
                </a:extLst>
              </p:cNvPr>
              <p:cNvPicPr/>
              <p:nvPr/>
            </p:nvPicPr>
            <p:blipFill>
              <a:blip r:embed="rId21"/>
              <a:stretch>
                <a:fillRect/>
              </a:stretch>
            </p:blipFill>
            <p:spPr>
              <a:xfrm>
                <a:off x="3584771" y="1331171"/>
                <a:ext cx="24228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9" name="Ink 78">
                <a:extLst>
                  <a:ext uri="{FF2B5EF4-FFF2-40B4-BE49-F238E27FC236}">
                    <a16:creationId xmlns:a16="http://schemas.microsoft.com/office/drawing/2014/main" id="{C31A2423-F380-42D3-99CC-B96C438A9568}"/>
                  </a:ext>
                </a:extLst>
              </p14:cNvPr>
              <p14:cNvContentPartPr/>
              <p14:nvPr/>
            </p14:nvContentPartPr>
            <p14:xfrm>
              <a:off x="1468691" y="3860531"/>
              <a:ext cx="1975680" cy="599760"/>
            </p14:xfrm>
          </p:contentPart>
        </mc:Choice>
        <mc:Fallback xmlns="">
          <p:pic>
            <p:nvPicPr>
              <p:cNvPr id="79" name="Ink 78">
                <a:extLst>
                  <a:ext uri="{FF2B5EF4-FFF2-40B4-BE49-F238E27FC236}">
                    <a16:creationId xmlns:a16="http://schemas.microsoft.com/office/drawing/2014/main" id="{C31A2423-F380-42D3-99CC-B96C438A9568}"/>
                  </a:ext>
                </a:extLst>
              </p:cNvPr>
              <p:cNvPicPr/>
              <p:nvPr/>
            </p:nvPicPr>
            <p:blipFill>
              <a:blip r:embed="rId23"/>
              <a:stretch>
                <a:fillRect/>
              </a:stretch>
            </p:blipFill>
            <p:spPr>
              <a:xfrm>
                <a:off x="1433045" y="3824891"/>
                <a:ext cx="2047333"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6" name="Ink 85">
                <a:extLst>
                  <a:ext uri="{FF2B5EF4-FFF2-40B4-BE49-F238E27FC236}">
                    <a16:creationId xmlns:a16="http://schemas.microsoft.com/office/drawing/2014/main" id="{6EC98369-FD8C-4710-96D4-43D60E05B35B}"/>
                  </a:ext>
                </a:extLst>
              </p14:cNvPr>
              <p14:cNvContentPartPr/>
              <p14:nvPr/>
            </p14:nvContentPartPr>
            <p14:xfrm>
              <a:off x="6709931" y="5307371"/>
              <a:ext cx="1082520" cy="582840"/>
            </p14:xfrm>
          </p:contentPart>
        </mc:Choice>
        <mc:Fallback xmlns="">
          <p:pic>
            <p:nvPicPr>
              <p:cNvPr id="86" name="Ink 85">
                <a:extLst>
                  <a:ext uri="{FF2B5EF4-FFF2-40B4-BE49-F238E27FC236}">
                    <a16:creationId xmlns:a16="http://schemas.microsoft.com/office/drawing/2014/main" id="{6EC98369-FD8C-4710-96D4-43D60E05B35B}"/>
                  </a:ext>
                </a:extLst>
              </p:cNvPr>
              <p:cNvPicPr/>
              <p:nvPr/>
            </p:nvPicPr>
            <p:blipFill>
              <a:blip r:embed="rId25"/>
              <a:stretch>
                <a:fillRect/>
              </a:stretch>
            </p:blipFill>
            <p:spPr>
              <a:xfrm>
                <a:off x="6674291" y="5271349"/>
                <a:ext cx="1154160" cy="65452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5" name="Ink 114">
                <a:extLst>
                  <a:ext uri="{FF2B5EF4-FFF2-40B4-BE49-F238E27FC236}">
                    <a16:creationId xmlns:a16="http://schemas.microsoft.com/office/drawing/2014/main" id="{06279315-85BB-4721-A36F-DA6514774E8D}"/>
                  </a:ext>
                </a:extLst>
              </p14:cNvPr>
              <p14:cNvContentPartPr/>
              <p14:nvPr/>
            </p14:nvContentPartPr>
            <p14:xfrm>
              <a:off x="6398531" y="461771"/>
              <a:ext cx="1248480" cy="1609920"/>
            </p14:xfrm>
          </p:contentPart>
        </mc:Choice>
        <mc:Fallback xmlns="">
          <p:pic>
            <p:nvPicPr>
              <p:cNvPr id="115" name="Ink 114">
                <a:extLst>
                  <a:ext uri="{FF2B5EF4-FFF2-40B4-BE49-F238E27FC236}">
                    <a16:creationId xmlns:a16="http://schemas.microsoft.com/office/drawing/2014/main" id="{06279315-85BB-4721-A36F-DA6514774E8D}"/>
                  </a:ext>
                </a:extLst>
              </p:cNvPr>
              <p:cNvPicPr/>
              <p:nvPr/>
            </p:nvPicPr>
            <p:blipFill>
              <a:blip r:embed="rId27"/>
              <a:stretch>
                <a:fillRect/>
              </a:stretch>
            </p:blipFill>
            <p:spPr>
              <a:xfrm>
                <a:off x="6362891" y="426131"/>
                <a:ext cx="1320120" cy="1681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4" name="Ink 143">
                <a:extLst>
                  <a:ext uri="{FF2B5EF4-FFF2-40B4-BE49-F238E27FC236}">
                    <a16:creationId xmlns:a16="http://schemas.microsoft.com/office/drawing/2014/main" id="{8B232458-200E-45C3-82E1-B4279CBD0E27}"/>
                  </a:ext>
                </a:extLst>
              </p14:cNvPr>
              <p14:cNvContentPartPr/>
              <p14:nvPr/>
            </p14:nvContentPartPr>
            <p14:xfrm>
              <a:off x="2012291" y="4972931"/>
              <a:ext cx="808560" cy="1257840"/>
            </p14:xfrm>
          </p:contentPart>
        </mc:Choice>
        <mc:Fallback xmlns="">
          <p:pic>
            <p:nvPicPr>
              <p:cNvPr id="144" name="Ink 143">
                <a:extLst>
                  <a:ext uri="{FF2B5EF4-FFF2-40B4-BE49-F238E27FC236}">
                    <a16:creationId xmlns:a16="http://schemas.microsoft.com/office/drawing/2014/main" id="{8B232458-200E-45C3-82E1-B4279CBD0E27}"/>
                  </a:ext>
                </a:extLst>
              </p:cNvPr>
              <p:cNvPicPr/>
              <p:nvPr/>
            </p:nvPicPr>
            <p:blipFill>
              <a:blip r:embed="rId29"/>
              <a:stretch>
                <a:fillRect/>
              </a:stretch>
            </p:blipFill>
            <p:spPr>
              <a:xfrm>
                <a:off x="1976291" y="4900931"/>
                <a:ext cx="880200" cy="1401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id="{FC795D91-EFF5-4F0F-B9B8-5163C9AEA584}"/>
                  </a:ext>
                </a:extLst>
              </p14:cNvPr>
              <p14:cNvContentPartPr/>
              <p14:nvPr/>
            </p14:nvContentPartPr>
            <p14:xfrm>
              <a:off x="886211" y="5019371"/>
              <a:ext cx="3507840" cy="1857600"/>
            </p14:xfrm>
          </p:contentPart>
        </mc:Choice>
        <mc:Fallback xmlns="">
          <p:pic>
            <p:nvPicPr>
              <p:cNvPr id="178" name="Ink 177">
                <a:extLst>
                  <a:ext uri="{FF2B5EF4-FFF2-40B4-BE49-F238E27FC236}">
                    <a16:creationId xmlns:a16="http://schemas.microsoft.com/office/drawing/2014/main" id="{FC795D91-EFF5-4F0F-B9B8-5163C9AEA584}"/>
                  </a:ext>
                </a:extLst>
              </p:cNvPr>
              <p:cNvPicPr/>
              <p:nvPr/>
            </p:nvPicPr>
            <p:blipFill>
              <a:blip r:embed="rId31"/>
              <a:stretch>
                <a:fillRect/>
              </a:stretch>
            </p:blipFill>
            <p:spPr>
              <a:xfrm>
                <a:off x="850211" y="4983378"/>
                <a:ext cx="3579480" cy="192922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5" name="Ink 184">
                <a:extLst>
                  <a:ext uri="{FF2B5EF4-FFF2-40B4-BE49-F238E27FC236}">
                    <a16:creationId xmlns:a16="http://schemas.microsoft.com/office/drawing/2014/main" id="{E2382DE8-56E1-400F-8A6F-64AE09B6F36D}"/>
                  </a:ext>
                </a:extLst>
              </p14:cNvPr>
              <p14:cNvContentPartPr/>
              <p14:nvPr/>
            </p14:nvContentPartPr>
            <p14:xfrm>
              <a:off x="8175491" y="3514211"/>
              <a:ext cx="3738240" cy="3353400"/>
            </p14:xfrm>
          </p:contentPart>
        </mc:Choice>
        <mc:Fallback xmlns="">
          <p:pic>
            <p:nvPicPr>
              <p:cNvPr id="185" name="Ink 184">
                <a:extLst>
                  <a:ext uri="{FF2B5EF4-FFF2-40B4-BE49-F238E27FC236}">
                    <a16:creationId xmlns:a16="http://schemas.microsoft.com/office/drawing/2014/main" id="{E2382DE8-56E1-400F-8A6F-64AE09B6F36D}"/>
                  </a:ext>
                </a:extLst>
              </p:cNvPr>
              <p:cNvPicPr/>
              <p:nvPr/>
            </p:nvPicPr>
            <p:blipFill>
              <a:blip r:embed="rId33"/>
              <a:stretch>
                <a:fillRect/>
              </a:stretch>
            </p:blipFill>
            <p:spPr>
              <a:xfrm>
                <a:off x="8139851" y="3478211"/>
                <a:ext cx="3809880" cy="3425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7" name="Ink 186">
                <a:extLst>
                  <a:ext uri="{FF2B5EF4-FFF2-40B4-BE49-F238E27FC236}">
                    <a16:creationId xmlns:a16="http://schemas.microsoft.com/office/drawing/2014/main" id="{00E746B9-DE9C-433C-A993-C41F166B0F57}"/>
                  </a:ext>
                </a:extLst>
              </p14:cNvPr>
              <p14:cNvContentPartPr/>
              <p14:nvPr/>
            </p14:nvContentPartPr>
            <p14:xfrm>
              <a:off x="3853331" y="3704651"/>
              <a:ext cx="2315520" cy="693720"/>
            </p14:xfrm>
          </p:contentPart>
        </mc:Choice>
        <mc:Fallback xmlns="">
          <p:pic>
            <p:nvPicPr>
              <p:cNvPr id="187" name="Ink 186">
                <a:extLst>
                  <a:ext uri="{FF2B5EF4-FFF2-40B4-BE49-F238E27FC236}">
                    <a16:creationId xmlns:a16="http://schemas.microsoft.com/office/drawing/2014/main" id="{00E746B9-DE9C-433C-A993-C41F166B0F57}"/>
                  </a:ext>
                </a:extLst>
              </p:cNvPr>
              <p:cNvPicPr/>
              <p:nvPr/>
            </p:nvPicPr>
            <p:blipFill>
              <a:blip r:embed="rId35"/>
              <a:stretch>
                <a:fillRect/>
              </a:stretch>
            </p:blipFill>
            <p:spPr>
              <a:xfrm>
                <a:off x="3817331" y="3668992"/>
                <a:ext cx="2387160" cy="76539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9" name="Ink 188">
                <a:extLst>
                  <a:ext uri="{FF2B5EF4-FFF2-40B4-BE49-F238E27FC236}">
                    <a16:creationId xmlns:a16="http://schemas.microsoft.com/office/drawing/2014/main" id="{6B23C5DD-13B1-4841-87ED-62AD5C3C9F4A}"/>
                  </a:ext>
                </a:extLst>
              </p14:cNvPr>
              <p14:cNvContentPartPr/>
              <p14:nvPr/>
            </p14:nvContentPartPr>
            <p14:xfrm>
              <a:off x="2299211" y="2285531"/>
              <a:ext cx="1862280" cy="554400"/>
            </p14:xfrm>
          </p:contentPart>
        </mc:Choice>
        <mc:Fallback xmlns="">
          <p:pic>
            <p:nvPicPr>
              <p:cNvPr id="189" name="Ink 188">
                <a:extLst>
                  <a:ext uri="{FF2B5EF4-FFF2-40B4-BE49-F238E27FC236}">
                    <a16:creationId xmlns:a16="http://schemas.microsoft.com/office/drawing/2014/main" id="{6B23C5DD-13B1-4841-87ED-62AD5C3C9F4A}"/>
                  </a:ext>
                </a:extLst>
              </p:cNvPr>
              <p:cNvPicPr/>
              <p:nvPr/>
            </p:nvPicPr>
            <p:blipFill>
              <a:blip r:embed="rId37"/>
              <a:stretch>
                <a:fillRect/>
              </a:stretch>
            </p:blipFill>
            <p:spPr>
              <a:xfrm>
                <a:off x="2263218" y="2249914"/>
                <a:ext cx="1933906" cy="625994"/>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2" name="Ink 191">
                <a:extLst>
                  <a:ext uri="{FF2B5EF4-FFF2-40B4-BE49-F238E27FC236}">
                    <a16:creationId xmlns:a16="http://schemas.microsoft.com/office/drawing/2014/main" id="{DE94FB75-4DD3-4952-8F10-A4E2DC47599A}"/>
                  </a:ext>
                </a:extLst>
              </p14:cNvPr>
              <p14:cNvContentPartPr/>
              <p14:nvPr/>
            </p14:nvContentPartPr>
            <p14:xfrm>
              <a:off x="5457851" y="3933971"/>
              <a:ext cx="14760" cy="99360"/>
            </p14:xfrm>
          </p:contentPart>
        </mc:Choice>
        <mc:Fallback xmlns="">
          <p:pic>
            <p:nvPicPr>
              <p:cNvPr id="192" name="Ink 191">
                <a:extLst>
                  <a:ext uri="{FF2B5EF4-FFF2-40B4-BE49-F238E27FC236}">
                    <a16:creationId xmlns:a16="http://schemas.microsoft.com/office/drawing/2014/main" id="{DE94FB75-4DD3-4952-8F10-A4E2DC47599A}"/>
                  </a:ext>
                </a:extLst>
              </p:cNvPr>
              <p:cNvPicPr/>
              <p:nvPr/>
            </p:nvPicPr>
            <p:blipFill>
              <a:blip r:embed="rId39"/>
              <a:stretch>
                <a:fillRect/>
              </a:stretch>
            </p:blipFill>
            <p:spPr>
              <a:xfrm>
                <a:off x="5404211" y="3825971"/>
                <a:ext cx="1224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3" name="Ink 192">
                <a:extLst>
                  <a:ext uri="{FF2B5EF4-FFF2-40B4-BE49-F238E27FC236}">
                    <a16:creationId xmlns:a16="http://schemas.microsoft.com/office/drawing/2014/main" id="{DA76F0E4-C376-4131-8E6D-043DE514C5A7}"/>
                  </a:ext>
                </a:extLst>
              </p14:cNvPr>
              <p14:cNvContentPartPr/>
              <p14:nvPr/>
            </p14:nvContentPartPr>
            <p14:xfrm>
              <a:off x="5246891" y="3773051"/>
              <a:ext cx="405360" cy="486720"/>
            </p14:xfrm>
          </p:contentPart>
        </mc:Choice>
        <mc:Fallback xmlns="">
          <p:pic>
            <p:nvPicPr>
              <p:cNvPr id="193" name="Ink 192">
                <a:extLst>
                  <a:ext uri="{FF2B5EF4-FFF2-40B4-BE49-F238E27FC236}">
                    <a16:creationId xmlns:a16="http://schemas.microsoft.com/office/drawing/2014/main" id="{DA76F0E4-C376-4131-8E6D-043DE514C5A7}"/>
                  </a:ext>
                </a:extLst>
              </p:cNvPr>
              <p:cNvPicPr/>
              <p:nvPr/>
            </p:nvPicPr>
            <p:blipFill>
              <a:blip r:embed="rId41"/>
              <a:stretch>
                <a:fillRect/>
              </a:stretch>
            </p:blipFill>
            <p:spPr>
              <a:xfrm>
                <a:off x="5192891" y="3665051"/>
                <a:ext cx="51300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4" name="Ink 193">
                <a:extLst>
                  <a:ext uri="{FF2B5EF4-FFF2-40B4-BE49-F238E27FC236}">
                    <a16:creationId xmlns:a16="http://schemas.microsoft.com/office/drawing/2014/main" id="{0DD51E43-9339-4B2E-BC3A-6281194853DB}"/>
                  </a:ext>
                </a:extLst>
              </p14:cNvPr>
              <p14:cNvContentPartPr/>
              <p14:nvPr/>
            </p14:nvContentPartPr>
            <p14:xfrm>
              <a:off x="2324771" y="2293451"/>
              <a:ext cx="376200" cy="533880"/>
            </p14:xfrm>
          </p:contentPart>
        </mc:Choice>
        <mc:Fallback xmlns="">
          <p:pic>
            <p:nvPicPr>
              <p:cNvPr id="194" name="Ink 193">
                <a:extLst>
                  <a:ext uri="{FF2B5EF4-FFF2-40B4-BE49-F238E27FC236}">
                    <a16:creationId xmlns:a16="http://schemas.microsoft.com/office/drawing/2014/main" id="{0DD51E43-9339-4B2E-BC3A-6281194853DB}"/>
                  </a:ext>
                </a:extLst>
              </p:cNvPr>
              <p:cNvPicPr/>
              <p:nvPr/>
            </p:nvPicPr>
            <p:blipFill>
              <a:blip r:embed="rId43"/>
              <a:stretch>
                <a:fillRect/>
              </a:stretch>
            </p:blipFill>
            <p:spPr>
              <a:xfrm>
                <a:off x="2270771" y="2185811"/>
                <a:ext cx="48384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5" name="Ink 194">
                <a:extLst>
                  <a:ext uri="{FF2B5EF4-FFF2-40B4-BE49-F238E27FC236}">
                    <a16:creationId xmlns:a16="http://schemas.microsoft.com/office/drawing/2014/main" id="{5279FC3C-056D-4176-B9B2-5B0902D4EF5B}"/>
                  </a:ext>
                </a:extLst>
              </p14:cNvPr>
              <p14:cNvContentPartPr/>
              <p14:nvPr/>
            </p14:nvContentPartPr>
            <p14:xfrm>
              <a:off x="9279611" y="4065371"/>
              <a:ext cx="192960" cy="303480"/>
            </p14:xfrm>
          </p:contentPart>
        </mc:Choice>
        <mc:Fallback xmlns="">
          <p:pic>
            <p:nvPicPr>
              <p:cNvPr id="195" name="Ink 194">
                <a:extLst>
                  <a:ext uri="{FF2B5EF4-FFF2-40B4-BE49-F238E27FC236}">
                    <a16:creationId xmlns:a16="http://schemas.microsoft.com/office/drawing/2014/main" id="{5279FC3C-056D-4176-B9B2-5B0902D4EF5B}"/>
                  </a:ext>
                </a:extLst>
              </p:cNvPr>
              <p:cNvPicPr/>
              <p:nvPr/>
            </p:nvPicPr>
            <p:blipFill>
              <a:blip r:embed="rId45"/>
              <a:stretch>
                <a:fillRect/>
              </a:stretch>
            </p:blipFill>
            <p:spPr>
              <a:xfrm>
                <a:off x="9225971" y="3957731"/>
                <a:ext cx="30060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6" name="Ink 195">
                <a:extLst>
                  <a:ext uri="{FF2B5EF4-FFF2-40B4-BE49-F238E27FC236}">
                    <a16:creationId xmlns:a16="http://schemas.microsoft.com/office/drawing/2014/main" id="{6A997EC1-FDC2-4DEF-A80D-5B5152037FDA}"/>
                  </a:ext>
                </a:extLst>
              </p14:cNvPr>
              <p14:cNvContentPartPr/>
              <p14:nvPr/>
            </p14:nvContentPartPr>
            <p14:xfrm>
              <a:off x="6515891" y="473291"/>
              <a:ext cx="1135800" cy="1229760"/>
            </p14:xfrm>
          </p:contentPart>
        </mc:Choice>
        <mc:Fallback xmlns="">
          <p:pic>
            <p:nvPicPr>
              <p:cNvPr id="196" name="Ink 195">
                <a:extLst>
                  <a:ext uri="{FF2B5EF4-FFF2-40B4-BE49-F238E27FC236}">
                    <a16:creationId xmlns:a16="http://schemas.microsoft.com/office/drawing/2014/main" id="{6A997EC1-FDC2-4DEF-A80D-5B5152037FDA}"/>
                  </a:ext>
                </a:extLst>
              </p:cNvPr>
              <p:cNvPicPr/>
              <p:nvPr/>
            </p:nvPicPr>
            <p:blipFill>
              <a:blip r:embed="rId47"/>
              <a:stretch>
                <a:fillRect/>
              </a:stretch>
            </p:blipFill>
            <p:spPr>
              <a:xfrm>
                <a:off x="6461891" y="365291"/>
                <a:ext cx="1243440" cy="1445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7" name="Ink 196">
                <a:extLst>
                  <a:ext uri="{FF2B5EF4-FFF2-40B4-BE49-F238E27FC236}">
                    <a16:creationId xmlns:a16="http://schemas.microsoft.com/office/drawing/2014/main" id="{80A5D7B5-C826-4A90-85BD-4A17F41B6B9C}"/>
                  </a:ext>
                </a:extLst>
              </p14:cNvPr>
              <p14:cNvContentPartPr/>
              <p14:nvPr/>
            </p14:nvContentPartPr>
            <p14:xfrm>
              <a:off x="6364331" y="1874051"/>
              <a:ext cx="233640" cy="213840"/>
            </p14:xfrm>
          </p:contentPart>
        </mc:Choice>
        <mc:Fallback xmlns="">
          <p:pic>
            <p:nvPicPr>
              <p:cNvPr id="197" name="Ink 196">
                <a:extLst>
                  <a:ext uri="{FF2B5EF4-FFF2-40B4-BE49-F238E27FC236}">
                    <a16:creationId xmlns:a16="http://schemas.microsoft.com/office/drawing/2014/main" id="{80A5D7B5-C826-4A90-85BD-4A17F41B6B9C}"/>
                  </a:ext>
                </a:extLst>
              </p:cNvPr>
              <p:cNvPicPr/>
              <p:nvPr/>
            </p:nvPicPr>
            <p:blipFill>
              <a:blip r:embed="rId49"/>
              <a:stretch>
                <a:fillRect/>
              </a:stretch>
            </p:blipFill>
            <p:spPr>
              <a:xfrm>
                <a:off x="6310331" y="1766051"/>
                <a:ext cx="3412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8" name="Ink 197">
                <a:extLst>
                  <a:ext uri="{FF2B5EF4-FFF2-40B4-BE49-F238E27FC236}">
                    <a16:creationId xmlns:a16="http://schemas.microsoft.com/office/drawing/2014/main" id="{9EF722D1-97FF-4AA7-8CCA-E05F52C45CA8}"/>
                  </a:ext>
                </a:extLst>
              </p14:cNvPr>
              <p14:cNvContentPartPr/>
              <p14:nvPr/>
            </p14:nvContentPartPr>
            <p14:xfrm>
              <a:off x="10784771" y="3651011"/>
              <a:ext cx="1063080" cy="2556000"/>
            </p14:xfrm>
          </p:contentPart>
        </mc:Choice>
        <mc:Fallback xmlns="">
          <p:pic>
            <p:nvPicPr>
              <p:cNvPr id="198" name="Ink 197">
                <a:extLst>
                  <a:ext uri="{FF2B5EF4-FFF2-40B4-BE49-F238E27FC236}">
                    <a16:creationId xmlns:a16="http://schemas.microsoft.com/office/drawing/2014/main" id="{9EF722D1-97FF-4AA7-8CCA-E05F52C45CA8}"/>
                  </a:ext>
                </a:extLst>
              </p:cNvPr>
              <p:cNvPicPr/>
              <p:nvPr/>
            </p:nvPicPr>
            <p:blipFill>
              <a:blip r:embed="rId51"/>
              <a:stretch>
                <a:fillRect/>
              </a:stretch>
            </p:blipFill>
            <p:spPr>
              <a:xfrm>
                <a:off x="10731131" y="3543371"/>
                <a:ext cx="1170720" cy="2771640"/>
              </a:xfrm>
              <a:prstGeom prst="rect">
                <a:avLst/>
              </a:prstGeom>
            </p:spPr>
          </p:pic>
        </mc:Fallback>
      </mc:AlternateContent>
    </p:spTree>
    <p:extLst>
      <p:ext uri="{BB962C8B-B14F-4D97-AF65-F5344CB8AC3E}">
        <p14:creationId xmlns:p14="http://schemas.microsoft.com/office/powerpoint/2010/main" val="412115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580C-C5C7-43FE-91FB-789E0A96D9A5}"/>
              </a:ext>
            </a:extLst>
          </p:cNvPr>
          <p:cNvSpPr>
            <a:spLocks noGrp="1"/>
          </p:cNvSpPr>
          <p:nvPr>
            <p:ph type="title"/>
          </p:nvPr>
        </p:nvSpPr>
        <p:spPr>
          <a:xfrm>
            <a:off x="928867" y="108342"/>
            <a:ext cx="10823944" cy="870066"/>
          </a:xfrm>
        </p:spPr>
        <p:txBody>
          <a:bodyPr>
            <a:normAutofit fontScale="90000"/>
          </a:bodyPr>
          <a:lstStyle/>
          <a:p>
            <a:r>
              <a:rPr lang="en-AU" dirty="0"/>
              <a:t>Tutorials and asset packs used so far</a:t>
            </a:r>
          </a:p>
        </p:txBody>
      </p:sp>
      <p:sp>
        <p:nvSpPr>
          <p:cNvPr id="3" name="Content Placeholder 2">
            <a:extLst>
              <a:ext uri="{FF2B5EF4-FFF2-40B4-BE49-F238E27FC236}">
                <a16:creationId xmlns:a16="http://schemas.microsoft.com/office/drawing/2014/main" id="{A28D5793-6B12-4BF3-B649-4CDDFA1BAB8D}"/>
              </a:ext>
            </a:extLst>
          </p:cNvPr>
          <p:cNvSpPr>
            <a:spLocks noGrp="1"/>
          </p:cNvSpPr>
          <p:nvPr>
            <p:ph idx="1"/>
          </p:nvPr>
        </p:nvSpPr>
        <p:spPr>
          <a:xfrm>
            <a:off x="1251678" y="1141615"/>
            <a:ext cx="10025922" cy="5541818"/>
          </a:xfrm>
        </p:spPr>
        <p:txBody>
          <a:bodyPr>
            <a:normAutofit/>
          </a:bodyPr>
          <a:lstStyle/>
          <a:p>
            <a:pPr marL="0" indent="0">
              <a:buNone/>
            </a:pPr>
            <a:r>
              <a:rPr lang="en-AU" sz="1600" dirty="0"/>
              <a:t>Asset Packs</a:t>
            </a:r>
          </a:p>
          <a:p>
            <a:r>
              <a:rPr lang="en-AU" sz="1600" dirty="0"/>
              <a:t>Sunny Land – </a:t>
            </a:r>
            <a:r>
              <a:rPr lang="en-AU" sz="1600" dirty="0" err="1"/>
              <a:t>Ansimuz</a:t>
            </a:r>
            <a:endParaRPr lang="en-AU" sz="1600" dirty="0"/>
          </a:p>
          <a:p>
            <a:r>
              <a:rPr lang="en-AU" sz="1600" dirty="0"/>
              <a:t>Free 2D Platform Game Assets – </a:t>
            </a:r>
            <a:r>
              <a:rPr lang="en-AU" sz="1600" dirty="0" err="1"/>
              <a:t>Bayat</a:t>
            </a:r>
            <a:r>
              <a:rPr lang="en-AU" sz="1600" dirty="0"/>
              <a:t> Games</a:t>
            </a:r>
          </a:p>
          <a:p>
            <a:endParaRPr lang="en-AU" sz="1600" dirty="0"/>
          </a:p>
          <a:p>
            <a:pPr marL="0" indent="0">
              <a:buNone/>
            </a:pPr>
            <a:r>
              <a:rPr lang="en-AU" sz="1600" dirty="0"/>
              <a:t>Scripts</a:t>
            </a:r>
          </a:p>
          <a:p>
            <a:r>
              <a:rPr lang="en-AU" sz="1600" dirty="0"/>
              <a:t>Advanced character controller – </a:t>
            </a:r>
            <a:r>
              <a:rPr lang="en-AU" sz="1600" dirty="0" err="1"/>
              <a:t>Brackeys</a:t>
            </a:r>
            <a:r>
              <a:rPr lang="en-AU" sz="1600" dirty="0"/>
              <a:t> </a:t>
            </a:r>
            <a:r>
              <a:rPr lang="en-AU" sz="1600" dirty="0">
                <a:hlinkClick r:id="rId2"/>
              </a:rPr>
              <a:t>https://github.com/Brackeys/2D-Character-Controller</a:t>
            </a:r>
            <a:r>
              <a:rPr lang="en-AU" sz="1600" dirty="0"/>
              <a:t>                                          (Need to check if we can actually use this with Brendan, if not create own 2d character controller script)</a:t>
            </a:r>
          </a:p>
          <a:p>
            <a:endParaRPr lang="en-AU" sz="1600" dirty="0"/>
          </a:p>
          <a:p>
            <a:pPr marL="0" indent="0">
              <a:buNone/>
            </a:pPr>
            <a:r>
              <a:rPr lang="en-AU" sz="1600" dirty="0"/>
              <a:t>Tutorials</a:t>
            </a:r>
          </a:p>
          <a:p>
            <a:r>
              <a:rPr lang="en-AU" sz="1600" dirty="0"/>
              <a:t>2D Movement in Unity (Tutorial) – </a:t>
            </a:r>
            <a:r>
              <a:rPr lang="en-AU" sz="1600" dirty="0" err="1"/>
              <a:t>Brackeys</a:t>
            </a:r>
            <a:r>
              <a:rPr lang="en-AU" sz="1600" dirty="0"/>
              <a:t> </a:t>
            </a:r>
            <a:r>
              <a:rPr lang="en-AU" sz="1600" dirty="0">
                <a:hlinkClick r:id="rId3"/>
              </a:rPr>
              <a:t>https://www.youtube.com/watch?v=dwcT-Dch0bA</a:t>
            </a:r>
            <a:r>
              <a:rPr lang="en-AU" sz="1600" dirty="0"/>
              <a:t>                                        (Showed us how to reference controller script to make the character actually move on horizontal axis, jump and crouch. Also smooth colliders on player and slippery material)</a:t>
            </a:r>
          </a:p>
          <a:p>
            <a:endParaRPr lang="en-AU" dirty="0"/>
          </a:p>
        </p:txBody>
      </p:sp>
    </p:spTree>
    <p:extLst>
      <p:ext uri="{BB962C8B-B14F-4D97-AF65-F5344CB8AC3E}">
        <p14:creationId xmlns:p14="http://schemas.microsoft.com/office/powerpoint/2010/main" val="110107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itle 1">
            <a:extLst>
              <a:ext uri="{FF2B5EF4-FFF2-40B4-BE49-F238E27FC236}">
                <a16:creationId xmlns:a16="http://schemas.microsoft.com/office/drawing/2014/main" id="{2F604FDD-6D8D-422C-8FED-FE12651F4AF3}"/>
              </a:ext>
            </a:extLst>
          </p:cNvPr>
          <p:cNvSpPr>
            <a:spLocks noGrp="1"/>
          </p:cNvSpPr>
          <p:nvPr>
            <p:ph type="title"/>
          </p:nvPr>
        </p:nvSpPr>
        <p:spPr>
          <a:xfrm>
            <a:off x="612989" y="4058529"/>
            <a:ext cx="3990455" cy="2023296"/>
          </a:xfrm>
        </p:spPr>
        <p:txBody>
          <a:bodyPr anchor="b">
            <a:normAutofit/>
          </a:bodyPr>
          <a:lstStyle/>
          <a:p>
            <a:r>
              <a:rPr lang="en-AU" dirty="0"/>
              <a:t>Things to fix later</a:t>
            </a:r>
          </a:p>
        </p:txBody>
      </p:sp>
      <p:sp>
        <p:nvSpPr>
          <p:cNvPr id="3" name="Content Placeholder 2">
            <a:extLst>
              <a:ext uri="{FF2B5EF4-FFF2-40B4-BE49-F238E27FC236}">
                <a16:creationId xmlns:a16="http://schemas.microsoft.com/office/drawing/2014/main" id="{B0BFF279-9AE0-4E90-BE47-22737B50636A}"/>
              </a:ext>
            </a:extLst>
          </p:cNvPr>
          <p:cNvSpPr>
            <a:spLocks noGrp="1"/>
          </p:cNvSpPr>
          <p:nvPr>
            <p:ph idx="1"/>
          </p:nvPr>
        </p:nvSpPr>
        <p:spPr>
          <a:xfrm>
            <a:off x="5246914" y="870113"/>
            <a:ext cx="6183086" cy="5117775"/>
          </a:xfrm>
        </p:spPr>
        <p:txBody>
          <a:bodyPr anchor="ctr">
            <a:normAutofit/>
          </a:bodyPr>
          <a:lstStyle/>
          <a:p>
            <a:pPr marL="0" indent="0">
              <a:buNone/>
            </a:pPr>
            <a:r>
              <a:rPr lang="en-AU" dirty="0"/>
              <a:t>Y I K E S </a:t>
            </a:r>
          </a:p>
          <a:p>
            <a:r>
              <a:rPr lang="en-AU" dirty="0"/>
              <a:t>Whenever the Player runs quickly and hits a platform the box collider on the player is removed much like it is when crouched. This may be because of the slippery material added to player’s collider box? </a:t>
            </a:r>
          </a:p>
          <a:p>
            <a:endParaRPr lang="en-AU" dirty="0"/>
          </a:p>
          <a:p>
            <a:r>
              <a:rPr lang="en-AU" dirty="0"/>
              <a:t>Look at smart turret AI in asset store.</a:t>
            </a:r>
          </a:p>
          <a:p>
            <a:endParaRPr lang="en-AU" dirty="0"/>
          </a:p>
        </p:txBody>
      </p:sp>
    </p:spTree>
    <p:extLst>
      <p:ext uri="{BB962C8B-B14F-4D97-AF65-F5344CB8AC3E}">
        <p14:creationId xmlns:p14="http://schemas.microsoft.com/office/powerpoint/2010/main" val="18978812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10089</TotalTime>
  <Words>487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Impact</vt:lpstr>
      <vt:lpstr>Badge</vt:lpstr>
      <vt:lpstr>Game Pitch</vt:lpstr>
      <vt:lpstr>Ideas </vt:lpstr>
      <vt:lpstr>Inspiration</vt:lpstr>
      <vt:lpstr>Weekly Deadlines</vt:lpstr>
      <vt:lpstr>PowerPoint Presentation</vt:lpstr>
      <vt:lpstr>Tutorials and asset packs used so far</vt:lpstr>
      <vt:lpstr>Things to fix later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Pitch</dc:title>
  <dc:creator>Briony May</dc:creator>
  <cp:lastModifiedBy>Briony May</cp:lastModifiedBy>
  <cp:revision>3</cp:revision>
  <dcterms:created xsi:type="dcterms:W3CDTF">2019-04-10T04:39:56Z</dcterms:created>
  <dcterms:modified xsi:type="dcterms:W3CDTF">2019-04-17T12:45:13Z</dcterms:modified>
</cp:coreProperties>
</file>