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894CC-0EB6-4345-9CFE-A5801046F0BE}" v="2" dt="2018-11-08T10:29:21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Angus" userId="5223f690-cab0-4654-971f-074d92da8191" providerId="ADAL" clId="{F82894CC-0EB6-4345-9CFE-A5801046F0BE}"/>
    <pc:docChg chg="custSel delSld modSld">
      <pc:chgData name="Richard Angus" userId="5223f690-cab0-4654-971f-074d92da8191" providerId="ADAL" clId="{F82894CC-0EB6-4345-9CFE-A5801046F0BE}" dt="2018-11-08T10:30:36.619" v="298" actId="2696"/>
      <pc:docMkLst>
        <pc:docMk/>
      </pc:docMkLst>
      <pc:sldChg chg="addSp modSp">
        <pc:chgData name="Richard Angus" userId="5223f690-cab0-4654-971f-074d92da8191" providerId="ADAL" clId="{F82894CC-0EB6-4345-9CFE-A5801046F0BE}" dt="2018-11-08T10:28:57.379" v="67" actId="1076"/>
        <pc:sldMkLst>
          <pc:docMk/>
          <pc:sldMk cId="513679111" sldId="256"/>
        </pc:sldMkLst>
        <pc:spChg chg="add mod">
          <ac:chgData name="Richard Angus" userId="5223f690-cab0-4654-971f-074d92da8191" providerId="ADAL" clId="{F82894CC-0EB6-4345-9CFE-A5801046F0BE}" dt="2018-11-08T10:28:57.379" v="67" actId="1076"/>
          <ac:spMkLst>
            <pc:docMk/>
            <pc:sldMk cId="513679111" sldId="256"/>
            <ac:spMk id="4" creationId="{90EDABFD-609F-4038-84CF-64241A794F45}"/>
          </ac:spMkLst>
        </pc:spChg>
      </pc:sldChg>
      <pc:sldChg chg="addSp delSp modSp">
        <pc:chgData name="Richard Angus" userId="5223f690-cab0-4654-971f-074d92da8191" providerId="ADAL" clId="{F82894CC-0EB6-4345-9CFE-A5801046F0BE}" dt="2018-11-08T10:30:31.606" v="297" actId="403"/>
        <pc:sldMkLst>
          <pc:docMk/>
          <pc:sldMk cId="4139325145" sldId="257"/>
        </pc:sldMkLst>
        <pc:spChg chg="mod">
          <ac:chgData name="Richard Angus" userId="5223f690-cab0-4654-971f-074d92da8191" providerId="ADAL" clId="{F82894CC-0EB6-4345-9CFE-A5801046F0BE}" dt="2018-11-08T10:30:26.306" v="295" actId="122"/>
          <ac:spMkLst>
            <pc:docMk/>
            <pc:sldMk cId="4139325145" sldId="257"/>
            <ac:spMk id="2" creationId="{119180C8-0829-4347-B3A4-01D2EDAD8FBC}"/>
          </ac:spMkLst>
        </pc:spChg>
        <pc:spChg chg="add mod">
          <ac:chgData name="Richard Angus" userId="5223f690-cab0-4654-971f-074d92da8191" providerId="ADAL" clId="{F82894CC-0EB6-4345-9CFE-A5801046F0BE}" dt="2018-11-08T10:30:31.606" v="297" actId="403"/>
          <ac:spMkLst>
            <pc:docMk/>
            <pc:sldMk cId="4139325145" sldId="257"/>
            <ac:spMk id="3" creationId="{EA94F51B-7E67-4B39-B5A7-0B7538DF9C61}"/>
          </ac:spMkLst>
        </pc:spChg>
        <pc:picChg chg="del">
          <ac:chgData name="Richard Angus" userId="5223f690-cab0-4654-971f-074d92da8191" providerId="ADAL" clId="{F82894CC-0EB6-4345-9CFE-A5801046F0BE}" dt="2018-11-08T10:29:07.203" v="82" actId="478"/>
          <ac:picMkLst>
            <pc:docMk/>
            <pc:sldMk cId="4139325145" sldId="257"/>
            <ac:picMk id="5" creationId="{5185CAB9-D35C-44C5-99AC-170A9BE6D090}"/>
          </ac:picMkLst>
        </pc:picChg>
      </pc:sldChg>
      <pc:sldChg chg="del">
        <pc:chgData name="Richard Angus" userId="5223f690-cab0-4654-971f-074d92da8191" providerId="ADAL" clId="{F82894CC-0EB6-4345-9CFE-A5801046F0BE}" dt="2018-11-08T10:30:36.619" v="298" actId="2696"/>
        <pc:sldMkLst>
          <pc:docMk/>
          <pc:sldMk cId="193655771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D53B-B021-4356-A3BD-0B148E36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87FDB-2ADB-456C-8E49-11A3E71B3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DED6-B27E-4326-A372-CCBF1BFA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DFC2-B7A5-4A7B-85B9-87FA8AA9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8B4C-4ED6-4477-82E9-6CD28DE5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20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96BE-1136-4597-8A61-D650E98A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D4385-F8BC-45D1-A9D4-B85C995E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54DA-42B5-40D3-B989-B19A8309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DB71-585B-4B8D-805D-F9DB0F86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BEBA-6678-48BB-A15B-B5469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52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94507-3F64-4470-9D65-D1AD93152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DCFFD-3D2D-4A0C-8CE1-B787D2916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2E1D-06BB-42D9-A790-873746BA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ABA8-A215-41CB-BAF6-86CE4CF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2F5E-75A2-4E8B-8002-65799E39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7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0E66-6092-410D-9B62-F7F861F7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ABF3-46A2-4FB3-8673-A9A407C1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6D21-73E2-4AF6-93F3-4E1A6FC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2781-38D2-4C39-92DC-6EC9D7D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7919-64AE-4B15-83C2-C81BDCD1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2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4632-B82C-4CC6-A1A9-0DF2DDD1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6542-C74B-46F7-B2B3-A45081A2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C0D1-F6EE-4D1E-9A31-06D380A8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726A-E15D-4CFD-935E-B7FF1D52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5460-6C19-43F8-AAD1-0A5F54ED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0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04B5-2B60-4186-8CD4-026AA8DF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D5CE-AA68-4D29-BE99-FCAF3B6E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3BCE7-5806-43D9-B1AE-E1AEC4A4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0CD5D-6FA9-44E9-B000-A495A5F3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F582B-11F1-49BD-AE11-8C492205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FE5C-E920-4F5D-A0DA-EDA0152F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62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15B7-FA30-454D-8951-D71281C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499A-E0E6-4492-916E-48D6A21B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EAAF-7932-4B78-B826-6822FC49A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B803F-32BC-4619-B35F-B57F307F9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F3C65-8E3F-42CF-823C-05E42D4E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1458F-CEE5-4A7F-B38E-010707CA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6564C-84FD-47D6-AED5-A20294B9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38F4E-5C1D-4785-8069-4CCA658C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862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F899-9EF1-4D61-BE0F-7A84521D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1D968-FCA7-420E-80D1-948F551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A0DC1-8ECC-4B62-9A5E-2DA75D4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5F0AA-7D26-4D97-9738-BD4066BC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81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0E4F5-316C-4046-9C53-8599896A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0F418-1BED-4AFC-940D-54F484FC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999A2-6269-4EE8-91C3-DE297F20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3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FC41-AF3E-46E3-8212-E4ED4F0D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1822-0737-45DD-8732-A0B64CA99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01EF-E19F-4230-B7D7-278AB260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F7E6-67E8-4671-B500-4D560529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025B-686C-4592-A330-1C1E9645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C514-F5D6-4459-A945-5ED23D7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4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A083-3888-4B2C-B7E3-7BEF1FAB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C9C20-E8B3-41C4-9838-0B074E716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B0D20-E77B-418D-ACC0-A1228188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50406-1109-4D70-BD27-0829074B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43DD8-CDEB-490E-A30D-DFE40A0F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6FC2-209B-4C84-864E-3F7C57A9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75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C557B-14FB-4F6E-9875-0F151A2F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6E01-84D4-4678-B2D3-BCB8EC01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DA86-52D5-454C-B531-E3150415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413C-ACFA-425A-8EAE-36ECB7BC95B8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C22F-89BB-4CF7-8709-4D8DDBA08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B2EA-4F64-45E5-910C-0A9F10A4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C5B3-C94D-4377-80C0-579EF762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5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E0E5-8D6E-41C3-B7FA-701DF17C2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Azure DevOps </a:t>
            </a:r>
            <a:r>
              <a:rPr lang="en-AU"/>
              <a:t>Update Sprint 142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768D0-44CE-4CB3-86F1-80FAA81D1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https://docs.microsoft.com/en-gb/azure/devops/release-notes/2018/sprint-142-update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DABFD-609F-4038-84CF-64241A794F45}"/>
              </a:ext>
            </a:extLst>
          </p:cNvPr>
          <p:cNvSpPr txBox="1"/>
          <p:nvPr/>
        </p:nvSpPr>
        <p:spPr>
          <a:xfrm>
            <a:off x="236483" y="6337737"/>
            <a:ext cx="453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#</a:t>
            </a:r>
            <a:r>
              <a:rPr lang="en-AU" dirty="0" err="1"/>
              <a:t>BrisAzDevOps</a:t>
            </a:r>
            <a:r>
              <a:rPr lang="en-AU" dirty="0"/>
              <a:t> #</a:t>
            </a:r>
            <a:r>
              <a:rPr lang="en-AU" dirty="0" err="1"/>
              <a:t>AzureDevOps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67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80C8-0829-4347-B3A4-01D2EDAD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Tweet To Win</a:t>
            </a:r>
          </a:p>
        </p:txBody>
      </p:sp>
      <p:sp>
        <p:nvSpPr>
          <p:cNvPr id="4" name="AutoShape 2" descr="Dark theme">
            <a:extLst>
              <a:ext uri="{FF2B5EF4-FFF2-40B4-BE49-F238E27FC236}">
                <a16:creationId xmlns:a16="http://schemas.microsoft.com/office/drawing/2014/main" id="{BE97E1F2-58D2-4ECF-AE60-68AF3FFBD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4F51B-7E67-4B39-B5A7-0B7538DF9C61}"/>
              </a:ext>
            </a:extLst>
          </p:cNvPr>
          <p:cNvSpPr txBox="1"/>
          <p:nvPr/>
        </p:nvSpPr>
        <p:spPr>
          <a:xfrm>
            <a:off x="701565" y="1794641"/>
            <a:ext cx="11327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Tweet about todays meeting and include the hashtags #</a:t>
            </a:r>
            <a:r>
              <a:rPr lang="en-AU" sz="3600" dirty="0" err="1"/>
              <a:t>AzureDevOps</a:t>
            </a:r>
            <a:r>
              <a:rPr lang="en-AU" sz="3600" dirty="0"/>
              <a:t> #</a:t>
            </a:r>
            <a:r>
              <a:rPr lang="en-AU" sz="3600" dirty="0" err="1"/>
              <a:t>BrisAzDevOps</a:t>
            </a:r>
            <a:r>
              <a:rPr lang="en-AU" sz="3600" dirty="0"/>
              <a:t> for your chance to win an Azure DevOps T-Shirt</a:t>
            </a:r>
          </a:p>
          <a:p>
            <a:pPr algn="ctr"/>
            <a:endParaRPr lang="en-AU" sz="3600" dirty="0"/>
          </a:p>
          <a:p>
            <a:pPr algn="ctr"/>
            <a:r>
              <a:rPr lang="en-AU" sz="3600" dirty="0"/>
              <a:t>A Random winner will be drawn at the end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393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DevOps Update Sprint 142</vt:lpstr>
      <vt:lpstr>Tweet To 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Angus</dc:creator>
  <cp:lastModifiedBy>Richard Angus</cp:lastModifiedBy>
  <cp:revision>3</cp:revision>
  <dcterms:created xsi:type="dcterms:W3CDTF">2018-10-25T09:36:04Z</dcterms:created>
  <dcterms:modified xsi:type="dcterms:W3CDTF">2018-11-08T10:30:40Z</dcterms:modified>
</cp:coreProperties>
</file>