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743" r:id="rId2"/>
    <p:sldId id="3757" r:id="rId3"/>
    <p:sldId id="3772" r:id="rId4"/>
    <p:sldId id="3773" r:id="rId5"/>
    <p:sldId id="3774" r:id="rId6"/>
    <p:sldId id="3775" r:id="rId7"/>
    <p:sldId id="3776" r:id="rId8"/>
    <p:sldId id="3777" r:id="rId9"/>
    <p:sldId id="3778" r:id="rId10"/>
    <p:sldId id="3779" r:id="rId11"/>
    <p:sldId id="3780" r:id="rId12"/>
    <p:sldId id="3781" r:id="rId13"/>
    <p:sldId id="3782" r:id="rId14"/>
    <p:sldId id="3783" r:id="rId15"/>
    <p:sldId id="3784" r:id="rId16"/>
    <p:sldId id="3785" r:id="rId17"/>
    <p:sldId id="3771" r:id="rId18"/>
    <p:sldId id="3758" r:id="rId19"/>
    <p:sldId id="3759" r:id="rId20"/>
    <p:sldId id="3760" r:id="rId21"/>
    <p:sldId id="3761" r:id="rId22"/>
    <p:sldId id="3762" r:id="rId23"/>
    <p:sldId id="3763" r:id="rId24"/>
    <p:sldId id="375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819" autoAdjust="0"/>
  </p:normalViewPr>
  <p:slideViewPr>
    <p:cSldViewPr snapToGrid="0">
      <p:cViewPr varScale="1">
        <p:scale>
          <a:sx n="107" d="100"/>
          <a:sy n="107" d="100"/>
        </p:scale>
        <p:origin x="2312" y="5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ard Angus" userId="ebe786fc-4f2c-460f-95ce-ef11d0b78f0c" providerId="ADAL" clId="{215A1BE7-B338-4594-9B78-412FA1C1FEEC}"/>
    <pc:docChg chg="undo custSel addSld delSld modSld">
      <pc:chgData name="Richard Angus" userId="ebe786fc-4f2c-460f-95ce-ef11d0b78f0c" providerId="ADAL" clId="{215A1BE7-B338-4594-9B78-412FA1C1FEEC}" dt="2019-02-07T11:14:18.510" v="572" actId="20577"/>
      <pc:docMkLst>
        <pc:docMk/>
      </pc:docMkLst>
      <pc:sldChg chg="modSp">
        <pc:chgData name="Richard Angus" userId="ebe786fc-4f2c-460f-95ce-ef11d0b78f0c" providerId="ADAL" clId="{215A1BE7-B338-4594-9B78-412FA1C1FEEC}" dt="2019-02-07T10:38:53.877" v="189" actId="20577"/>
        <pc:sldMkLst>
          <pc:docMk/>
          <pc:sldMk cId="1721688724" sldId="3743"/>
        </pc:sldMkLst>
        <pc:spChg chg="mod">
          <ac:chgData name="Richard Angus" userId="ebe786fc-4f2c-460f-95ce-ef11d0b78f0c" providerId="ADAL" clId="{215A1BE7-B338-4594-9B78-412FA1C1FEEC}" dt="2019-02-07T10:38:53.877" v="189" actId="20577"/>
          <ac:spMkLst>
            <pc:docMk/>
            <pc:sldMk cId="1721688724" sldId="3743"/>
            <ac:spMk id="7" creationId="{B1069BD4-79AF-4731-BB22-1B77F1ECF016}"/>
          </ac:spMkLst>
        </pc:spChg>
      </pc:sldChg>
      <pc:sldChg chg="modSp">
        <pc:chgData name="Richard Angus" userId="ebe786fc-4f2c-460f-95ce-ef11d0b78f0c" providerId="ADAL" clId="{215A1BE7-B338-4594-9B78-412FA1C1FEEC}" dt="2019-02-07T11:14:18.510" v="572" actId="20577"/>
        <pc:sldMkLst>
          <pc:docMk/>
          <pc:sldMk cId="652239733" sldId="3754"/>
        </pc:sldMkLst>
        <pc:spChg chg="mod">
          <ac:chgData name="Richard Angus" userId="ebe786fc-4f2c-460f-95ce-ef11d0b78f0c" providerId="ADAL" clId="{215A1BE7-B338-4594-9B78-412FA1C1FEEC}" dt="2019-02-07T11:14:18.510" v="572" actId="20577"/>
          <ac:spMkLst>
            <pc:docMk/>
            <pc:sldMk cId="652239733" sldId="3754"/>
            <ac:spMk id="3" creationId="{91C8CEF2-B403-444E-8543-5C0846579397}"/>
          </ac:spMkLst>
        </pc:spChg>
        <pc:picChg chg="mod">
          <ac:chgData name="Richard Angus" userId="ebe786fc-4f2c-460f-95ce-ef11d0b78f0c" providerId="ADAL" clId="{215A1BE7-B338-4594-9B78-412FA1C1FEEC}" dt="2019-02-07T11:14:13.740" v="571" actId="1076"/>
          <ac:picMkLst>
            <pc:docMk/>
            <pc:sldMk cId="652239733" sldId="3754"/>
            <ac:picMk id="5" creationId="{1C028DE9-705F-4A7D-92C5-8C1AA385EE77}"/>
          </ac:picMkLst>
        </pc:picChg>
      </pc:sldChg>
      <pc:sldChg chg="addSp delSp modSp">
        <pc:chgData name="Richard Angus" userId="ebe786fc-4f2c-460f-95ce-ef11d0b78f0c" providerId="ADAL" clId="{215A1BE7-B338-4594-9B78-412FA1C1FEEC}" dt="2019-02-07T10:47:39.590" v="325" actId="6549"/>
        <pc:sldMkLst>
          <pc:docMk/>
          <pc:sldMk cId="3098815877" sldId="3757"/>
        </pc:sldMkLst>
        <pc:spChg chg="mod">
          <ac:chgData name="Richard Angus" userId="ebe786fc-4f2c-460f-95ce-ef11d0b78f0c" providerId="ADAL" clId="{215A1BE7-B338-4594-9B78-412FA1C1FEEC}" dt="2019-02-07T10:47:05.567" v="318" actId="20577"/>
          <ac:spMkLst>
            <pc:docMk/>
            <pc:sldMk cId="3098815877" sldId="3757"/>
            <ac:spMk id="3" creationId="{FAC28D53-1C1C-40D9-9E34-66DD055EE352}"/>
          </ac:spMkLst>
        </pc:spChg>
        <pc:spChg chg="mod">
          <ac:chgData name="Richard Angus" userId="ebe786fc-4f2c-460f-95ce-ef11d0b78f0c" providerId="ADAL" clId="{215A1BE7-B338-4594-9B78-412FA1C1FEEC}" dt="2019-02-07T10:46:11.212" v="284" actId="20577"/>
          <ac:spMkLst>
            <pc:docMk/>
            <pc:sldMk cId="3098815877" sldId="3757"/>
            <ac:spMk id="4" creationId="{71AD86E1-F76A-4112-9EC9-A0D341A7FEFF}"/>
          </ac:spMkLst>
        </pc:spChg>
        <pc:spChg chg="add del mod">
          <ac:chgData name="Richard Angus" userId="ebe786fc-4f2c-460f-95ce-ef11d0b78f0c" providerId="ADAL" clId="{215A1BE7-B338-4594-9B78-412FA1C1FEEC}" dt="2019-02-07T09:22:33.393" v="63"/>
          <ac:spMkLst>
            <pc:docMk/>
            <pc:sldMk cId="3098815877" sldId="3757"/>
            <ac:spMk id="5" creationId="{938477CD-9F22-40E1-9A34-BF9EF5B3A83A}"/>
          </ac:spMkLst>
        </pc:spChg>
        <pc:spChg chg="add del mod">
          <ac:chgData name="Richard Angus" userId="ebe786fc-4f2c-460f-95ce-ef11d0b78f0c" providerId="ADAL" clId="{215A1BE7-B338-4594-9B78-412FA1C1FEEC}" dt="2019-02-07T10:47:32.291" v="320"/>
          <ac:spMkLst>
            <pc:docMk/>
            <pc:sldMk cId="3098815877" sldId="3757"/>
            <ac:spMk id="5" creationId="{DBB5DCA8-FCEC-4369-BC1C-B8C4AFB2503F}"/>
          </ac:spMkLst>
        </pc:spChg>
        <pc:spChg chg="add del">
          <ac:chgData name="Richard Angus" userId="ebe786fc-4f2c-460f-95ce-ef11d0b78f0c" providerId="ADAL" clId="{215A1BE7-B338-4594-9B78-412FA1C1FEEC}" dt="2019-02-07T09:22:06.134" v="57"/>
          <ac:spMkLst>
            <pc:docMk/>
            <pc:sldMk cId="3098815877" sldId="3757"/>
            <ac:spMk id="6" creationId="{D76FD365-8B3A-4E95-B1E5-0939DE491309}"/>
          </ac:spMkLst>
        </pc:spChg>
        <pc:spChg chg="add del">
          <ac:chgData name="Richard Angus" userId="ebe786fc-4f2c-460f-95ce-ef11d0b78f0c" providerId="ADAL" clId="{215A1BE7-B338-4594-9B78-412FA1C1FEEC}" dt="2019-02-07T09:22:14.531" v="60"/>
          <ac:spMkLst>
            <pc:docMk/>
            <pc:sldMk cId="3098815877" sldId="3757"/>
            <ac:spMk id="7" creationId="{26A5DE1D-1900-4A91-A4B6-C6986C7DE52C}"/>
          </ac:spMkLst>
        </pc:spChg>
        <pc:spChg chg="add del">
          <ac:chgData name="Richard Angus" userId="ebe786fc-4f2c-460f-95ce-ef11d0b78f0c" providerId="ADAL" clId="{215A1BE7-B338-4594-9B78-412FA1C1FEEC}" dt="2019-02-07T09:22:15.948" v="62"/>
          <ac:spMkLst>
            <pc:docMk/>
            <pc:sldMk cId="3098815877" sldId="3757"/>
            <ac:spMk id="9" creationId="{9B37F316-B95D-4FF8-8927-3DEF93FA3212}"/>
          </ac:spMkLst>
        </pc:spChg>
        <pc:spChg chg="add mod">
          <ac:chgData name="Richard Angus" userId="ebe786fc-4f2c-460f-95ce-ef11d0b78f0c" providerId="ADAL" clId="{215A1BE7-B338-4594-9B78-412FA1C1FEEC}" dt="2019-02-07T10:47:39.590" v="325" actId="6549"/>
          <ac:spMkLst>
            <pc:docMk/>
            <pc:sldMk cId="3098815877" sldId="3757"/>
            <ac:spMk id="14" creationId="{9AC9F705-8803-4173-9A09-EF24D1F439EA}"/>
          </ac:spMkLst>
        </pc:spChg>
        <pc:picChg chg="add mod">
          <ac:chgData name="Richard Angus" userId="ebe786fc-4f2c-460f-95ce-ef11d0b78f0c" providerId="ADAL" clId="{215A1BE7-B338-4594-9B78-412FA1C1FEEC}" dt="2019-02-07T10:47:35.278" v="322" actId="27614"/>
          <ac:picMkLst>
            <pc:docMk/>
            <pc:sldMk cId="3098815877" sldId="3757"/>
            <ac:picMk id="7" creationId="{9A506001-A93D-4688-9E0C-8AF6F50F3011}"/>
          </ac:picMkLst>
        </pc:picChg>
        <pc:picChg chg="del mod">
          <ac:chgData name="Richard Angus" userId="ebe786fc-4f2c-460f-95ce-ef11d0b78f0c" providerId="ADAL" clId="{215A1BE7-B338-4594-9B78-412FA1C1FEEC}" dt="2019-02-07T09:22:04.126" v="55" actId="478"/>
          <ac:picMkLst>
            <pc:docMk/>
            <pc:sldMk cId="3098815877" sldId="3757"/>
            <ac:picMk id="10" creationId="{2EC23126-66AD-4EB1-BD1C-22CC71835BC6}"/>
          </ac:picMkLst>
        </pc:picChg>
        <pc:picChg chg="add del mod">
          <ac:chgData name="Richard Angus" userId="ebe786fc-4f2c-460f-95ce-ef11d0b78f0c" providerId="ADAL" clId="{215A1BE7-B338-4594-9B78-412FA1C1FEEC}" dt="2019-02-07T10:47:32.012" v="319" actId="478"/>
          <ac:picMkLst>
            <pc:docMk/>
            <pc:sldMk cId="3098815877" sldId="3757"/>
            <ac:picMk id="13" creationId="{88185AE6-B827-4BBE-9780-E1BBC38E9658}"/>
          </ac:picMkLst>
        </pc:picChg>
        <pc:picChg chg="add del mod">
          <ac:chgData name="Richard Angus" userId="ebe786fc-4f2c-460f-95ce-ef11d0b78f0c" providerId="ADAL" clId="{215A1BE7-B338-4594-9B78-412FA1C1FEEC}" dt="2019-02-07T10:47:35.569" v="324" actId="478"/>
          <ac:picMkLst>
            <pc:docMk/>
            <pc:sldMk cId="3098815877" sldId="3757"/>
            <ac:picMk id="16" creationId="{CD814D86-D788-4FB6-A715-B77D753331B7}"/>
          </ac:picMkLst>
        </pc:picChg>
      </pc:sldChg>
      <pc:sldChg chg="addSp delSp modSp">
        <pc:chgData name="Richard Angus" userId="ebe786fc-4f2c-460f-95ce-ef11d0b78f0c" providerId="ADAL" clId="{215A1BE7-B338-4594-9B78-412FA1C1FEEC}" dt="2019-02-07T10:46:22.432" v="287"/>
        <pc:sldMkLst>
          <pc:docMk/>
          <pc:sldMk cId="794979549" sldId="3758"/>
        </pc:sldMkLst>
        <pc:spChg chg="mod">
          <ac:chgData name="Richard Angus" userId="ebe786fc-4f2c-460f-95ce-ef11d0b78f0c" providerId="ADAL" clId="{215A1BE7-B338-4594-9B78-412FA1C1FEEC}" dt="2019-02-07T09:25:17.099" v="147" actId="20577"/>
          <ac:spMkLst>
            <pc:docMk/>
            <pc:sldMk cId="794979549" sldId="3758"/>
            <ac:spMk id="3" creationId="{FAC28D53-1C1C-40D9-9E34-66DD055EE352}"/>
          </ac:spMkLst>
        </pc:spChg>
        <pc:spChg chg="mod">
          <ac:chgData name="Richard Angus" userId="ebe786fc-4f2c-460f-95ce-ef11d0b78f0c" providerId="ADAL" clId="{215A1BE7-B338-4594-9B78-412FA1C1FEEC}" dt="2019-02-07T10:46:22.432" v="287"/>
          <ac:spMkLst>
            <pc:docMk/>
            <pc:sldMk cId="794979549" sldId="3758"/>
            <ac:spMk id="4" creationId="{71AD86E1-F76A-4112-9EC9-A0D341A7FEFF}"/>
          </ac:spMkLst>
        </pc:spChg>
        <pc:spChg chg="add del mod">
          <ac:chgData name="Richard Angus" userId="ebe786fc-4f2c-460f-95ce-ef11d0b78f0c" providerId="ADAL" clId="{215A1BE7-B338-4594-9B78-412FA1C1FEEC}" dt="2019-02-07T09:25:28.754" v="148"/>
          <ac:spMkLst>
            <pc:docMk/>
            <pc:sldMk cId="794979549" sldId="3758"/>
            <ac:spMk id="5" creationId="{829DD58F-9A76-496E-9D7B-7ADA0EC3ECD7}"/>
          </ac:spMkLst>
        </pc:spChg>
        <pc:picChg chg="del">
          <ac:chgData name="Richard Angus" userId="ebe786fc-4f2c-460f-95ce-ef11d0b78f0c" providerId="ADAL" clId="{215A1BE7-B338-4594-9B78-412FA1C1FEEC}" dt="2019-02-07T09:24:34.186" v="126" actId="478"/>
          <ac:picMkLst>
            <pc:docMk/>
            <pc:sldMk cId="794979549" sldId="3758"/>
            <ac:picMk id="7" creationId="{D59E5D41-76C9-4FBE-9D5D-07219E88BEE4}"/>
          </ac:picMkLst>
        </pc:picChg>
        <pc:picChg chg="add mod">
          <ac:chgData name="Richard Angus" userId="ebe786fc-4f2c-460f-95ce-ef11d0b78f0c" providerId="ADAL" clId="{215A1BE7-B338-4594-9B78-412FA1C1FEEC}" dt="2019-02-07T09:25:33.910" v="151" actId="962"/>
          <ac:picMkLst>
            <pc:docMk/>
            <pc:sldMk cId="794979549" sldId="3758"/>
            <ac:picMk id="8" creationId="{42A45BEA-26F8-45FD-A692-C4FB4C352A58}"/>
          </ac:picMkLst>
        </pc:picChg>
        <pc:picChg chg="del">
          <ac:chgData name="Richard Angus" userId="ebe786fc-4f2c-460f-95ce-ef11d0b78f0c" providerId="ADAL" clId="{215A1BE7-B338-4594-9B78-412FA1C1FEEC}" dt="2019-02-07T09:24:39.020" v="127" actId="478"/>
          <ac:picMkLst>
            <pc:docMk/>
            <pc:sldMk cId="794979549" sldId="3758"/>
            <ac:picMk id="11" creationId="{2DDC853B-84C9-4A8A-93ED-4B00F7B72403}"/>
          </ac:picMkLst>
        </pc:picChg>
      </pc:sldChg>
      <pc:sldChg chg="addSp delSp modSp">
        <pc:chgData name="Richard Angus" userId="ebe786fc-4f2c-460f-95ce-ef11d0b78f0c" providerId="ADAL" clId="{215A1BE7-B338-4594-9B78-412FA1C1FEEC}" dt="2019-02-07T10:46:26.238" v="288"/>
        <pc:sldMkLst>
          <pc:docMk/>
          <pc:sldMk cId="3727351893" sldId="3759"/>
        </pc:sldMkLst>
        <pc:spChg chg="mod">
          <ac:chgData name="Richard Angus" userId="ebe786fc-4f2c-460f-95ce-ef11d0b78f0c" providerId="ADAL" clId="{215A1BE7-B338-4594-9B78-412FA1C1FEEC}" dt="2019-02-07T09:26:23.469" v="153" actId="14100"/>
          <ac:spMkLst>
            <pc:docMk/>
            <pc:sldMk cId="3727351893" sldId="3759"/>
            <ac:spMk id="3" creationId="{FAC28D53-1C1C-40D9-9E34-66DD055EE352}"/>
          </ac:spMkLst>
        </pc:spChg>
        <pc:spChg chg="mod">
          <ac:chgData name="Richard Angus" userId="ebe786fc-4f2c-460f-95ce-ef11d0b78f0c" providerId="ADAL" clId="{215A1BE7-B338-4594-9B78-412FA1C1FEEC}" dt="2019-02-07T10:46:26.238" v="288"/>
          <ac:spMkLst>
            <pc:docMk/>
            <pc:sldMk cId="3727351893" sldId="3759"/>
            <ac:spMk id="4" creationId="{71AD86E1-F76A-4112-9EC9-A0D341A7FEFF}"/>
          </ac:spMkLst>
        </pc:spChg>
        <pc:spChg chg="del mod">
          <ac:chgData name="Richard Angus" userId="ebe786fc-4f2c-460f-95ce-ef11d0b78f0c" providerId="ADAL" clId="{215A1BE7-B338-4594-9B78-412FA1C1FEEC}" dt="2019-02-07T09:26:33.819" v="155" actId="478"/>
          <ac:spMkLst>
            <pc:docMk/>
            <pc:sldMk cId="3727351893" sldId="3759"/>
            <ac:spMk id="6" creationId="{27E549B2-0C4B-4037-B37A-A503498DE5E8}"/>
          </ac:spMkLst>
        </pc:spChg>
        <pc:spChg chg="del">
          <ac:chgData name="Richard Angus" userId="ebe786fc-4f2c-460f-95ce-ef11d0b78f0c" providerId="ADAL" clId="{215A1BE7-B338-4594-9B78-412FA1C1FEEC}" dt="2019-02-07T09:26:36.677" v="156" actId="478"/>
          <ac:spMkLst>
            <pc:docMk/>
            <pc:sldMk cId="3727351893" sldId="3759"/>
            <ac:spMk id="8" creationId="{A04F0EC4-E509-4B55-B640-BA3B42387FE7}"/>
          </ac:spMkLst>
        </pc:spChg>
        <pc:picChg chg="add del mod">
          <ac:chgData name="Richard Angus" userId="ebe786fc-4f2c-460f-95ce-ef11d0b78f0c" providerId="ADAL" clId="{215A1BE7-B338-4594-9B78-412FA1C1FEEC}" dt="2019-02-07T10:35:17.991" v="166" actId="478"/>
          <ac:picMkLst>
            <pc:docMk/>
            <pc:sldMk cId="3727351893" sldId="3759"/>
            <ac:picMk id="2" creationId="{2F136A0C-371D-48E6-8446-015A3A84A07C}"/>
          </ac:picMkLst>
        </pc:picChg>
        <pc:picChg chg="add mod">
          <ac:chgData name="Richard Angus" userId="ebe786fc-4f2c-460f-95ce-ef11d0b78f0c" providerId="ADAL" clId="{215A1BE7-B338-4594-9B78-412FA1C1FEEC}" dt="2019-02-07T09:26:43.940" v="162" actId="1076"/>
          <ac:picMkLst>
            <pc:docMk/>
            <pc:sldMk cId="3727351893" sldId="3759"/>
            <ac:picMk id="5" creationId="{DDAD4173-B127-4B7C-BDDB-4E465FCFB2CF}"/>
          </ac:picMkLst>
        </pc:picChg>
        <pc:picChg chg="add mod">
          <ac:chgData name="Richard Angus" userId="ebe786fc-4f2c-460f-95ce-ef11d0b78f0c" providerId="ADAL" clId="{215A1BE7-B338-4594-9B78-412FA1C1FEEC}" dt="2019-02-07T10:35:24.676" v="168" actId="1076"/>
          <ac:picMkLst>
            <pc:docMk/>
            <pc:sldMk cId="3727351893" sldId="3759"/>
            <ac:picMk id="7" creationId="{298E2AC6-86AD-48C4-A7E7-1F61EA4BD1B8}"/>
          </ac:picMkLst>
        </pc:picChg>
      </pc:sldChg>
      <pc:sldChg chg="addSp modSp">
        <pc:chgData name="Richard Angus" userId="ebe786fc-4f2c-460f-95ce-ef11d0b78f0c" providerId="ADAL" clId="{215A1BE7-B338-4594-9B78-412FA1C1FEEC}" dt="2019-02-07T10:46:29.268" v="289"/>
        <pc:sldMkLst>
          <pc:docMk/>
          <pc:sldMk cId="403256529" sldId="3760"/>
        </pc:sldMkLst>
        <pc:spChg chg="mod">
          <ac:chgData name="Richard Angus" userId="ebe786fc-4f2c-460f-95ce-ef11d0b78f0c" providerId="ADAL" clId="{215A1BE7-B338-4594-9B78-412FA1C1FEEC}" dt="2019-02-07T10:39:30.349" v="192"/>
          <ac:spMkLst>
            <pc:docMk/>
            <pc:sldMk cId="403256529" sldId="3760"/>
            <ac:spMk id="2" creationId="{4419C047-7023-4633-AFA6-3C1A8936F43A}"/>
          </ac:spMkLst>
        </pc:spChg>
        <pc:spChg chg="mod">
          <ac:chgData name="Richard Angus" userId="ebe786fc-4f2c-460f-95ce-ef11d0b78f0c" providerId="ADAL" clId="{215A1BE7-B338-4594-9B78-412FA1C1FEEC}" dt="2019-02-07T10:39:24.769" v="191" actId="14100"/>
          <ac:spMkLst>
            <pc:docMk/>
            <pc:sldMk cId="403256529" sldId="3760"/>
            <ac:spMk id="3" creationId="{FAC28D53-1C1C-40D9-9E34-66DD055EE352}"/>
          </ac:spMkLst>
        </pc:spChg>
        <pc:spChg chg="mod">
          <ac:chgData name="Richard Angus" userId="ebe786fc-4f2c-460f-95ce-ef11d0b78f0c" providerId="ADAL" clId="{215A1BE7-B338-4594-9B78-412FA1C1FEEC}" dt="2019-02-07T10:46:29.268" v="289"/>
          <ac:spMkLst>
            <pc:docMk/>
            <pc:sldMk cId="403256529" sldId="3760"/>
            <ac:spMk id="4" creationId="{71AD86E1-F76A-4112-9EC9-A0D341A7FEFF}"/>
          </ac:spMkLst>
        </pc:spChg>
        <pc:spChg chg="mod">
          <ac:chgData name="Richard Angus" userId="ebe786fc-4f2c-460f-95ce-ef11d0b78f0c" providerId="ADAL" clId="{215A1BE7-B338-4594-9B78-412FA1C1FEEC}" dt="2019-02-07T10:42:19.726" v="207" actId="20577"/>
          <ac:spMkLst>
            <pc:docMk/>
            <pc:sldMk cId="403256529" sldId="3760"/>
            <ac:spMk id="5" creationId="{FD88D403-2378-49ED-BA83-F1B866607A37}"/>
          </ac:spMkLst>
        </pc:spChg>
        <pc:picChg chg="add mod">
          <ac:chgData name="Richard Angus" userId="ebe786fc-4f2c-460f-95ce-ef11d0b78f0c" providerId="ADAL" clId="{215A1BE7-B338-4594-9B78-412FA1C1FEEC}" dt="2019-02-07T10:42:17.451" v="204" actId="27614"/>
          <ac:picMkLst>
            <pc:docMk/>
            <pc:sldMk cId="403256529" sldId="3760"/>
            <ac:picMk id="7" creationId="{34169054-8949-417F-B0BF-CA2F304543BA}"/>
          </ac:picMkLst>
        </pc:picChg>
      </pc:sldChg>
      <pc:sldChg chg="addSp delSp modSp">
        <pc:chgData name="Richard Angus" userId="ebe786fc-4f2c-460f-95ce-ef11d0b78f0c" providerId="ADAL" clId="{215A1BE7-B338-4594-9B78-412FA1C1FEEC}" dt="2019-02-07T10:46:32.219" v="290"/>
        <pc:sldMkLst>
          <pc:docMk/>
          <pc:sldMk cId="1023138530" sldId="3761"/>
        </pc:sldMkLst>
        <pc:spChg chg="add mod">
          <ac:chgData name="Richard Angus" userId="ebe786fc-4f2c-460f-95ce-ef11d0b78f0c" providerId="ADAL" clId="{215A1BE7-B338-4594-9B78-412FA1C1FEEC}" dt="2019-02-07T10:43:31.460" v="230" actId="6549"/>
          <ac:spMkLst>
            <pc:docMk/>
            <pc:sldMk cId="1023138530" sldId="3761"/>
            <ac:spMk id="2" creationId="{ED94ED68-A2EC-4B23-AFF1-DE3DA56226DC}"/>
          </ac:spMkLst>
        </pc:spChg>
        <pc:spChg chg="mod">
          <ac:chgData name="Richard Angus" userId="ebe786fc-4f2c-460f-95ce-ef11d0b78f0c" providerId="ADAL" clId="{215A1BE7-B338-4594-9B78-412FA1C1FEEC}" dt="2019-02-07T10:43:40.847" v="239" actId="20577"/>
          <ac:spMkLst>
            <pc:docMk/>
            <pc:sldMk cId="1023138530" sldId="3761"/>
            <ac:spMk id="3" creationId="{FAC28D53-1C1C-40D9-9E34-66DD055EE352}"/>
          </ac:spMkLst>
        </pc:spChg>
        <pc:spChg chg="mod">
          <ac:chgData name="Richard Angus" userId="ebe786fc-4f2c-460f-95ce-ef11d0b78f0c" providerId="ADAL" clId="{215A1BE7-B338-4594-9B78-412FA1C1FEEC}" dt="2019-02-07T10:46:32.219" v="290"/>
          <ac:spMkLst>
            <pc:docMk/>
            <pc:sldMk cId="1023138530" sldId="3761"/>
            <ac:spMk id="4" creationId="{71AD86E1-F76A-4112-9EC9-A0D341A7FEFF}"/>
          </ac:spMkLst>
        </pc:spChg>
        <pc:spChg chg="add mod">
          <ac:chgData name="Richard Angus" userId="ebe786fc-4f2c-460f-95ce-ef11d0b78f0c" providerId="ADAL" clId="{215A1BE7-B338-4594-9B78-412FA1C1FEEC}" dt="2019-02-07T10:43:55.739" v="241"/>
          <ac:spMkLst>
            <pc:docMk/>
            <pc:sldMk cId="1023138530" sldId="3761"/>
            <ac:spMk id="5" creationId="{6AFD3366-4D2F-4F76-9548-9B6C3D7F2B10}"/>
          </ac:spMkLst>
        </pc:spChg>
        <pc:picChg chg="del mod">
          <ac:chgData name="Richard Angus" userId="ebe786fc-4f2c-460f-95ce-ef11d0b78f0c" providerId="ADAL" clId="{215A1BE7-B338-4594-9B78-412FA1C1FEEC}" dt="2019-02-07T10:42:39.300" v="210" actId="478"/>
          <ac:picMkLst>
            <pc:docMk/>
            <pc:sldMk cId="1023138530" sldId="3761"/>
            <ac:picMk id="7" creationId="{07318A3E-C85F-4A91-BDD7-5641C813534A}"/>
          </ac:picMkLst>
        </pc:picChg>
        <pc:picChg chg="del mod">
          <ac:chgData name="Richard Angus" userId="ebe786fc-4f2c-460f-95ce-ef11d0b78f0c" providerId="ADAL" clId="{215A1BE7-B338-4594-9B78-412FA1C1FEEC}" dt="2019-02-07T10:42:39.920" v="212" actId="478"/>
          <ac:picMkLst>
            <pc:docMk/>
            <pc:sldMk cId="1023138530" sldId="3761"/>
            <ac:picMk id="8" creationId="{2F39FC0B-05D2-42CF-8194-E1F998FC6B3D}"/>
          </ac:picMkLst>
        </pc:picChg>
      </pc:sldChg>
      <pc:sldChg chg="addSp delSp modSp">
        <pc:chgData name="Richard Angus" userId="ebe786fc-4f2c-460f-95ce-ef11d0b78f0c" providerId="ADAL" clId="{215A1BE7-B338-4594-9B78-412FA1C1FEEC}" dt="2019-02-07T10:46:35.114" v="291"/>
        <pc:sldMkLst>
          <pc:docMk/>
          <pc:sldMk cId="459649003" sldId="3762"/>
        </pc:sldMkLst>
        <pc:spChg chg="mod">
          <ac:chgData name="Richard Angus" userId="ebe786fc-4f2c-460f-95ce-ef11d0b78f0c" providerId="ADAL" clId="{215A1BE7-B338-4594-9B78-412FA1C1FEEC}" dt="2019-02-07T10:44:32.240" v="250"/>
          <ac:spMkLst>
            <pc:docMk/>
            <pc:sldMk cId="459649003" sldId="3762"/>
            <ac:spMk id="2" creationId="{B6A3904A-1AE9-4BB1-AD23-1B45EE242097}"/>
          </ac:spMkLst>
        </pc:spChg>
        <pc:spChg chg="mod">
          <ac:chgData name="Richard Angus" userId="ebe786fc-4f2c-460f-95ce-ef11d0b78f0c" providerId="ADAL" clId="{215A1BE7-B338-4594-9B78-412FA1C1FEEC}" dt="2019-02-07T10:44:43.063" v="257" actId="20577"/>
          <ac:spMkLst>
            <pc:docMk/>
            <pc:sldMk cId="459649003" sldId="3762"/>
            <ac:spMk id="3" creationId="{FAC28D53-1C1C-40D9-9E34-66DD055EE352}"/>
          </ac:spMkLst>
        </pc:spChg>
        <pc:spChg chg="mod">
          <ac:chgData name="Richard Angus" userId="ebe786fc-4f2c-460f-95ce-ef11d0b78f0c" providerId="ADAL" clId="{215A1BE7-B338-4594-9B78-412FA1C1FEEC}" dt="2019-02-07T10:46:35.114" v="291"/>
          <ac:spMkLst>
            <pc:docMk/>
            <pc:sldMk cId="459649003" sldId="3762"/>
            <ac:spMk id="4" creationId="{71AD86E1-F76A-4112-9EC9-A0D341A7FEFF}"/>
          </ac:spMkLst>
        </pc:spChg>
        <pc:spChg chg="del mod">
          <ac:chgData name="Richard Angus" userId="ebe786fc-4f2c-460f-95ce-ef11d0b78f0c" providerId="ADAL" clId="{215A1BE7-B338-4594-9B78-412FA1C1FEEC}" dt="2019-02-07T10:44:56.529" v="261" actId="478"/>
          <ac:spMkLst>
            <pc:docMk/>
            <pc:sldMk cId="459649003" sldId="3762"/>
            <ac:spMk id="5" creationId="{3D08B3B2-E5B7-4F48-9582-EFE5276F2EED}"/>
          </ac:spMkLst>
        </pc:spChg>
        <pc:picChg chg="add mod">
          <ac:chgData name="Richard Angus" userId="ebe786fc-4f2c-460f-95ce-ef11d0b78f0c" providerId="ADAL" clId="{215A1BE7-B338-4594-9B78-412FA1C1FEEC}" dt="2019-02-07T10:44:59.233" v="262" actId="1076"/>
          <ac:picMkLst>
            <pc:docMk/>
            <pc:sldMk cId="459649003" sldId="3762"/>
            <ac:picMk id="7" creationId="{29C1D24D-85F1-48CC-B311-27F844569898}"/>
          </ac:picMkLst>
        </pc:picChg>
      </pc:sldChg>
      <pc:sldChg chg="delSp modSp">
        <pc:chgData name="Richard Angus" userId="ebe786fc-4f2c-460f-95ce-ef11d0b78f0c" providerId="ADAL" clId="{215A1BE7-B338-4594-9B78-412FA1C1FEEC}" dt="2019-02-07T10:46:37.990" v="292"/>
        <pc:sldMkLst>
          <pc:docMk/>
          <pc:sldMk cId="973427286" sldId="3763"/>
        </pc:sldMkLst>
        <pc:spChg chg="mod">
          <ac:chgData name="Richard Angus" userId="ebe786fc-4f2c-460f-95ce-ef11d0b78f0c" providerId="ADAL" clId="{215A1BE7-B338-4594-9B78-412FA1C1FEEC}" dt="2019-02-07T10:45:42.949" v="271" actId="14100"/>
          <ac:spMkLst>
            <pc:docMk/>
            <pc:sldMk cId="973427286" sldId="3763"/>
            <ac:spMk id="3" creationId="{FAC28D53-1C1C-40D9-9E34-66DD055EE352}"/>
          </ac:spMkLst>
        </pc:spChg>
        <pc:spChg chg="mod">
          <ac:chgData name="Richard Angus" userId="ebe786fc-4f2c-460f-95ce-ef11d0b78f0c" providerId="ADAL" clId="{215A1BE7-B338-4594-9B78-412FA1C1FEEC}" dt="2019-02-07T10:46:37.990" v="292"/>
          <ac:spMkLst>
            <pc:docMk/>
            <pc:sldMk cId="973427286" sldId="3763"/>
            <ac:spMk id="4" creationId="{71AD86E1-F76A-4112-9EC9-A0D341A7FEFF}"/>
          </ac:spMkLst>
        </pc:spChg>
        <pc:picChg chg="del">
          <ac:chgData name="Richard Angus" userId="ebe786fc-4f2c-460f-95ce-ef11d0b78f0c" providerId="ADAL" clId="{215A1BE7-B338-4594-9B78-412FA1C1FEEC}" dt="2019-02-07T10:45:23.293" v="264" actId="478"/>
          <ac:picMkLst>
            <pc:docMk/>
            <pc:sldMk cId="973427286" sldId="3763"/>
            <ac:picMk id="6" creationId="{00A63C19-4D51-4959-86C3-D598F3F58374}"/>
          </ac:picMkLst>
        </pc:picChg>
      </pc:sldChg>
      <pc:sldChg chg="modSp add">
        <pc:chgData name="Richard Angus" userId="ebe786fc-4f2c-460f-95ce-ef11d0b78f0c" providerId="ADAL" clId="{215A1BE7-B338-4594-9B78-412FA1C1FEEC}" dt="2019-02-07T10:46:13.973" v="286" actId="20577"/>
        <pc:sldMkLst>
          <pc:docMk/>
          <pc:sldMk cId="1409382696" sldId="3771"/>
        </pc:sldMkLst>
        <pc:spChg chg="mod">
          <ac:chgData name="Richard Angus" userId="ebe786fc-4f2c-460f-95ce-ef11d0b78f0c" providerId="ADAL" clId="{215A1BE7-B338-4594-9B78-412FA1C1FEEC}" dt="2019-02-07T10:46:13.973" v="286" actId="20577"/>
          <ac:spMkLst>
            <pc:docMk/>
            <pc:sldMk cId="1409382696" sldId="3771"/>
            <ac:spMk id="4" creationId="{71AD86E1-F76A-4112-9EC9-A0D341A7FEFF}"/>
          </ac:spMkLst>
        </pc:spChg>
      </pc:sldChg>
      <pc:sldChg chg="addSp delSp modSp add">
        <pc:chgData name="Richard Angus" userId="ebe786fc-4f2c-460f-95ce-ef11d0b78f0c" providerId="ADAL" clId="{215A1BE7-B338-4594-9B78-412FA1C1FEEC}" dt="2019-02-07T10:49:30.864" v="345" actId="1076"/>
        <pc:sldMkLst>
          <pc:docMk/>
          <pc:sldMk cId="3854499941" sldId="3772"/>
        </pc:sldMkLst>
        <pc:spChg chg="mod">
          <ac:chgData name="Richard Angus" userId="ebe786fc-4f2c-460f-95ce-ef11d0b78f0c" providerId="ADAL" clId="{215A1BE7-B338-4594-9B78-412FA1C1FEEC}" dt="2019-02-07T10:48:31.453" v="335" actId="20577"/>
          <ac:spMkLst>
            <pc:docMk/>
            <pc:sldMk cId="3854499941" sldId="3772"/>
            <ac:spMk id="3" creationId="{FAC28D53-1C1C-40D9-9E34-66DD055EE352}"/>
          </ac:spMkLst>
        </pc:spChg>
        <pc:spChg chg="add del mod">
          <ac:chgData name="Richard Angus" userId="ebe786fc-4f2c-460f-95ce-ef11d0b78f0c" providerId="ADAL" clId="{215A1BE7-B338-4594-9B78-412FA1C1FEEC}" dt="2019-02-07T10:48:44.199" v="337"/>
          <ac:spMkLst>
            <pc:docMk/>
            <pc:sldMk cId="3854499941" sldId="3772"/>
            <ac:spMk id="5" creationId="{B6672359-51E0-4553-B14C-7905712C9957}"/>
          </ac:spMkLst>
        </pc:spChg>
        <pc:spChg chg="add mod">
          <ac:chgData name="Richard Angus" userId="ebe786fc-4f2c-460f-95ce-ef11d0b78f0c" providerId="ADAL" clId="{215A1BE7-B338-4594-9B78-412FA1C1FEEC}" dt="2019-02-07T10:49:30.864" v="345" actId="1076"/>
          <ac:spMkLst>
            <pc:docMk/>
            <pc:sldMk cId="3854499941" sldId="3772"/>
            <ac:spMk id="10" creationId="{DF25C6A8-3337-4B1E-B66A-BB6562867FE8}"/>
          </ac:spMkLst>
        </pc:spChg>
        <pc:spChg chg="add mod">
          <ac:chgData name="Richard Angus" userId="ebe786fc-4f2c-460f-95ce-ef11d0b78f0c" providerId="ADAL" clId="{215A1BE7-B338-4594-9B78-412FA1C1FEEC}" dt="2019-02-07T10:48:56.817" v="341" actId="571"/>
          <ac:spMkLst>
            <pc:docMk/>
            <pc:sldMk cId="3854499941" sldId="3772"/>
            <ac:spMk id="13" creationId="{A1ED08DF-B3A4-49C8-A410-62E46EF75BA9}"/>
          </ac:spMkLst>
        </pc:spChg>
        <pc:picChg chg="del">
          <ac:chgData name="Richard Angus" userId="ebe786fc-4f2c-460f-95ce-ef11d0b78f0c" providerId="ADAL" clId="{215A1BE7-B338-4594-9B78-412FA1C1FEEC}" dt="2019-02-07T10:48:42.748" v="336" actId="478"/>
          <ac:picMkLst>
            <pc:docMk/>
            <pc:sldMk cId="3854499941" sldId="3772"/>
            <ac:picMk id="7" creationId="{9A506001-A93D-4688-9E0C-8AF6F50F3011}"/>
          </ac:picMkLst>
        </pc:picChg>
        <pc:picChg chg="add mod">
          <ac:chgData name="Richard Angus" userId="ebe786fc-4f2c-460f-95ce-ef11d0b78f0c" providerId="ADAL" clId="{215A1BE7-B338-4594-9B78-412FA1C1FEEC}" dt="2019-02-07T10:48:48.192" v="340" actId="962"/>
          <ac:picMkLst>
            <pc:docMk/>
            <pc:sldMk cId="3854499941" sldId="3772"/>
            <ac:picMk id="9" creationId="{E2CC8046-AA14-47E6-BF32-D04FE2E5D9F2}"/>
          </ac:picMkLst>
        </pc:picChg>
      </pc:sldChg>
      <pc:sldChg chg="addSp delSp modSp add">
        <pc:chgData name="Richard Angus" userId="ebe786fc-4f2c-460f-95ce-ef11d0b78f0c" providerId="ADAL" clId="{215A1BE7-B338-4594-9B78-412FA1C1FEEC}" dt="2019-02-07T10:53:23.637" v="358" actId="478"/>
        <pc:sldMkLst>
          <pc:docMk/>
          <pc:sldMk cId="3759242885" sldId="3773"/>
        </pc:sldMkLst>
        <pc:spChg chg="add del mod">
          <ac:chgData name="Richard Angus" userId="ebe786fc-4f2c-460f-95ce-ef11d0b78f0c" providerId="ADAL" clId="{215A1BE7-B338-4594-9B78-412FA1C1FEEC}" dt="2019-02-07T10:52:51.801" v="349"/>
          <ac:spMkLst>
            <pc:docMk/>
            <pc:sldMk cId="3759242885" sldId="3773"/>
            <ac:spMk id="5" creationId="{B1052A07-04FB-40B8-A3F7-C7B5A0BAFDE8}"/>
          </ac:spMkLst>
        </pc:spChg>
        <pc:spChg chg="del">
          <ac:chgData name="Richard Angus" userId="ebe786fc-4f2c-460f-95ce-ef11d0b78f0c" providerId="ADAL" clId="{215A1BE7-B338-4594-9B78-412FA1C1FEEC}" dt="2019-02-07T10:52:50.530" v="348" actId="478"/>
          <ac:spMkLst>
            <pc:docMk/>
            <pc:sldMk cId="3759242885" sldId="3773"/>
            <ac:spMk id="10" creationId="{DF25C6A8-3337-4B1E-B66A-BB6562867FE8}"/>
          </ac:spMkLst>
        </pc:spChg>
        <pc:spChg chg="del">
          <ac:chgData name="Richard Angus" userId="ebe786fc-4f2c-460f-95ce-ef11d0b78f0c" providerId="ADAL" clId="{215A1BE7-B338-4594-9B78-412FA1C1FEEC}" dt="2019-02-07T10:53:23.637" v="358" actId="478"/>
          <ac:spMkLst>
            <pc:docMk/>
            <pc:sldMk cId="3759242885" sldId="3773"/>
            <ac:spMk id="13" creationId="{A1ED08DF-B3A4-49C8-A410-62E46EF75BA9}"/>
          </ac:spMkLst>
        </pc:spChg>
        <pc:picChg chg="add mod">
          <ac:chgData name="Richard Angus" userId="ebe786fc-4f2c-460f-95ce-ef11d0b78f0c" providerId="ADAL" clId="{215A1BE7-B338-4594-9B78-412FA1C1FEEC}" dt="2019-02-07T10:52:54.357" v="352" actId="962"/>
          <ac:picMkLst>
            <pc:docMk/>
            <pc:sldMk cId="3759242885" sldId="3773"/>
            <ac:picMk id="7" creationId="{94BAB62E-7EA6-4484-AB36-252BF54CCD01}"/>
          </ac:picMkLst>
        </pc:picChg>
        <pc:picChg chg="del">
          <ac:chgData name="Richard Angus" userId="ebe786fc-4f2c-460f-95ce-ef11d0b78f0c" providerId="ADAL" clId="{215A1BE7-B338-4594-9B78-412FA1C1FEEC}" dt="2019-02-07T10:52:46.360" v="347" actId="478"/>
          <ac:picMkLst>
            <pc:docMk/>
            <pc:sldMk cId="3759242885" sldId="3773"/>
            <ac:picMk id="9" creationId="{E2CC8046-AA14-47E6-BF32-D04FE2E5D9F2}"/>
          </ac:picMkLst>
        </pc:picChg>
      </pc:sldChg>
      <pc:sldChg chg="addSp delSp modSp add">
        <pc:chgData name="Richard Angus" userId="ebe786fc-4f2c-460f-95ce-ef11d0b78f0c" providerId="ADAL" clId="{215A1BE7-B338-4594-9B78-412FA1C1FEEC}" dt="2019-02-07T10:53:27.140" v="359" actId="478"/>
        <pc:sldMkLst>
          <pc:docMk/>
          <pc:sldMk cId="4269303647" sldId="3774"/>
        </pc:sldMkLst>
        <pc:spChg chg="add del mod">
          <ac:chgData name="Richard Angus" userId="ebe786fc-4f2c-460f-95ce-ef11d0b78f0c" providerId="ADAL" clId="{215A1BE7-B338-4594-9B78-412FA1C1FEEC}" dt="2019-02-07T10:53:19.245" v="355"/>
          <ac:spMkLst>
            <pc:docMk/>
            <pc:sldMk cId="4269303647" sldId="3774"/>
            <ac:spMk id="5" creationId="{785DC5F6-9AF3-4616-9ED1-A0F8A9F101D7}"/>
          </ac:spMkLst>
        </pc:spChg>
        <pc:spChg chg="del">
          <ac:chgData name="Richard Angus" userId="ebe786fc-4f2c-460f-95ce-ef11d0b78f0c" providerId="ADAL" clId="{215A1BE7-B338-4594-9B78-412FA1C1FEEC}" dt="2019-02-07T10:53:27.140" v="359" actId="478"/>
          <ac:spMkLst>
            <pc:docMk/>
            <pc:sldMk cId="4269303647" sldId="3774"/>
            <ac:spMk id="13" creationId="{A1ED08DF-B3A4-49C8-A410-62E46EF75BA9}"/>
          </ac:spMkLst>
        </pc:spChg>
        <pc:picChg chg="del">
          <ac:chgData name="Richard Angus" userId="ebe786fc-4f2c-460f-95ce-ef11d0b78f0c" providerId="ADAL" clId="{215A1BE7-B338-4594-9B78-412FA1C1FEEC}" dt="2019-02-07T10:53:18.925" v="354" actId="478"/>
          <ac:picMkLst>
            <pc:docMk/>
            <pc:sldMk cId="4269303647" sldId="3774"/>
            <ac:picMk id="7" creationId="{94BAB62E-7EA6-4484-AB36-252BF54CCD01}"/>
          </ac:picMkLst>
        </pc:picChg>
        <pc:picChg chg="add mod">
          <ac:chgData name="Richard Angus" userId="ebe786fc-4f2c-460f-95ce-ef11d0b78f0c" providerId="ADAL" clId="{215A1BE7-B338-4594-9B78-412FA1C1FEEC}" dt="2019-02-07T10:53:20.538" v="357" actId="962"/>
          <ac:picMkLst>
            <pc:docMk/>
            <pc:sldMk cId="4269303647" sldId="3774"/>
            <ac:picMk id="9" creationId="{C696A483-7907-453E-A700-49FA9618981E}"/>
          </ac:picMkLst>
        </pc:picChg>
      </pc:sldChg>
      <pc:sldChg chg="addSp delSp modSp add">
        <pc:chgData name="Richard Angus" userId="ebe786fc-4f2c-460f-95ce-ef11d0b78f0c" providerId="ADAL" clId="{215A1BE7-B338-4594-9B78-412FA1C1FEEC}" dt="2019-02-07T11:04:51.559" v="370"/>
        <pc:sldMkLst>
          <pc:docMk/>
          <pc:sldMk cId="3604576959" sldId="3775"/>
        </pc:sldMkLst>
        <pc:spChg chg="add del mod">
          <ac:chgData name="Richard Angus" userId="ebe786fc-4f2c-460f-95ce-ef11d0b78f0c" providerId="ADAL" clId="{215A1BE7-B338-4594-9B78-412FA1C1FEEC}" dt="2019-02-07T10:54:10.424" v="362" actId="478"/>
          <ac:spMkLst>
            <pc:docMk/>
            <pc:sldMk cId="3604576959" sldId="3775"/>
            <ac:spMk id="5" creationId="{C4F5E38F-44C5-4A93-9421-8BE4D560C580}"/>
          </ac:spMkLst>
        </pc:spChg>
        <pc:spChg chg="add mod">
          <ac:chgData name="Richard Angus" userId="ebe786fc-4f2c-460f-95ce-ef11d0b78f0c" providerId="ADAL" clId="{215A1BE7-B338-4594-9B78-412FA1C1FEEC}" dt="2019-02-07T10:54:21.959" v="365" actId="14100"/>
          <ac:spMkLst>
            <pc:docMk/>
            <pc:sldMk cId="3604576959" sldId="3775"/>
            <ac:spMk id="6" creationId="{2D0C8557-8660-4ED8-9B08-CEE74B2CBD40}"/>
          </ac:spMkLst>
        </pc:spChg>
        <pc:spChg chg="add del mod">
          <ac:chgData name="Richard Angus" userId="ebe786fc-4f2c-460f-95ce-ef11d0b78f0c" providerId="ADAL" clId="{215A1BE7-B338-4594-9B78-412FA1C1FEEC}" dt="2019-02-07T11:04:51.559" v="370"/>
          <ac:spMkLst>
            <pc:docMk/>
            <pc:sldMk cId="3604576959" sldId="3775"/>
            <ac:spMk id="7" creationId="{15D98F05-98E8-41BD-ADF3-613368533AFA}"/>
          </ac:spMkLst>
        </pc:spChg>
        <pc:spChg chg="add mod">
          <ac:chgData name="Richard Angus" userId="ebe786fc-4f2c-460f-95ce-ef11d0b78f0c" providerId="ADAL" clId="{215A1BE7-B338-4594-9B78-412FA1C1FEEC}" dt="2019-02-07T11:04:50.156" v="368" actId="14100"/>
          <ac:spMkLst>
            <pc:docMk/>
            <pc:sldMk cId="3604576959" sldId="3775"/>
            <ac:spMk id="11" creationId="{67C41B8F-B9D2-463C-889D-ABDDF5DF5601}"/>
          </ac:spMkLst>
        </pc:spChg>
        <pc:picChg chg="del">
          <ac:chgData name="Richard Angus" userId="ebe786fc-4f2c-460f-95ce-ef11d0b78f0c" providerId="ADAL" clId="{215A1BE7-B338-4594-9B78-412FA1C1FEEC}" dt="2019-02-07T10:54:07.751" v="361" actId="478"/>
          <ac:picMkLst>
            <pc:docMk/>
            <pc:sldMk cId="3604576959" sldId="3775"/>
            <ac:picMk id="9" creationId="{C696A483-7907-453E-A700-49FA9618981E}"/>
          </ac:picMkLst>
        </pc:picChg>
      </pc:sldChg>
      <pc:sldChg chg="addSp modSp add">
        <pc:chgData name="Richard Angus" userId="ebe786fc-4f2c-460f-95ce-ef11d0b78f0c" providerId="ADAL" clId="{215A1BE7-B338-4594-9B78-412FA1C1FEEC}" dt="2019-02-07T11:05:37.566" v="378" actId="1076"/>
        <pc:sldMkLst>
          <pc:docMk/>
          <pc:sldMk cId="3537183058" sldId="3776"/>
        </pc:sldMkLst>
        <pc:spChg chg="mod">
          <ac:chgData name="Richard Angus" userId="ebe786fc-4f2c-460f-95ce-ef11d0b78f0c" providerId="ADAL" clId="{215A1BE7-B338-4594-9B78-412FA1C1FEEC}" dt="2019-02-07T11:05:18.236" v="373" actId="1076"/>
          <ac:spMkLst>
            <pc:docMk/>
            <pc:sldMk cId="3537183058" sldId="3776"/>
            <ac:spMk id="6" creationId="{2D0C8557-8660-4ED8-9B08-CEE74B2CBD40}"/>
          </ac:spMkLst>
        </pc:spChg>
        <pc:picChg chg="add mod">
          <ac:chgData name="Richard Angus" userId="ebe786fc-4f2c-460f-95ce-ef11d0b78f0c" providerId="ADAL" clId="{215A1BE7-B338-4594-9B78-412FA1C1FEEC}" dt="2019-02-07T11:05:37.566" v="378" actId="1076"/>
          <ac:picMkLst>
            <pc:docMk/>
            <pc:sldMk cId="3537183058" sldId="3776"/>
            <ac:picMk id="5" creationId="{154441BD-4B50-4E85-8DFB-D95D3D34C8EC}"/>
          </ac:picMkLst>
        </pc:picChg>
      </pc:sldChg>
      <pc:sldChg chg="addSp delSp modSp add">
        <pc:chgData name="Richard Angus" userId="ebe786fc-4f2c-460f-95ce-ef11d0b78f0c" providerId="ADAL" clId="{215A1BE7-B338-4594-9B78-412FA1C1FEEC}" dt="2019-02-07T11:06:32.548" v="393" actId="1076"/>
        <pc:sldMkLst>
          <pc:docMk/>
          <pc:sldMk cId="2263875813" sldId="3777"/>
        </pc:sldMkLst>
        <pc:spChg chg="del">
          <ac:chgData name="Richard Angus" userId="ebe786fc-4f2c-460f-95ce-ef11d0b78f0c" providerId="ADAL" clId="{215A1BE7-B338-4594-9B78-412FA1C1FEEC}" dt="2019-02-07T11:06:03.370" v="382" actId="478"/>
          <ac:spMkLst>
            <pc:docMk/>
            <pc:sldMk cId="2263875813" sldId="3777"/>
            <ac:spMk id="6" creationId="{2D0C8557-8660-4ED8-9B08-CEE74B2CBD40}"/>
          </ac:spMkLst>
        </pc:spChg>
        <pc:picChg chg="del">
          <ac:chgData name="Richard Angus" userId="ebe786fc-4f2c-460f-95ce-ef11d0b78f0c" providerId="ADAL" clId="{215A1BE7-B338-4594-9B78-412FA1C1FEEC}" dt="2019-02-07T11:06:21.330" v="388" actId="478"/>
          <ac:picMkLst>
            <pc:docMk/>
            <pc:sldMk cId="2263875813" sldId="3777"/>
            <ac:picMk id="5" creationId="{154441BD-4B50-4E85-8DFB-D95D3D34C8EC}"/>
          </ac:picMkLst>
        </pc:picChg>
        <pc:picChg chg="add mod">
          <ac:chgData name="Richard Angus" userId="ebe786fc-4f2c-460f-95ce-ef11d0b78f0c" providerId="ADAL" clId="{215A1BE7-B338-4594-9B78-412FA1C1FEEC}" dt="2019-02-07T11:06:09.800" v="387" actId="1076"/>
          <ac:picMkLst>
            <pc:docMk/>
            <pc:sldMk cId="2263875813" sldId="3777"/>
            <ac:picMk id="7" creationId="{66521E63-DE21-424F-9203-23BB26A64EC7}"/>
          </ac:picMkLst>
        </pc:picChg>
        <pc:picChg chg="add mod">
          <ac:chgData name="Richard Angus" userId="ebe786fc-4f2c-460f-95ce-ef11d0b78f0c" providerId="ADAL" clId="{215A1BE7-B338-4594-9B78-412FA1C1FEEC}" dt="2019-02-07T11:06:32.548" v="393" actId="1076"/>
          <ac:picMkLst>
            <pc:docMk/>
            <pc:sldMk cId="2263875813" sldId="3777"/>
            <ac:picMk id="10" creationId="{35E201A8-655C-4602-B8CA-C1CFC1F9458E}"/>
          </ac:picMkLst>
        </pc:picChg>
      </pc:sldChg>
      <pc:sldChg chg="addSp delSp modSp add">
        <pc:chgData name="Richard Angus" userId="ebe786fc-4f2c-460f-95ce-ef11d0b78f0c" providerId="ADAL" clId="{215A1BE7-B338-4594-9B78-412FA1C1FEEC}" dt="2019-02-07T11:07:22.251" v="407" actId="1076"/>
        <pc:sldMkLst>
          <pc:docMk/>
          <pc:sldMk cId="1469248117" sldId="3778"/>
        </pc:sldMkLst>
        <pc:picChg chg="add mod">
          <ac:chgData name="Richard Angus" userId="ebe786fc-4f2c-460f-95ce-ef11d0b78f0c" providerId="ADAL" clId="{215A1BE7-B338-4594-9B78-412FA1C1FEEC}" dt="2019-02-07T11:06:57.376" v="401" actId="1076"/>
          <ac:picMkLst>
            <pc:docMk/>
            <pc:sldMk cId="1469248117" sldId="3778"/>
            <ac:picMk id="5" creationId="{E877B279-8F4A-4C95-B3E0-96724C1A6AE1}"/>
          </ac:picMkLst>
        </pc:picChg>
        <pc:picChg chg="del">
          <ac:chgData name="Richard Angus" userId="ebe786fc-4f2c-460f-95ce-ef11d0b78f0c" providerId="ADAL" clId="{215A1BE7-B338-4594-9B78-412FA1C1FEEC}" dt="2019-02-07T11:06:50.189" v="395" actId="478"/>
          <ac:picMkLst>
            <pc:docMk/>
            <pc:sldMk cId="1469248117" sldId="3778"/>
            <ac:picMk id="7" creationId="{66521E63-DE21-424F-9203-23BB26A64EC7}"/>
          </ac:picMkLst>
        </pc:picChg>
        <pc:picChg chg="add mod">
          <ac:chgData name="Richard Angus" userId="ebe786fc-4f2c-460f-95ce-ef11d0b78f0c" providerId="ADAL" clId="{215A1BE7-B338-4594-9B78-412FA1C1FEEC}" dt="2019-02-07T11:07:22.251" v="407" actId="1076"/>
          <ac:picMkLst>
            <pc:docMk/>
            <pc:sldMk cId="1469248117" sldId="3778"/>
            <ac:picMk id="9" creationId="{11682D46-D0DA-4299-BD4F-F9DEA0A29B9F}"/>
          </ac:picMkLst>
        </pc:picChg>
        <pc:picChg chg="del">
          <ac:chgData name="Richard Angus" userId="ebe786fc-4f2c-460f-95ce-ef11d0b78f0c" providerId="ADAL" clId="{215A1BE7-B338-4594-9B78-412FA1C1FEEC}" dt="2019-02-07T11:07:12.156" v="402" actId="478"/>
          <ac:picMkLst>
            <pc:docMk/>
            <pc:sldMk cId="1469248117" sldId="3778"/>
            <ac:picMk id="10" creationId="{35E201A8-655C-4602-B8CA-C1CFC1F9458E}"/>
          </ac:picMkLst>
        </pc:picChg>
      </pc:sldChg>
      <pc:sldChg chg="addSp delSp modSp add">
        <pc:chgData name="Richard Angus" userId="ebe786fc-4f2c-460f-95ce-ef11d0b78f0c" providerId="ADAL" clId="{215A1BE7-B338-4594-9B78-412FA1C1FEEC}" dt="2019-02-07T11:08:48.930" v="416" actId="108"/>
        <pc:sldMkLst>
          <pc:docMk/>
          <pc:sldMk cId="3792279939" sldId="3779"/>
        </pc:sldMkLst>
        <pc:spChg chg="add del">
          <ac:chgData name="Richard Angus" userId="ebe786fc-4f2c-460f-95ce-ef11d0b78f0c" providerId="ADAL" clId="{215A1BE7-B338-4594-9B78-412FA1C1FEEC}" dt="2019-02-07T11:08:34.118" v="413"/>
          <ac:spMkLst>
            <pc:docMk/>
            <pc:sldMk cId="3792279939" sldId="3779"/>
            <ac:spMk id="2" creationId="{B82DF256-1BA9-4CE8-8463-4BE8EAFFC0F8}"/>
          </ac:spMkLst>
        </pc:spChg>
        <pc:spChg chg="mod">
          <ac:chgData name="Richard Angus" userId="ebe786fc-4f2c-460f-95ce-ef11d0b78f0c" providerId="ADAL" clId="{215A1BE7-B338-4594-9B78-412FA1C1FEEC}" dt="2019-02-07T11:08:48.930" v="416" actId="108"/>
          <ac:spMkLst>
            <pc:docMk/>
            <pc:sldMk cId="3792279939" sldId="3779"/>
            <ac:spMk id="6" creationId="{9177F348-583E-40A1-87A0-B20B32CC65F9}"/>
          </ac:spMkLst>
        </pc:spChg>
        <pc:spChg chg="add mod">
          <ac:chgData name="Richard Angus" userId="ebe786fc-4f2c-460f-95ce-ef11d0b78f0c" providerId="ADAL" clId="{215A1BE7-B338-4594-9B78-412FA1C1FEEC}" dt="2019-02-07T11:08:45.375" v="415" actId="1076"/>
          <ac:spMkLst>
            <pc:docMk/>
            <pc:sldMk cId="3792279939" sldId="3779"/>
            <ac:spMk id="10" creationId="{0D850FB2-99A5-466C-B0AA-335ED24B9535}"/>
          </ac:spMkLst>
        </pc:spChg>
        <pc:picChg chg="del">
          <ac:chgData name="Richard Angus" userId="ebe786fc-4f2c-460f-95ce-ef11d0b78f0c" providerId="ADAL" clId="{215A1BE7-B338-4594-9B78-412FA1C1FEEC}" dt="2019-02-07T11:07:49.831" v="409" actId="478"/>
          <ac:picMkLst>
            <pc:docMk/>
            <pc:sldMk cId="3792279939" sldId="3779"/>
            <ac:picMk id="5" creationId="{E877B279-8F4A-4C95-B3E0-96724C1A6AE1}"/>
          </ac:picMkLst>
        </pc:picChg>
        <pc:picChg chg="del">
          <ac:chgData name="Richard Angus" userId="ebe786fc-4f2c-460f-95ce-ef11d0b78f0c" providerId="ADAL" clId="{215A1BE7-B338-4594-9B78-412FA1C1FEEC}" dt="2019-02-07T11:08:17.401" v="411" actId="478"/>
          <ac:picMkLst>
            <pc:docMk/>
            <pc:sldMk cId="3792279939" sldId="3779"/>
            <ac:picMk id="9" creationId="{11682D46-D0DA-4299-BD4F-F9DEA0A29B9F}"/>
          </ac:picMkLst>
        </pc:picChg>
      </pc:sldChg>
      <pc:sldChg chg="addSp delSp modSp add modNotesTx">
        <pc:chgData name="Richard Angus" userId="ebe786fc-4f2c-460f-95ce-ef11d0b78f0c" providerId="ADAL" clId="{215A1BE7-B338-4594-9B78-412FA1C1FEEC}" dt="2019-02-07T11:09:56.081" v="432" actId="6549"/>
        <pc:sldMkLst>
          <pc:docMk/>
          <pc:sldMk cId="4116747619" sldId="3780"/>
        </pc:sldMkLst>
        <pc:spChg chg="mod">
          <ac:chgData name="Richard Angus" userId="ebe786fc-4f2c-460f-95ce-ef11d0b78f0c" providerId="ADAL" clId="{215A1BE7-B338-4594-9B78-412FA1C1FEEC}" dt="2019-02-07T11:09:06.411" v="418" actId="20577"/>
          <ac:spMkLst>
            <pc:docMk/>
            <pc:sldMk cId="4116747619" sldId="3780"/>
            <ac:spMk id="3" creationId="{FAC28D53-1C1C-40D9-9E34-66DD055EE352}"/>
          </ac:spMkLst>
        </pc:spChg>
        <pc:spChg chg="del">
          <ac:chgData name="Richard Angus" userId="ebe786fc-4f2c-460f-95ce-ef11d0b78f0c" providerId="ADAL" clId="{215A1BE7-B338-4594-9B78-412FA1C1FEEC}" dt="2019-02-07T11:09:37.357" v="424" actId="478"/>
          <ac:spMkLst>
            <pc:docMk/>
            <pc:sldMk cId="4116747619" sldId="3780"/>
            <ac:spMk id="6" creationId="{9177F348-583E-40A1-87A0-B20B32CC65F9}"/>
          </ac:spMkLst>
        </pc:spChg>
        <pc:spChg chg="del">
          <ac:chgData name="Richard Angus" userId="ebe786fc-4f2c-460f-95ce-ef11d0b78f0c" providerId="ADAL" clId="{215A1BE7-B338-4594-9B78-412FA1C1FEEC}" dt="2019-02-07T11:09:13.332" v="419" actId="478"/>
          <ac:spMkLst>
            <pc:docMk/>
            <pc:sldMk cId="4116747619" sldId="3780"/>
            <ac:spMk id="10" creationId="{0D850FB2-99A5-466C-B0AA-335ED24B9535}"/>
          </ac:spMkLst>
        </pc:spChg>
        <pc:picChg chg="add mod">
          <ac:chgData name="Richard Angus" userId="ebe786fc-4f2c-460f-95ce-ef11d0b78f0c" providerId="ADAL" clId="{215A1BE7-B338-4594-9B78-412FA1C1FEEC}" dt="2019-02-07T11:09:53.955" v="431" actId="1076"/>
          <ac:picMkLst>
            <pc:docMk/>
            <pc:sldMk cId="4116747619" sldId="3780"/>
            <ac:picMk id="5" creationId="{566F6E06-7108-4AF6-88DF-C364DFDC1770}"/>
          </ac:picMkLst>
        </pc:picChg>
        <pc:picChg chg="add mod">
          <ac:chgData name="Richard Angus" userId="ebe786fc-4f2c-460f-95ce-ef11d0b78f0c" providerId="ADAL" clId="{215A1BE7-B338-4594-9B78-412FA1C1FEEC}" dt="2019-02-07T11:09:46.376" v="430" actId="14100"/>
          <ac:picMkLst>
            <pc:docMk/>
            <pc:sldMk cId="4116747619" sldId="3780"/>
            <ac:picMk id="9" creationId="{D49FD1C5-221D-46D3-B947-2431D977A713}"/>
          </ac:picMkLst>
        </pc:picChg>
      </pc:sldChg>
      <pc:sldChg chg="addSp delSp modSp add">
        <pc:chgData name="Richard Angus" userId="ebe786fc-4f2c-460f-95ce-ef11d0b78f0c" providerId="ADAL" clId="{215A1BE7-B338-4594-9B78-412FA1C1FEEC}" dt="2019-02-07T11:11:03.975" v="467" actId="20577"/>
        <pc:sldMkLst>
          <pc:docMk/>
          <pc:sldMk cId="3146869638" sldId="3781"/>
        </pc:sldMkLst>
        <pc:spChg chg="mod">
          <ac:chgData name="Richard Angus" userId="ebe786fc-4f2c-460f-95ce-ef11d0b78f0c" providerId="ADAL" clId="{215A1BE7-B338-4594-9B78-412FA1C1FEEC}" dt="2019-02-07T11:11:03.975" v="467" actId="20577"/>
          <ac:spMkLst>
            <pc:docMk/>
            <pc:sldMk cId="3146869638" sldId="3781"/>
            <ac:spMk id="3" creationId="{FAC28D53-1C1C-40D9-9E34-66DD055EE352}"/>
          </ac:spMkLst>
        </pc:spChg>
        <pc:picChg chg="del">
          <ac:chgData name="Richard Angus" userId="ebe786fc-4f2c-460f-95ce-ef11d0b78f0c" providerId="ADAL" clId="{215A1BE7-B338-4594-9B78-412FA1C1FEEC}" dt="2019-02-07T11:10:10.802" v="434" actId="478"/>
          <ac:picMkLst>
            <pc:docMk/>
            <pc:sldMk cId="3146869638" sldId="3781"/>
            <ac:picMk id="5" creationId="{566F6E06-7108-4AF6-88DF-C364DFDC1770}"/>
          </ac:picMkLst>
        </pc:picChg>
        <pc:picChg chg="add mod">
          <ac:chgData name="Richard Angus" userId="ebe786fc-4f2c-460f-95ce-ef11d0b78f0c" providerId="ADAL" clId="{215A1BE7-B338-4594-9B78-412FA1C1FEEC}" dt="2019-02-07T11:10:45.085" v="448" actId="1076"/>
          <ac:picMkLst>
            <pc:docMk/>
            <pc:sldMk cId="3146869638" sldId="3781"/>
            <ac:picMk id="6" creationId="{4A27ED0D-7C77-4036-A608-75FA8DB1CA2E}"/>
          </ac:picMkLst>
        </pc:picChg>
        <pc:picChg chg="del mod">
          <ac:chgData name="Richard Angus" userId="ebe786fc-4f2c-460f-95ce-ef11d0b78f0c" providerId="ADAL" clId="{215A1BE7-B338-4594-9B78-412FA1C1FEEC}" dt="2019-02-07T11:10:17.775" v="440" actId="478"/>
          <ac:picMkLst>
            <pc:docMk/>
            <pc:sldMk cId="3146869638" sldId="3781"/>
            <ac:picMk id="9" creationId="{D49FD1C5-221D-46D3-B947-2431D977A713}"/>
          </ac:picMkLst>
        </pc:picChg>
        <pc:picChg chg="add mod">
          <ac:chgData name="Richard Angus" userId="ebe786fc-4f2c-460f-95ce-ef11d0b78f0c" providerId="ADAL" clId="{215A1BE7-B338-4594-9B78-412FA1C1FEEC}" dt="2019-02-07T11:10:42.485" v="447" actId="1076"/>
          <ac:picMkLst>
            <pc:docMk/>
            <pc:sldMk cId="3146869638" sldId="3781"/>
            <ac:picMk id="10" creationId="{A6319F4D-A7BC-421F-8F5B-F35793708C84}"/>
          </ac:picMkLst>
        </pc:picChg>
      </pc:sldChg>
      <pc:sldChg chg="addSp delSp modSp add">
        <pc:chgData name="Richard Angus" userId="ebe786fc-4f2c-460f-95ce-ef11d0b78f0c" providerId="ADAL" clId="{215A1BE7-B338-4594-9B78-412FA1C1FEEC}" dt="2019-02-07T11:11:46.484" v="505" actId="1076"/>
        <pc:sldMkLst>
          <pc:docMk/>
          <pc:sldMk cId="3116747038" sldId="3782"/>
        </pc:sldMkLst>
        <pc:spChg chg="mod">
          <ac:chgData name="Richard Angus" userId="ebe786fc-4f2c-460f-95ce-ef11d0b78f0c" providerId="ADAL" clId="{215A1BE7-B338-4594-9B78-412FA1C1FEEC}" dt="2019-02-07T11:11:10.219" v="485" actId="20577"/>
          <ac:spMkLst>
            <pc:docMk/>
            <pc:sldMk cId="3116747038" sldId="3782"/>
            <ac:spMk id="3" creationId="{FAC28D53-1C1C-40D9-9E34-66DD055EE352}"/>
          </ac:spMkLst>
        </pc:spChg>
        <pc:spChg chg="mod">
          <ac:chgData name="Richard Angus" userId="ebe786fc-4f2c-460f-95ce-ef11d0b78f0c" providerId="ADAL" clId="{215A1BE7-B338-4594-9B78-412FA1C1FEEC}" dt="2019-02-07T11:11:32.009" v="499" actId="20577"/>
          <ac:spMkLst>
            <pc:docMk/>
            <pc:sldMk cId="3116747038" sldId="3782"/>
            <ac:spMk id="11" creationId="{67C41B8F-B9D2-463C-889D-ABDDF5DF5601}"/>
          </ac:spMkLst>
        </pc:spChg>
        <pc:picChg chg="add mod">
          <ac:chgData name="Richard Angus" userId="ebe786fc-4f2c-460f-95ce-ef11d0b78f0c" providerId="ADAL" clId="{215A1BE7-B338-4594-9B78-412FA1C1FEEC}" dt="2019-02-07T11:11:25.440" v="490" actId="962"/>
          <ac:picMkLst>
            <pc:docMk/>
            <pc:sldMk cId="3116747038" sldId="3782"/>
            <ac:picMk id="5" creationId="{90157256-3D1A-43D2-9C55-BDF7276C42C6}"/>
          </ac:picMkLst>
        </pc:picChg>
        <pc:picChg chg="del">
          <ac:chgData name="Richard Angus" userId="ebe786fc-4f2c-460f-95ce-ef11d0b78f0c" providerId="ADAL" clId="{215A1BE7-B338-4594-9B78-412FA1C1FEEC}" dt="2019-02-07T11:11:18.273" v="486" actId="478"/>
          <ac:picMkLst>
            <pc:docMk/>
            <pc:sldMk cId="3116747038" sldId="3782"/>
            <ac:picMk id="6" creationId="{4A27ED0D-7C77-4036-A608-75FA8DB1CA2E}"/>
          </ac:picMkLst>
        </pc:picChg>
        <pc:picChg chg="add mod">
          <ac:chgData name="Richard Angus" userId="ebe786fc-4f2c-460f-95ce-ef11d0b78f0c" providerId="ADAL" clId="{215A1BE7-B338-4594-9B78-412FA1C1FEEC}" dt="2019-02-07T11:11:46.484" v="505" actId="1076"/>
          <ac:picMkLst>
            <pc:docMk/>
            <pc:sldMk cId="3116747038" sldId="3782"/>
            <ac:picMk id="9" creationId="{06FE5141-DA2F-467B-A960-D5085BA80A11}"/>
          </ac:picMkLst>
        </pc:picChg>
        <pc:picChg chg="del">
          <ac:chgData name="Richard Angus" userId="ebe786fc-4f2c-460f-95ce-ef11d0b78f0c" providerId="ADAL" clId="{215A1BE7-B338-4594-9B78-412FA1C1FEEC}" dt="2019-02-07T11:11:40.803" v="500" actId="478"/>
          <ac:picMkLst>
            <pc:docMk/>
            <pc:sldMk cId="3116747038" sldId="3782"/>
            <ac:picMk id="10" creationId="{A6319F4D-A7BC-421F-8F5B-F35793708C84}"/>
          </ac:picMkLst>
        </pc:picChg>
      </pc:sldChg>
      <pc:sldChg chg="addSp delSp modSp add">
        <pc:chgData name="Richard Angus" userId="ebe786fc-4f2c-460f-95ce-ef11d0b78f0c" providerId="ADAL" clId="{215A1BE7-B338-4594-9B78-412FA1C1FEEC}" dt="2019-02-07T11:12:34.551" v="531" actId="962"/>
        <pc:sldMkLst>
          <pc:docMk/>
          <pc:sldMk cId="3113250089" sldId="3783"/>
        </pc:sldMkLst>
        <pc:spChg chg="mod">
          <ac:chgData name="Richard Angus" userId="ebe786fc-4f2c-460f-95ce-ef11d0b78f0c" providerId="ADAL" clId="{215A1BE7-B338-4594-9B78-412FA1C1FEEC}" dt="2019-02-07T11:11:55.781" v="513" actId="20577"/>
          <ac:spMkLst>
            <pc:docMk/>
            <pc:sldMk cId="3113250089" sldId="3783"/>
            <ac:spMk id="3" creationId="{FAC28D53-1C1C-40D9-9E34-66DD055EE352}"/>
          </ac:spMkLst>
        </pc:spChg>
        <pc:spChg chg="mod">
          <ac:chgData name="Richard Angus" userId="ebe786fc-4f2c-460f-95ce-ef11d0b78f0c" providerId="ADAL" clId="{215A1BE7-B338-4594-9B78-412FA1C1FEEC}" dt="2019-02-07T11:12:23.476" v="526" actId="20577"/>
          <ac:spMkLst>
            <pc:docMk/>
            <pc:sldMk cId="3113250089" sldId="3783"/>
            <ac:spMk id="11" creationId="{67C41B8F-B9D2-463C-889D-ABDDF5DF5601}"/>
          </ac:spMkLst>
        </pc:spChg>
        <pc:picChg chg="del">
          <ac:chgData name="Richard Angus" userId="ebe786fc-4f2c-460f-95ce-ef11d0b78f0c" providerId="ADAL" clId="{215A1BE7-B338-4594-9B78-412FA1C1FEEC}" dt="2019-02-07T11:12:08.820" v="514" actId="478"/>
          <ac:picMkLst>
            <pc:docMk/>
            <pc:sldMk cId="3113250089" sldId="3783"/>
            <ac:picMk id="5" creationId="{90157256-3D1A-43D2-9C55-BDF7276C42C6}"/>
          </ac:picMkLst>
        </pc:picChg>
        <pc:picChg chg="add mod">
          <ac:chgData name="Richard Angus" userId="ebe786fc-4f2c-460f-95ce-ef11d0b78f0c" providerId="ADAL" clId="{215A1BE7-B338-4594-9B78-412FA1C1FEEC}" dt="2019-02-07T11:12:13.488" v="519" actId="1076"/>
          <ac:picMkLst>
            <pc:docMk/>
            <pc:sldMk cId="3113250089" sldId="3783"/>
            <ac:picMk id="6" creationId="{155EC947-549B-4F2E-809A-6C10861760F3}"/>
          </ac:picMkLst>
        </pc:picChg>
        <pc:picChg chg="del">
          <ac:chgData name="Richard Angus" userId="ebe786fc-4f2c-460f-95ce-ef11d0b78f0c" providerId="ADAL" clId="{215A1BE7-B338-4594-9B78-412FA1C1FEEC}" dt="2019-02-07T11:12:31.150" v="527" actId="478"/>
          <ac:picMkLst>
            <pc:docMk/>
            <pc:sldMk cId="3113250089" sldId="3783"/>
            <ac:picMk id="9" creationId="{06FE5141-DA2F-467B-A960-D5085BA80A11}"/>
          </ac:picMkLst>
        </pc:picChg>
        <pc:picChg chg="add mod">
          <ac:chgData name="Richard Angus" userId="ebe786fc-4f2c-460f-95ce-ef11d0b78f0c" providerId="ADAL" clId="{215A1BE7-B338-4594-9B78-412FA1C1FEEC}" dt="2019-02-07T11:12:34.551" v="531" actId="962"/>
          <ac:picMkLst>
            <pc:docMk/>
            <pc:sldMk cId="3113250089" sldId="3783"/>
            <ac:picMk id="10" creationId="{B9FE48EA-3349-4AFD-B0F7-E0B83507771D}"/>
          </ac:picMkLst>
        </pc:picChg>
      </pc:sldChg>
      <pc:sldChg chg="addSp delSp modSp add">
        <pc:chgData name="Richard Angus" userId="ebe786fc-4f2c-460f-95ce-ef11d0b78f0c" providerId="ADAL" clId="{215A1BE7-B338-4594-9B78-412FA1C1FEEC}" dt="2019-02-07T11:13:17.151" v="545" actId="1076"/>
        <pc:sldMkLst>
          <pc:docMk/>
          <pc:sldMk cId="1680110692" sldId="3784"/>
        </pc:sldMkLst>
        <pc:spChg chg="mod">
          <ac:chgData name="Richard Angus" userId="ebe786fc-4f2c-460f-95ce-ef11d0b78f0c" providerId="ADAL" clId="{215A1BE7-B338-4594-9B78-412FA1C1FEEC}" dt="2019-02-07T11:13:17.151" v="545" actId="1076"/>
          <ac:spMkLst>
            <pc:docMk/>
            <pc:sldMk cId="1680110692" sldId="3784"/>
            <ac:spMk id="11" creationId="{67C41B8F-B9D2-463C-889D-ABDDF5DF5601}"/>
          </ac:spMkLst>
        </pc:spChg>
        <pc:picChg chg="add mod">
          <ac:chgData name="Richard Angus" userId="ebe786fc-4f2c-460f-95ce-ef11d0b78f0c" providerId="ADAL" clId="{215A1BE7-B338-4594-9B78-412FA1C1FEEC}" dt="2019-02-07T11:12:55.790" v="538" actId="1076"/>
          <ac:picMkLst>
            <pc:docMk/>
            <pc:sldMk cId="1680110692" sldId="3784"/>
            <ac:picMk id="5" creationId="{D871E225-5DA7-4C96-BDE1-981880B5D7AF}"/>
          </ac:picMkLst>
        </pc:picChg>
        <pc:picChg chg="del">
          <ac:chgData name="Richard Angus" userId="ebe786fc-4f2c-460f-95ce-ef11d0b78f0c" providerId="ADAL" clId="{215A1BE7-B338-4594-9B78-412FA1C1FEEC}" dt="2019-02-07T11:12:51.506" v="533" actId="478"/>
          <ac:picMkLst>
            <pc:docMk/>
            <pc:sldMk cId="1680110692" sldId="3784"/>
            <ac:picMk id="6" creationId="{155EC947-549B-4F2E-809A-6C10861760F3}"/>
          </ac:picMkLst>
        </pc:picChg>
        <pc:picChg chg="add mod">
          <ac:chgData name="Richard Angus" userId="ebe786fc-4f2c-460f-95ce-ef11d0b78f0c" providerId="ADAL" clId="{215A1BE7-B338-4594-9B78-412FA1C1FEEC}" dt="2019-02-07T11:13:13.260" v="544" actId="1076"/>
          <ac:picMkLst>
            <pc:docMk/>
            <pc:sldMk cId="1680110692" sldId="3784"/>
            <ac:picMk id="9" creationId="{3CB0ECC8-9E24-4145-A4AA-01566D89411D}"/>
          </ac:picMkLst>
        </pc:picChg>
        <pc:picChg chg="del">
          <ac:chgData name="Richard Angus" userId="ebe786fc-4f2c-460f-95ce-ef11d0b78f0c" providerId="ADAL" clId="{215A1BE7-B338-4594-9B78-412FA1C1FEEC}" dt="2019-02-07T11:13:07.999" v="539" actId="478"/>
          <ac:picMkLst>
            <pc:docMk/>
            <pc:sldMk cId="1680110692" sldId="3784"/>
            <ac:picMk id="10" creationId="{B9FE48EA-3349-4AFD-B0F7-E0B83507771D}"/>
          </ac:picMkLst>
        </pc:picChg>
      </pc:sldChg>
      <pc:sldChg chg="delSp modSp add">
        <pc:chgData name="Richard Angus" userId="ebe786fc-4f2c-460f-95ce-ef11d0b78f0c" providerId="ADAL" clId="{215A1BE7-B338-4594-9B78-412FA1C1FEEC}" dt="2019-02-07T11:13:52.750" v="566" actId="478"/>
        <pc:sldMkLst>
          <pc:docMk/>
          <pc:sldMk cId="3683383940" sldId="3785"/>
        </pc:sldMkLst>
        <pc:spChg chg="mod">
          <ac:chgData name="Richard Angus" userId="ebe786fc-4f2c-460f-95ce-ef11d0b78f0c" providerId="ADAL" clId="{215A1BE7-B338-4594-9B78-412FA1C1FEEC}" dt="2019-02-07T11:13:41.679" v="562" actId="6549"/>
          <ac:spMkLst>
            <pc:docMk/>
            <pc:sldMk cId="3683383940" sldId="3785"/>
            <ac:spMk id="3" creationId="{FAC28D53-1C1C-40D9-9E34-66DD055EE352}"/>
          </ac:spMkLst>
        </pc:spChg>
        <pc:spChg chg="del mod">
          <ac:chgData name="Richard Angus" userId="ebe786fc-4f2c-460f-95ce-ef11d0b78f0c" providerId="ADAL" clId="{215A1BE7-B338-4594-9B78-412FA1C1FEEC}" dt="2019-02-07T11:13:52.750" v="566" actId="478"/>
          <ac:spMkLst>
            <pc:docMk/>
            <pc:sldMk cId="3683383940" sldId="3785"/>
            <ac:spMk id="11" creationId="{67C41B8F-B9D2-463C-889D-ABDDF5DF5601}"/>
          </ac:spMkLst>
        </pc:spChg>
        <pc:picChg chg="del">
          <ac:chgData name="Richard Angus" userId="ebe786fc-4f2c-460f-95ce-ef11d0b78f0c" providerId="ADAL" clId="{215A1BE7-B338-4594-9B78-412FA1C1FEEC}" dt="2019-02-07T11:13:47.912" v="563" actId="478"/>
          <ac:picMkLst>
            <pc:docMk/>
            <pc:sldMk cId="3683383940" sldId="3785"/>
            <ac:picMk id="5" creationId="{D871E225-5DA7-4C96-BDE1-981880B5D7AF}"/>
          </ac:picMkLst>
        </pc:picChg>
        <pc:picChg chg="del">
          <ac:chgData name="Richard Angus" userId="ebe786fc-4f2c-460f-95ce-ef11d0b78f0c" providerId="ADAL" clId="{215A1BE7-B338-4594-9B78-412FA1C1FEEC}" dt="2019-02-07T11:13:48.449" v="564" actId="478"/>
          <ac:picMkLst>
            <pc:docMk/>
            <pc:sldMk cId="3683383940" sldId="3785"/>
            <ac:picMk id="9" creationId="{3CB0ECC8-9E24-4145-A4AA-01566D89411D}"/>
          </ac:picMkLst>
        </pc:picChg>
      </pc:sldChg>
    </pc:docChg>
  </pc:docChgLst>
  <pc:docChgLst>
    <pc:chgData name="Richard Angus" userId="5223f690-cab0-4654-971f-074d92da8191" providerId="ADAL" clId="{3EDAF9F0-FC4E-4B44-8E98-7DFC49490BBE}"/>
  </pc:docChgLst>
  <pc:docChgLst>
    <pc:chgData name="Richard Angus" userId="5223f690-cab0-4654-971f-074d92da8191" providerId="ADAL" clId="{40410912-2DB5-0243-93AE-7AC18DBFE85D}"/>
  </pc:docChgLst>
  <pc:docChgLst>
    <pc:chgData name="Richard Angus" userId="5223f690-cab0-4654-971f-074d92da8191" providerId="ADAL" clId="{9E784C8D-0117-4957-95EC-F96362C65FF8}"/>
    <pc:docChg chg="undo modSld">
      <pc:chgData name="Richard Angus" userId="5223f690-cab0-4654-971f-074d92da8191" providerId="ADAL" clId="{9E784C8D-0117-4957-95EC-F96362C65FF8}" dt="2019-05-08T08:02:17.880" v="8" actId="20577"/>
      <pc:docMkLst>
        <pc:docMk/>
      </pc:docMkLst>
      <pc:sldChg chg="modSp">
        <pc:chgData name="Richard Angus" userId="5223f690-cab0-4654-971f-074d92da8191" providerId="ADAL" clId="{9E784C8D-0117-4957-95EC-F96362C65FF8}" dt="2019-05-08T08:02:17.880" v="8" actId="20577"/>
        <pc:sldMkLst>
          <pc:docMk/>
          <pc:sldMk cId="1721688724" sldId="3743"/>
        </pc:sldMkLst>
        <pc:spChg chg="mod">
          <ac:chgData name="Richard Angus" userId="5223f690-cab0-4654-971f-074d92da8191" providerId="ADAL" clId="{9E784C8D-0117-4957-95EC-F96362C65FF8}" dt="2019-05-08T08:02:17.880" v="8" actId="20577"/>
          <ac:spMkLst>
            <pc:docMk/>
            <pc:sldMk cId="1721688724" sldId="3743"/>
            <ac:spMk id="7" creationId="{B1069BD4-79AF-4731-BB22-1B77F1ECF016}"/>
          </ac:spMkLst>
        </pc:spChg>
      </pc:sldChg>
    </pc:docChg>
  </pc:docChgLst>
  <pc:docChgLst>
    <pc:chgData name="Richard Angus" userId="ebe786fc-4f2c-460f-95ce-ef11d0b78f0c" providerId="ADAL" clId="{3EDAF9F0-FC4E-4B44-8E98-7DFC49490BBE}"/>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C3F91-9542-4024-BD4A-B8B4A1A55D38}" type="datetimeFigureOut">
              <a:rPr lang="en-AU" smtClean="0"/>
              <a:t>8/05/2019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8678EA-7509-4253-A973-C0055FBE6206}" type="slidenum">
              <a:rPr lang="en-AU" smtClean="0"/>
              <a:t>‹#›</a:t>
            </a:fld>
            <a:endParaRPr lang="en-AU"/>
          </a:p>
        </p:txBody>
      </p:sp>
    </p:spTree>
    <p:extLst>
      <p:ext uri="{BB962C8B-B14F-4D97-AF65-F5344CB8AC3E}">
        <p14:creationId xmlns:p14="http://schemas.microsoft.com/office/powerpoint/2010/main" val="3419952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a:p>
        </p:txBody>
      </p:sp>
    </p:spTree>
    <p:extLst>
      <p:ext uri="{BB962C8B-B14F-4D97-AF65-F5344CB8AC3E}">
        <p14:creationId xmlns:p14="http://schemas.microsoft.com/office/powerpoint/2010/main" val="18131175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13</a:t>
            </a:fld>
            <a:endParaRPr lang="en-AU"/>
          </a:p>
        </p:txBody>
      </p:sp>
    </p:spTree>
    <p:extLst>
      <p:ext uri="{BB962C8B-B14F-4D97-AF65-F5344CB8AC3E}">
        <p14:creationId xmlns:p14="http://schemas.microsoft.com/office/powerpoint/2010/main" val="3275081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14</a:t>
            </a:fld>
            <a:endParaRPr lang="en-AU"/>
          </a:p>
        </p:txBody>
      </p:sp>
    </p:spTree>
    <p:extLst>
      <p:ext uri="{BB962C8B-B14F-4D97-AF65-F5344CB8AC3E}">
        <p14:creationId xmlns:p14="http://schemas.microsoft.com/office/powerpoint/2010/main" val="351887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15</a:t>
            </a:fld>
            <a:endParaRPr lang="en-AU"/>
          </a:p>
        </p:txBody>
      </p:sp>
    </p:spTree>
    <p:extLst>
      <p:ext uri="{BB962C8B-B14F-4D97-AF65-F5344CB8AC3E}">
        <p14:creationId xmlns:p14="http://schemas.microsoft.com/office/powerpoint/2010/main" val="175549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16</a:t>
            </a:fld>
            <a:endParaRPr lang="en-AU"/>
          </a:p>
        </p:txBody>
      </p:sp>
    </p:spTree>
    <p:extLst>
      <p:ext uri="{BB962C8B-B14F-4D97-AF65-F5344CB8AC3E}">
        <p14:creationId xmlns:p14="http://schemas.microsoft.com/office/powerpoint/2010/main" val="7408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manage your source code in GitHub and use YAML to define your pipeline, you probably experienced a resource authorization build failure. When you edited your YAML file and added a reference to one of the protected resources (e.g., service connection, agent pool, variable group, or secure file), Azure Pipelines couldn’t validate the identity of the user that made that change and failed the build. To work around this issue, you had to save the build pipeline in the web editor after making a change to the YAML file. Many of the users who hit this issue simply wanted to allow all the pipelines to use the resource.</a:t>
            </a:r>
          </a:p>
          <a:p>
            <a:r>
              <a:rPr lang="en-GB" dirty="0"/>
              <a:t>To avoid the resource authorization build failure, we changed the default </a:t>
            </a:r>
            <a:r>
              <a:rPr lang="en-GB" dirty="0" err="1"/>
              <a:t>behavior</a:t>
            </a:r>
            <a:r>
              <a:rPr lang="en-GB" dirty="0"/>
              <a:t> of all new service connections, agent pools, and variable groups to be authorized for use in all pipelines. If you want tighter controls on your resources, you can disable the default authorization model (see figure below). When you do so, someone with permissions to use the resource must save the pipeline in the web editor after a resource reference is added to the YAML file.</a:t>
            </a:r>
          </a:p>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5</a:t>
            </a:fld>
            <a:endParaRPr lang="en-AU"/>
          </a:p>
        </p:txBody>
      </p:sp>
    </p:spTree>
    <p:extLst>
      <p:ext uri="{BB962C8B-B14F-4D97-AF65-F5344CB8AC3E}">
        <p14:creationId xmlns:p14="http://schemas.microsoft.com/office/powerpoint/2010/main" val="42622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manage your source code in GitHub and use YAML to define your pipeline, you probably experienced a resource authorization build failure. When you edited your YAML file and added a reference to one of the protected resources (e.g., service connection, agent pool, variable group, or secure file), Azure Pipelines couldn’t validate the identity of the user that made that change and failed the build. To work around this issue, you had to save the build pipeline in the web editor after making a change to the YAML file. Many of the users who hit this issue simply wanted to allow all the pipelines to use the resource.</a:t>
            </a:r>
          </a:p>
          <a:p>
            <a:r>
              <a:rPr lang="en-GB" dirty="0"/>
              <a:t>To avoid the resource authorization build failure, we changed the default </a:t>
            </a:r>
            <a:r>
              <a:rPr lang="en-GB" dirty="0" err="1"/>
              <a:t>behavior</a:t>
            </a:r>
            <a:r>
              <a:rPr lang="en-GB" dirty="0"/>
              <a:t> of all new service connections, agent pools, and variable groups to be authorized for use in all pipelines. If you want tighter controls on your resources, you can disable the default authorization model (see figure below). When you do so, someone with permissions to use the resource must save the pipeline in the web editor after a resource reference is added to the YAML file.</a:t>
            </a:r>
          </a:p>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6</a:t>
            </a:fld>
            <a:endParaRPr lang="en-AU"/>
          </a:p>
        </p:txBody>
      </p:sp>
    </p:spTree>
    <p:extLst>
      <p:ext uri="{BB962C8B-B14F-4D97-AF65-F5344CB8AC3E}">
        <p14:creationId xmlns:p14="http://schemas.microsoft.com/office/powerpoint/2010/main" val="24048192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manage your source code in GitHub and use YAML to define your pipeline, you probably experienced a resource authorization build failure. When you edited your YAML file and added a reference to one of the protected resources (e.g., service connection, agent pool, variable group, or secure file), Azure Pipelines couldn’t validate the identity of the user that made that change and failed the build. To work around this issue, you had to save the build pipeline in the web editor after making a change to the YAML file. Many of the users who hit this issue simply wanted to allow all the pipelines to use the resource.</a:t>
            </a:r>
          </a:p>
          <a:p>
            <a:r>
              <a:rPr lang="en-GB" dirty="0"/>
              <a:t>To avoid the resource authorization build failure, we changed the default </a:t>
            </a:r>
            <a:r>
              <a:rPr lang="en-GB" dirty="0" err="1"/>
              <a:t>behavior</a:t>
            </a:r>
            <a:r>
              <a:rPr lang="en-GB" dirty="0"/>
              <a:t> of all new service connections, agent pools, and variable groups to be authorized for use in all pipelines. If you want tighter controls on your resources, you can disable the default authorization model (see figure below). When you do so, someone with permissions to use the resource must save the pipeline in the web editor after a resource reference is added to the YAML file.</a:t>
            </a:r>
          </a:p>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7</a:t>
            </a:fld>
            <a:endParaRPr lang="en-AU"/>
          </a:p>
        </p:txBody>
      </p:sp>
    </p:spTree>
    <p:extLst>
      <p:ext uri="{BB962C8B-B14F-4D97-AF65-F5344CB8AC3E}">
        <p14:creationId xmlns:p14="http://schemas.microsoft.com/office/powerpoint/2010/main" val="2158158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manage your source code in GitHub and use YAML to define your pipeline, you probably experienced a resource authorization build failure. When you edited your YAML file and added a reference to one of the protected resources (e.g., service connection, agent pool, variable group, or secure file), Azure Pipelines couldn’t validate the identity of the user that made that change and failed the build. To work around this issue, you had to save the build pipeline in the web editor after making a change to the YAML file. Many of the users who hit this issue simply wanted to allow all the pipelines to use the resource.</a:t>
            </a:r>
          </a:p>
          <a:p>
            <a:r>
              <a:rPr lang="en-GB" dirty="0"/>
              <a:t>To avoid the resource authorization build failure, we changed the default </a:t>
            </a:r>
            <a:r>
              <a:rPr lang="en-GB" dirty="0" err="1"/>
              <a:t>behavior</a:t>
            </a:r>
            <a:r>
              <a:rPr lang="en-GB" dirty="0"/>
              <a:t> of all new service connections, agent pools, and variable groups to be authorized for use in all pipelines. If you want tighter controls on your resources, you can disable the default authorization model (see figure below). When you do so, someone with permissions to use the resource must save the pipeline in the web editor after a resource reference is added to the YAML file.</a:t>
            </a:r>
          </a:p>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8</a:t>
            </a:fld>
            <a:endParaRPr lang="en-AU"/>
          </a:p>
        </p:txBody>
      </p:sp>
    </p:spTree>
    <p:extLst>
      <p:ext uri="{BB962C8B-B14F-4D97-AF65-F5344CB8AC3E}">
        <p14:creationId xmlns:p14="http://schemas.microsoft.com/office/powerpoint/2010/main" val="1939142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manage your source code in GitHub and use YAML to define your pipeline, you probably experienced a resource authorization build failure. When you edited your YAML file and added a reference to one of the protected resources (e.g., service connection, agent pool, variable group, or secure file), Azure Pipelines couldn’t validate the identity of the user that made that change and failed the build. To work around this issue, you had to save the build pipeline in the web editor after making a change to the YAML file. Many of the users who hit this issue simply wanted to allow all the pipelines to use the resource.</a:t>
            </a:r>
          </a:p>
          <a:p>
            <a:r>
              <a:rPr lang="en-GB" dirty="0"/>
              <a:t>To avoid the resource authorization build failure, we changed the default </a:t>
            </a:r>
            <a:r>
              <a:rPr lang="en-GB" dirty="0" err="1"/>
              <a:t>behavior</a:t>
            </a:r>
            <a:r>
              <a:rPr lang="en-GB" dirty="0"/>
              <a:t> of all new service connections, agent pools, and variable groups to be authorized for use in all pipelines. If you want tighter controls on your resources, you can disable the default authorization model (see figure below). When you do so, someone with permissions to use the resource must save the pipeline in the web editor after a resource reference is added to the YAML file.</a:t>
            </a:r>
          </a:p>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9</a:t>
            </a:fld>
            <a:endParaRPr lang="en-AU"/>
          </a:p>
        </p:txBody>
      </p:sp>
    </p:spTree>
    <p:extLst>
      <p:ext uri="{BB962C8B-B14F-4D97-AF65-F5344CB8AC3E}">
        <p14:creationId xmlns:p14="http://schemas.microsoft.com/office/powerpoint/2010/main" val="3957561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manage your source code in GitHub and use YAML to define your pipeline, you probably experienced a resource authorization build failure. When you edited your YAML file and added a reference to one of the protected resources (e.g., service connection, agent pool, variable group, or secure file), Azure Pipelines couldn’t validate the identity of the user that made that change and failed the build. To work around this issue, you had to save the build pipeline in the web editor after making a change to the YAML file. Many of the users who hit this issue simply wanted to allow all the pipelines to use the resource.</a:t>
            </a:r>
          </a:p>
          <a:p>
            <a:r>
              <a:rPr lang="en-GB" dirty="0"/>
              <a:t>To avoid the resource authorization build failure, we changed the default </a:t>
            </a:r>
            <a:r>
              <a:rPr lang="en-GB" dirty="0" err="1"/>
              <a:t>behavior</a:t>
            </a:r>
            <a:r>
              <a:rPr lang="en-GB" dirty="0"/>
              <a:t> of all new service connections, agent pools, and variable groups to be authorized for use in all pipelines. If you want tighter controls on your resources, you can disable the default authorization model (see figure below). When you do so, someone with permissions to use the resource must save the pipeline in the web editor after a resource reference is added to the YAML file.</a:t>
            </a:r>
          </a:p>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10</a:t>
            </a:fld>
            <a:endParaRPr lang="en-AU"/>
          </a:p>
        </p:txBody>
      </p:sp>
    </p:spTree>
    <p:extLst>
      <p:ext uri="{BB962C8B-B14F-4D97-AF65-F5344CB8AC3E}">
        <p14:creationId xmlns:p14="http://schemas.microsoft.com/office/powerpoint/2010/main" val="3806527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11</a:t>
            </a:fld>
            <a:endParaRPr lang="en-AU"/>
          </a:p>
        </p:txBody>
      </p:sp>
    </p:spTree>
    <p:extLst>
      <p:ext uri="{BB962C8B-B14F-4D97-AF65-F5344CB8AC3E}">
        <p14:creationId xmlns:p14="http://schemas.microsoft.com/office/powerpoint/2010/main" val="365035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FF8678EA-7509-4253-A973-C0055FBE6206}" type="slidenum">
              <a:rPr lang="en-AU" smtClean="0"/>
              <a:t>12</a:t>
            </a:fld>
            <a:endParaRPr lang="en-AU"/>
          </a:p>
        </p:txBody>
      </p:sp>
    </p:spTree>
    <p:extLst>
      <p:ext uri="{BB962C8B-B14F-4D97-AF65-F5344CB8AC3E}">
        <p14:creationId xmlns:p14="http://schemas.microsoft.com/office/powerpoint/2010/main" val="2538794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8DBC-287B-4F86-BF4E-6011E3FA6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886F8738-EBA4-46EC-826F-98EFA1ADAC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4BEEA950-72ED-47D3-B90C-E5087A4DD0A9}"/>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5" name="Footer Placeholder 4">
            <a:extLst>
              <a:ext uri="{FF2B5EF4-FFF2-40B4-BE49-F238E27FC236}">
                <a16:creationId xmlns:a16="http://schemas.microsoft.com/office/drawing/2014/main" id="{309BBDDE-8729-4AD8-91C1-933CE22723B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1652FF1-A223-4A04-AF8C-3F74AFC4DEBF}"/>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4371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56E1-557D-44D9-B52A-FA677D21B6AD}"/>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235ED10-3095-4788-817E-2447DDB7CF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6B1C4188-4F68-408F-8AF4-3CF75C344814}"/>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5" name="Footer Placeholder 4">
            <a:extLst>
              <a:ext uri="{FF2B5EF4-FFF2-40B4-BE49-F238E27FC236}">
                <a16:creationId xmlns:a16="http://schemas.microsoft.com/office/drawing/2014/main" id="{35797A6D-F7B8-4C6A-8EB0-246C1B4CAB5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8CF1A5-DB2B-44A3-945B-7DD4482A78EB}"/>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9723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A06D6-678A-433B-91C0-3F5192691C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5263740-86A6-4F29-9C28-7EA9F1B7DAA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D0B2580-C647-43EA-8B3E-60C559296934}"/>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5" name="Footer Placeholder 4">
            <a:extLst>
              <a:ext uri="{FF2B5EF4-FFF2-40B4-BE49-F238E27FC236}">
                <a16:creationId xmlns:a16="http://schemas.microsoft.com/office/drawing/2014/main" id="{8979D081-6B3D-4F2A-8438-7E3A354128F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A63AA75-449C-43B9-AA30-AFFC5A069085}"/>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221711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MSFT slide whit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FBC1E75-E2E7-40DF-9B34-E7ECA97A3F1B}"/>
              </a:ext>
            </a:extLst>
          </p:cNvPr>
          <p:cNvSpPr>
            <a:spLocks noGrp="1"/>
          </p:cNvSpPr>
          <p:nvPr>
            <p:ph type="title" hasCustomPrompt="1"/>
          </p:nvPr>
        </p:nvSpPr>
        <p:spPr>
          <a:xfrm>
            <a:off x="434804" y="2540313"/>
            <a:ext cx="9401560" cy="1793104"/>
          </a:xfrm>
          <a:noFill/>
        </p:spPr>
        <p:txBody>
          <a:bodyPr lIns="0" tIns="0" rIns="0" bIns="182880" anchor="b" anchorCtr="0"/>
          <a:lstStyle>
            <a:lvl1pPr>
              <a:defRPr sz="5294" strike="noStrike" spc="-147" baseline="0">
                <a:solidFill>
                  <a:schemeClr val="tx2"/>
                </a:solidFill>
                <a:latin typeface="+mj-lt"/>
              </a:defRPr>
            </a:lvl1pPr>
          </a:lstStyle>
          <a:p>
            <a:r>
              <a:rPr lang="en-US" dirty="0"/>
              <a:t>Azure DevOps presentation</a:t>
            </a:r>
            <a:br>
              <a:rPr lang="en-US" dirty="0"/>
            </a:br>
            <a:r>
              <a:rPr lang="en-US" dirty="0"/>
              <a:t>title or event name</a:t>
            </a:r>
          </a:p>
        </p:txBody>
      </p:sp>
      <p:sp>
        <p:nvSpPr>
          <p:cNvPr id="7" name="Text Placeholder 4">
            <a:extLst>
              <a:ext uri="{FF2B5EF4-FFF2-40B4-BE49-F238E27FC236}">
                <a16:creationId xmlns:a16="http://schemas.microsoft.com/office/drawing/2014/main" id="{71BFA596-B43C-4DAC-A798-0D495345CD98}"/>
              </a:ext>
            </a:extLst>
          </p:cNvPr>
          <p:cNvSpPr>
            <a:spLocks noGrp="1"/>
          </p:cNvSpPr>
          <p:nvPr>
            <p:ph type="body" sz="quarter" idx="12" hasCustomPrompt="1"/>
          </p:nvPr>
        </p:nvSpPr>
        <p:spPr>
          <a:xfrm>
            <a:off x="434804" y="4342824"/>
            <a:ext cx="9401560" cy="945435"/>
          </a:xfrm>
          <a:noFill/>
        </p:spPr>
        <p:txBody>
          <a:bodyPr lIns="0" tIns="0" rIns="0" bIns="0">
            <a:noAutofit/>
          </a:bodyPr>
          <a:lstStyle>
            <a:lvl1pPr marL="0" indent="0">
              <a:lnSpc>
                <a:spcPct val="100000"/>
              </a:lnSpc>
              <a:spcBef>
                <a:spcPts val="0"/>
              </a:spcBef>
              <a:spcAft>
                <a:spcPts val="0"/>
              </a:spcAft>
              <a:buNone/>
              <a:defRPr sz="1765" spc="0" baseline="0">
                <a:solidFill>
                  <a:schemeClr val="tx1"/>
                </a:solidFill>
                <a:latin typeface="+mn-lt"/>
              </a:defRPr>
            </a:lvl1pPr>
          </a:lstStyle>
          <a:p>
            <a:pPr lvl="0"/>
            <a:r>
              <a:rPr lang="en-US"/>
              <a:t>Author name</a:t>
            </a:r>
          </a:p>
          <a:p>
            <a:pPr lvl="0"/>
            <a:r>
              <a:rPr lang="en-US"/>
              <a:t>Date</a:t>
            </a:r>
          </a:p>
        </p:txBody>
      </p:sp>
      <p:pic>
        <p:nvPicPr>
          <p:cNvPr id="3" name="Picture 2">
            <a:extLst>
              <a:ext uri="{FF2B5EF4-FFF2-40B4-BE49-F238E27FC236}">
                <a16:creationId xmlns:a16="http://schemas.microsoft.com/office/drawing/2014/main" id="{1430372D-8606-427F-81BF-A215D788EA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875" y="252099"/>
            <a:ext cx="1970160" cy="724814"/>
          </a:xfrm>
          <a:prstGeom prst="rect">
            <a:avLst/>
          </a:prstGeom>
        </p:spPr>
      </p:pic>
    </p:spTree>
    <p:extLst>
      <p:ext uri="{BB962C8B-B14F-4D97-AF65-F5344CB8AC3E}">
        <p14:creationId xmlns:p14="http://schemas.microsoft.com/office/powerpoint/2010/main" val="216966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28pt</a:t>
            </a:r>
          </a:p>
          <a:p>
            <a:pPr lvl="0"/>
            <a:r>
              <a:rPr lang="pt-BR"/>
              <a:t>Subhead Segoe UI 28pt</a:t>
            </a:r>
          </a:p>
          <a:p>
            <a:pPr lvl="0"/>
            <a:r>
              <a:rPr lang="pt-BR"/>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Device layout</a:t>
            </a:r>
          </a:p>
        </p:txBody>
      </p:sp>
    </p:spTree>
    <p:extLst>
      <p:ext uri="{BB962C8B-B14F-4D97-AF65-F5344CB8AC3E}">
        <p14:creationId xmlns:p14="http://schemas.microsoft.com/office/powerpoint/2010/main" val="147914747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04F0-0B47-4A2D-B79C-263D872E8C2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7A0A16D-8C84-4D59-94CE-EF8A8A3C719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D3AC0D0-AA05-4249-A9D4-188035457D46}"/>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5" name="Footer Placeholder 4">
            <a:extLst>
              <a:ext uri="{FF2B5EF4-FFF2-40B4-BE49-F238E27FC236}">
                <a16:creationId xmlns:a16="http://schemas.microsoft.com/office/drawing/2014/main" id="{A40730B8-3D84-4352-9DF8-BCCE4A4040C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687E089-C996-4AEA-9761-945789441E3A}"/>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7628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C0458-299F-45B7-A818-1288CF090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B77CC526-BD01-45CC-8D53-905760758B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A1BB522-7EA6-4FDF-9CC0-3C24D40444A2}"/>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5" name="Footer Placeholder 4">
            <a:extLst>
              <a:ext uri="{FF2B5EF4-FFF2-40B4-BE49-F238E27FC236}">
                <a16:creationId xmlns:a16="http://schemas.microsoft.com/office/drawing/2014/main" id="{1CEEF75D-2512-46E1-AAA6-BD94D820E2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444F33-6C05-4763-9826-7821F42A20FC}"/>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15035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BA31-BD60-4777-A156-33A0C933FE4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E20B682-9564-4999-869E-93B0E96BDA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6AC29B7-1D4A-4E7E-BF6F-7BADA39867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B47A0DE-83F0-4183-B880-15745AC70B87}"/>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6" name="Footer Placeholder 5">
            <a:extLst>
              <a:ext uri="{FF2B5EF4-FFF2-40B4-BE49-F238E27FC236}">
                <a16:creationId xmlns:a16="http://schemas.microsoft.com/office/drawing/2014/main" id="{FC57A60A-2129-4591-ABCC-499726FE97C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55E52EC-34AB-4723-8372-4955663F58BB}"/>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59525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64F3-AFC2-4909-9C5D-BFD7B19D4F6A}"/>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DC17B77D-245A-43EA-9399-AD4C56E95F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10BC8D9-3455-4B15-8BB3-02FE3B1DB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F2F5C3FF-CCAF-4641-93B4-87140635EA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535ECC6-5D02-4B1F-9CA7-203AFD0A0A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30C1FDF-F84C-4B5E-A1A8-51014BF92322}"/>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8" name="Footer Placeholder 7">
            <a:extLst>
              <a:ext uri="{FF2B5EF4-FFF2-40B4-BE49-F238E27FC236}">
                <a16:creationId xmlns:a16="http://schemas.microsoft.com/office/drawing/2014/main" id="{3F30762E-F699-4005-B2BC-55C97AEF411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9DBB298E-981E-4BD1-AF9F-BF3B9F740375}"/>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815454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B54D-4205-429D-8EE8-988E257937C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E99C7B9-3A36-4C0A-9F55-35B3AC303567}"/>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4" name="Footer Placeholder 3">
            <a:extLst>
              <a:ext uri="{FF2B5EF4-FFF2-40B4-BE49-F238E27FC236}">
                <a16:creationId xmlns:a16="http://schemas.microsoft.com/office/drawing/2014/main" id="{B9230E82-1B32-4BF9-88DB-69BD04A1459D}"/>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54927B5-05D5-4747-A99A-DBEBE28DD16C}"/>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317013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BA56FC-B141-4A9D-A339-892E7C301FBF}"/>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3" name="Footer Placeholder 2">
            <a:extLst>
              <a:ext uri="{FF2B5EF4-FFF2-40B4-BE49-F238E27FC236}">
                <a16:creationId xmlns:a16="http://schemas.microsoft.com/office/drawing/2014/main" id="{770995E5-6113-4978-BE03-592EF2DB3C26}"/>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72863B57-4EEF-442D-8EC9-49B630B13300}"/>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94932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0692A-B44B-4CCB-8BE2-4CCBAFFB28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DA31FADA-0017-4E2A-A087-1BB62A018B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BD37D66-7304-4FE1-B678-8057B17D2E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42340F5-6870-4321-BE38-1AE1934269E8}"/>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6" name="Footer Placeholder 5">
            <a:extLst>
              <a:ext uri="{FF2B5EF4-FFF2-40B4-BE49-F238E27FC236}">
                <a16:creationId xmlns:a16="http://schemas.microsoft.com/office/drawing/2014/main" id="{EABC9B5F-9546-4B0A-B32A-616047D7299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FDEF319-BEFB-4366-A3F9-05453FBF3B2F}"/>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143732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BC6D3-C88F-4B1F-8F59-40151AE0CD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4348E42-712F-4BC1-A6B7-88924CE93A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05B7675-2C69-4D1D-A8C1-76F31C0798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DC392B0-4961-4044-A366-09A1DCA6283B}"/>
              </a:ext>
            </a:extLst>
          </p:cNvPr>
          <p:cNvSpPr>
            <a:spLocks noGrp="1"/>
          </p:cNvSpPr>
          <p:nvPr>
            <p:ph type="dt" sz="half" idx="10"/>
          </p:nvPr>
        </p:nvSpPr>
        <p:spPr/>
        <p:txBody>
          <a:bodyPr/>
          <a:lstStyle/>
          <a:p>
            <a:fld id="{B7DC5B48-6ADA-4779-BEBE-195174BAF0B3}" type="datetimeFigureOut">
              <a:rPr lang="en-AU" smtClean="0"/>
              <a:t>8/05/2019</a:t>
            </a:fld>
            <a:endParaRPr lang="en-AU"/>
          </a:p>
        </p:txBody>
      </p:sp>
      <p:sp>
        <p:nvSpPr>
          <p:cNvPr id="6" name="Footer Placeholder 5">
            <a:extLst>
              <a:ext uri="{FF2B5EF4-FFF2-40B4-BE49-F238E27FC236}">
                <a16:creationId xmlns:a16="http://schemas.microsoft.com/office/drawing/2014/main" id="{576F4B82-F30D-4542-8FFD-D397396B1E4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454F409-F9A7-4F8E-ABAB-1661F3221185}"/>
              </a:ext>
            </a:extLst>
          </p:cNvPr>
          <p:cNvSpPr>
            <a:spLocks noGrp="1"/>
          </p:cNvSpPr>
          <p:nvPr>
            <p:ph type="sldNum" sz="quarter" idx="12"/>
          </p:nvPr>
        </p:nvSpPr>
        <p:spPr/>
        <p:txBody>
          <a:bodyPr/>
          <a:lstStyle/>
          <a:p>
            <a:fld id="{D3B4CAF3-6D51-415B-AB75-B122077FBE8A}" type="slidenum">
              <a:rPr lang="en-AU" smtClean="0"/>
              <a:t>‹#›</a:t>
            </a:fld>
            <a:endParaRPr lang="en-AU"/>
          </a:p>
        </p:txBody>
      </p:sp>
    </p:spTree>
    <p:extLst>
      <p:ext uri="{BB962C8B-B14F-4D97-AF65-F5344CB8AC3E}">
        <p14:creationId xmlns:p14="http://schemas.microsoft.com/office/powerpoint/2010/main" val="1399327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066095-948A-4BD1-89E3-25C08F1A35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83906EE-B566-4ACF-A421-BCBFFB135F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214AAE8-7168-4D29-9F6A-FAA5B6481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DC5B48-6ADA-4779-BEBE-195174BAF0B3}" type="datetimeFigureOut">
              <a:rPr lang="en-AU" smtClean="0"/>
              <a:t>8/05/2019</a:t>
            </a:fld>
            <a:endParaRPr lang="en-AU"/>
          </a:p>
        </p:txBody>
      </p:sp>
      <p:sp>
        <p:nvSpPr>
          <p:cNvPr id="5" name="Footer Placeholder 4">
            <a:extLst>
              <a:ext uri="{FF2B5EF4-FFF2-40B4-BE49-F238E27FC236}">
                <a16:creationId xmlns:a16="http://schemas.microsoft.com/office/drawing/2014/main" id="{F829ABE7-F28E-462A-AA49-FB9B7EF7F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9C9B6022-B9E8-4DDB-9502-EA8BC5BCDC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B4CAF3-6D51-415B-AB75-B122077FBE8A}" type="slidenum">
              <a:rPr lang="en-AU" smtClean="0"/>
              <a:t>‹#›</a:t>
            </a:fld>
            <a:endParaRPr lang="en-AU"/>
          </a:p>
        </p:txBody>
      </p:sp>
    </p:spTree>
    <p:extLst>
      <p:ext uri="{BB962C8B-B14F-4D97-AF65-F5344CB8AC3E}">
        <p14:creationId xmlns:p14="http://schemas.microsoft.com/office/powerpoint/2010/main" val="348089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hyperlink" Target="https://docs.microsoft.com/en-us/azure/devops/pipelines/tasks/package/pip-authenticate?view=azdevops" TargetMode="External"/><Relationship Id="rId13" Type="http://schemas.openxmlformats.org/officeDocument/2006/relationships/hyperlink" Target="https://docs.microsoft.com/en-us/azure/devops/organizations/security/set-project-collection-level-permissions?view=azdevops&amp;tabs=new-nav" TargetMode="External"/><Relationship Id="rId3" Type="http://schemas.openxmlformats.org/officeDocument/2006/relationships/hyperlink" Target="https://docs.microsoft.com/en-us/azure/devops/pipelines/tasks/package/npm?view=azdevops" TargetMode="External"/><Relationship Id="rId7" Type="http://schemas.openxmlformats.org/officeDocument/2006/relationships/hyperlink" Target="https://docs.microsoft.com/en-us/azure/devops/pipelines/tasks/package/npm-authenticate?view=azdevops" TargetMode="External"/><Relationship Id="rId12" Type="http://schemas.openxmlformats.org/officeDocument/2006/relationships/hyperlink" Target="https://docs.microsoft.com/en-us/azure/devops/pipelines/tasks/tool/node-js?view=azdevops" TargetMode="Externa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hyperlink" Target="https://docs.microsoft.com/en-us/azure/devops/pipelines/artifacts/universal-packages?view=azdevops&amp;tabs=yaml" TargetMode="External"/><Relationship Id="rId11" Type="http://schemas.openxmlformats.org/officeDocument/2006/relationships/hyperlink" Target="https://docs.microsoft.com/en-us/azure/devops/pipelines/tasks/tool/nuget?view=azdevops" TargetMode="External"/><Relationship Id="rId5" Type="http://schemas.openxmlformats.org/officeDocument/2006/relationships/hyperlink" Target="https://docs.microsoft.com/en-us/azure/devops/pipelines/tasks/build/dotnet-core-cli?view=azdevops" TargetMode="External"/><Relationship Id="rId10" Type="http://schemas.openxmlformats.org/officeDocument/2006/relationships/hyperlink" Target="https://docs.microsoft.com/en-us/azure/devops/pipelines/tasks/tool/dotnet-core-tool-installer?view=azdevops" TargetMode="External"/><Relationship Id="rId4" Type="http://schemas.openxmlformats.org/officeDocument/2006/relationships/hyperlink" Target="https://docs.microsoft.com/en-us/azure/devops/pipelines/tasks/package/nuget?view=azdevops" TargetMode="External"/><Relationship Id="rId9" Type="http://schemas.openxmlformats.org/officeDocument/2006/relationships/hyperlink" Target="https://docs.microsoft.com/en-us/azure/devops/pipelines/tasks/package/twine-authenticate?view=azdevop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microsoft.com/en-us/azure/devops/release-notes/2019/sprint-147-update" TargetMode="External"/><Relationship Id="rId2" Type="http://schemas.openxmlformats.org/officeDocument/2006/relationships/hyperlink" Target="https://docs.microsoft.com/en-us/azure/devops/release-notes/2019/sprint-146-update" TargetMode="Externa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87B90-7779-47CE-B120-6FF197D9FB21}"/>
              </a:ext>
            </a:extLst>
          </p:cNvPr>
          <p:cNvSpPr>
            <a:spLocks noGrp="1"/>
          </p:cNvSpPr>
          <p:nvPr>
            <p:ph type="title"/>
          </p:nvPr>
        </p:nvSpPr>
        <p:spPr/>
        <p:txBody>
          <a:bodyPr>
            <a:normAutofit/>
          </a:bodyPr>
          <a:lstStyle/>
          <a:p>
            <a:r>
              <a:rPr lang="en-US" dirty="0"/>
              <a:t>Azure DevOps </a:t>
            </a:r>
            <a:br>
              <a:rPr lang="en-US" dirty="0"/>
            </a:br>
            <a:r>
              <a:rPr lang="en-US" dirty="0"/>
              <a:t>What’s New</a:t>
            </a:r>
          </a:p>
        </p:txBody>
      </p:sp>
      <p:sp>
        <p:nvSpPr>
          <p:cNvPr id="7" name="Text Placeholder 6">
            <a:extLst>
              <a:ext uri="{FF2B5EF4-FFF2-40B4-BE49-F238E27FC236}">
                <a16:creationId xmlns:a16="http://schemas.microsoft.com/office/drawing/2014/main" id="{B1069BD4-79AF-4731-BB22-1B77F1ECF016}"/>
              </a:ext>
            </a:extLst>
          </p:cNvPr>
          <p:cNvSpPr>
            <a:spLocks noGrp="1"/>
          </p:cNvSpPr>
          <p:nvPr>
            <p:ph type="body" sz="quarter" idx="12"/>
          </p:nvPr>
        </p:nvSpPr>
        <p:spPr/>
        <p:txBody>
          <a:bodyPr/>
          <a:lstStyle/>
          <a:p>
            <a:r>
              <a:rPr lang="en-US" b="1" dirty="0"/>
              <a:t>Richard Angus</a:t>
            </a:r>
          </a:p>
          <a:p>
            <a:r>
              <a:rPr lang="en-US" b="1" dirty="0"/>
              <a:t>Dev </a:t>
            </a:r>
            <a:r>
              <a:rPr lang="en-US" b="1" dirty="0" err="1"/>
              <a:t>iQ</a:t>
            </a:r>
            <a:r>
              <a:rPr lang="en-US" b="1" dirty="0"/>
              <a:t> Pty Ltd</a:t>
            </a:r>
          </a:p>
          <a:p>
            <a:r>
              <a:rPr lang="en-US" dirty="0"/>
              <a:t>9</a:t>
            </a:r>
            <a:r>
              <a:rPr lang="en-US" baseline="30000" dirty="0"/>
              <a:t>th</a:t>
            </a:r>
            <a:r>
              <a:rPr lang="en-US" dirty="0"/>
              <a:t> May 2019</a:t>
            </a:r>
          </a:p>
          <a:p>
            <a:r>
              <a:rPr lang="en-US" dirty="0"/>
              <a:t>#</a:t>
            </a:r>
            <a:r>
              <a:rPr lang="en-US" dirty="0" err="1"/>
              <a:t>BrisAzDevOps</a:t>
            </a:r>
            <a:r>
              <a:rPr lang="en-US" dirty="0"/>
              <a:t> #</a:t>
            </a:r>
            <a:r>
              <a:rPr lang="en-US" dirty="0" err="1"/>
              <a:t>AzureDevOps</a:t>
            </a:r>
            <a:endParaRPr lang="en-US" dirty="0"/>
          </a:p>
        </p:txBody>
      </p:sp>
      <p:pic>
        <p:nvPicPr>
          <p:cNvPr id="8" name="Picture 7">
            <a:extLst>
              <a:ext uri="{FF2B5EF4-FFF2-40B4-BE49-F238E27FC236}">
                <a16:creationId xmlns:a16="http://schemas.microsoft.com/office/drawing/2014/main" id="{6D7F0D34-EFFF-4AB0-B1A5-04DB58CD5830}"/>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58529" y="328956"/>
            <a:ext cx="7433472" cy="6381968"/>
          </a:xfrm>
          <a:prstGeom prst="rect">
            <a:avLst/>
          </a:prstGeom>
        </p:spPr>
      </p:pic>
      <p:pic>
        <p:nvPicPr>
          <p:cNvPr id="9" name="Picture 8">
            <a:extLst>
              <a:ext uri="{FF2B5EF4-FFF2-40B4-BE49-F238E27FC236}">
                <a16:creationId xmlns:a16="http://schemas.microsoft.com/office/drawing/2014/main" id="{1C783111-83BC-470E-9CAF-E184A50E6A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804" y="5519612"/>
            <a:ext cx="805128" cy="378410"/>
          </a:xfrm>
          <a:prstGeom prst="rect">
            <a:avLst/>
          </a:prstGeom>
        </p:spPr>
      </p:pic>
    </p:spTree>
    <p:extLst>
      <p:ext uri="{BB962C8B-B14F-4D97-AF65-F5344CB8AC3E}">
        <p14:creationId xmlns:p14="http://schemas.microsoft.com/office/powerpoint/2010/main" val="172168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Java long-term support (LTS) on Microsoft hosted agents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Avoid triggering multiple CI builds for pull requests</a:t>
            </a:r>
            <a:endParaRPr lang="en-AU" dirty="0"/>
          </a:p>
        </p:txBody>
      </p:sp>
      <p:sp>
        <p:nvSpPr>
          <p:cNvPr id="10" name="Text Placeholder 2">
            <a:extLst>
              <a:ext uri="{FF2B5EF4-FFF2-40B4-BE49-F238E27FC236}">
                <a16:creationId xmlns:a16="http://schemas.microsoft.com/office/drawing/2014/main" id="{0D850FB2-99A5-466C-B0AA-335ED24B9535}"/>
              </a:ext>
            </a:extLst>
          </p:cNvPr>
          <p:cNvSpPr txBox="1">
            <a:spLocks/>
          </p:cNvSpPr>
          <p:nvPr/>
        </p:nvSpPr>
        <p:spPr>
          <a:xfrm>
            <a:off x="5666463" y="1149965"/>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YAML support for Bitbucket Cloud pipelines</a:t>
            </a:r>
            <a:endParaRPr lang="en-AU" dirty="0"/>
          </a:p>
        </p:txBody>
      </p:sp>
      <p:sp>
        <p:nvSpPr>
          <p:cNvPr id="6" name="Rectangle 5">
            <a:extLst>
              <a:ext uri="{FF2B5EF4-FFF2-40B4-BE49-F238E27FC236}">
                <a16:creationId xmlns:a16="http://schemas.microsoft.com/office/drawing/2014/main" id="{9177F348-583E-40A1-87A0-B20B32CC65F9}"/>
              </a:ext>
            </a:extLst>
          </p:cNvPr>
          <p:cNvSpPr/>
          <p:nvPr/>
        </p:nvSpPr>
        <p:spPr>
          <a:xfrm>
            <a:off x="5666463" y="4393514"/>
            <a:ext cx="6096000" cy="1359603"/>
          </a:xfrm>
          <a:prstGeom prst="rect">
            <a:avLst/>
          </a:prstGeom>
        </p:spPr>
        <p:txBody>
          <a:bodyPr>
            <a:spAutoFit/>
          </a:bodyPr>
          <a:lstStyle/>
          <a:p>
            <a:r>
              <a:rPr lang="en-AU" sz="2745" dirty="0">
                <a:solidFill>
                  <a:srgbClr val="000000"/>
                </a:solidFill>
              </a:rPr>
              <a:t>Change build numbers, upload and download </a:t>
            </a:r>
            <a:r>
              <a:rPr lang="en-AU" sz="2745" dirty="0" err="1">
                <a:solidFill>
                  <a:srgbClr val="000000"/>
                </a:solidFill>
              </a:rPr>
              <a:t>artifacts</a:t>
            </a:r>
            <a:r>
              <a:rPr lang="en-AU" sz="2745" dirty="0">
                <a:solidFill>
                  <a:srgbClr val="000000"/>
                </a:solidFill>
              </a:rPr>
              <a:t> in forked repository builds</a:t>
            </a:r>
          </a:p>
        </p:txBody>
      </p:sp>
    </p:spTree>
    <p:extLst>
      <p:ext uri="{BB962C8B-B14F-4D97-AF65-F5344CB8AC3E}">
        <p14:creationId xmlns:p14="http://schemas.microsoft.com/office/powerpoint/2010/main" val="379227993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New option in Publish Test Results task to fail build on failed tests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Updates to the Azure Portal for creating an Azure DevOps project</a:t>
            </a:r>
            <a:endParaRPr lang="en-AU" dirty="0"/>
          </a:p>
        </p:txBody>
      </p:sp>
      <p:pic>
        <p:nvPicPr>
          <p:cNvPr id="5" name="Picture 4" descr="A screenshot of a cell phone&#10;&#10;Description automatically generated">
            <a:extLst>
              <a:ext uri="{FF2B5EF4-FFF2-40B4-BE49-F238E27FC236}">
                <a16:creationId xmlns:a16="http://schemas.microsoft.com/office/drawing/2014/main" id="{566F6E06-7108-4AF6-88DF-C364DFDC1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726" y="1144855"/>
            <a:ext cx="2641736" cy="857294"/>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D49FD1C5-221D-46D3-B947-2431D977A7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1711" y="4514739"/>
            <a:ext cx="6064320" cy="1696875"/>
          </a:xfrm>
          <a:prstGeom prst="rect">
            <a:avLst/>
          </a:prstGeom>
        </p:spPr>
      </p:pic>
    </p:spTree>
    <p:extLst>
      <p:ext uri="{BB962C8B-B14F-4D97-AF65-F5344CB8AC3E}">
        <p14:creationId xmlns:p14="http://schemas.microsoft.com/office/powerpoint/2010/main" val="41167476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Service</a:t>
            </a:r>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Use the Azure Portal to setup and deploy to a </a:t>
            </a:r>
            <a:r>
              <a:rPr lang="en-GB" dirty="0" err="1"/>
              <a:t>CosmosDB</a:t>
            </a:r>
            <a:r>
              <a:rPr lang="en-GB" dirty="0"/>
              <a:t> database</a:t>
            </a:r>
            <a:endParaRPr lang="en-AU" dirty="0"/>
          </a:p>
        </p:txBody>
      </p:sp>
      <p:pic>
        <p:nvPicPr>
          <p:cNvPr id="6" name="Picture 5" descr="A screenshot of a cell phone&#10;&#10;Description automatically generated">
            <a:extLst>
              <a:ext uri="{FF2B5EF4-FFF2-40B4-BE49-F238E27FC236}">
                <a16:creationId xmlns:a16="http://schemas.microsoft.com/office/drawing/2014/main" id="{4A27ED0D-7C77-4036-A608-75FA8DB1C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598" y="1144855"/>
            <a:ext cx="2717441" cy="2757111"/>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A6319F4D-A7BC-421F-8F5B-F35793708C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27448" y="4145298"/>
            <a:ext cx="4913971" cy="2553528"/>
          </a:xfrm>
          <a:prstGeom prst="rect">
            <a:avLst/>
          </a:prstGeom>
        </p:spPr>
      </p:pic>
    </p:spTree>
    <p:extLst>
      <p:ext uri="{BB962C8B-B14F-4D97-AF65-F5344CB8AC3E}">
        <p14:creationId xmlns:p14="http://schemas.microsoft.com/office/powerpoint/2010/main" val="31468696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Setup builds and release pipelines for Functions in Azure Portal</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Artefacts - </a:t>
            </a:r>
            <a:r>
              <a:rPr lang="en-GB" dirty="0"/>
              <a:t>Package usage stats</a:t>
            </a:r>
            <a:endParaRPr lang="en-AU" dirty="0"/>
          </a:p>
        </p:txBody>
      </p:sp>
      <p:pic>
        <p:nvPicPr>
          <p:cNvPr id="5" name="Picture 4" descr="A screenshot of a cell phone&#10;&#10;Description automatically generated">
            <a:extLst>
              <a:ext uri="{FF2B5EF4-FFF2-40B4-BE49-F238E27FC236}">
                <a16:creationId xmlns:a16="http://schemas.microsoft.com/office/drawing/2014/main" id="{90157256-3D1A-43D2-9C55-BDF7276C42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5372" y="1161933"/>
            <a:ext cx="4953255" cy="2267067"/>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06FE5141-DA2F-467B-A960-D5085BA80A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5481872" y="4557245"/>
            <a:ext cx="6280591" cy="1430979"/>
          </a:xfrm>
          <a:prstGeom prst="rect">
            <a:avLst/>
          </a:prstGeom>
        </p:spPr>
      </p:pic>
    </p:spTree>
    <p:extLst>
      <p:ext uri="{BB962C8B-B14F-4D97-AF65-F5344CB8AC3E}">
        <p14:creationId xmlns:p14="http://schemas.microsoft.com/office/powerpoint/2010/main" val="31167470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Wiki - </a:t>
            </a:r>
            <a:r>
              <a:rPr lang="en-GB" dirty="0"/>
              <a:t>Monospaced font for Wiki Markdown editor</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Wiki - Bold Wiki page titles</a:t>
            </a:r>
          </a:p>
        </p:txBody>
      </p:sp>
      <p:pic>
        <p:nvPicPr>
          <p:cNvPr id="6" name="Picture 5" descr="A screenshot of a social media post&#10;&#10;Description automatically generated">
            <a:extLst>
              <a:ext uri="{FF2B5EF4-FFF2-40B4-BE49-F238E27FC236}">
                <a16:creationId xmlns:a16="http://schemas.microsoft.com/office/drawing/2014/main" id="{155EC947-549B-4F2E-809A-6C1086176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6780" y="1093367"/>
            <a:ext cx="6096000" cy="3171545"/>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B9FE48EA-3349-4AFD-B0F7-E0B8350777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9203" y="4576660"/>
            <a:ext cx="3880049" cy="1219263"/>
          </a:xfrm>
          <a:prstGeom prst="rect">
            <a:avLst/>
          </a:prstGeom>
        </p:spPr>
      </p:pic>
    </p:spTree>
    <p:extLst>
      <p:ext uri="{BB962C8B-B14F-4D97-AF65-F5344CB8AC3E}">
        <p14:creationId xmlns:p14="http://schemas.microsoft.com/office/powerpoint/2010/main" val="311325008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Wiki - </a:t>
            </a:r>
            <a:r>
              <a:rPr lang="en-GB" dirty="0"/>
              <a:t>Insert Markdown table</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324263" y="3407972"/>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Wiki - </a:t>
            </a:r>
            <a:r>
              <a:rPr lang="en-GB" dirty="0"/>
              <a:t>Embed Azure Boards query results in Wiki</a:t>
            </a:r>
            <a:endParaRPr lang="en-AU" dirty="0"/>
          </a:p>
        </p:txBody>
      </p:sp>
      <p:pic>
        <p:nvPicPr>
          <p:cNvPr id="5" name="Picture 4" descr="A screenshot of a cell phone&#10;&#10;Description automatically generated">
            <a:extLst>
              <a:ext uri="{FF2B5EF4-FFF2-40B4-BE49-F238E27FC236}">
                <a16:creationId xmlns:a16="http://schemas.microsoft.com/office/drawing/2014/main" id="{D871E225-5DA7-4C96-BDE1-981880B5D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0373" y="1073067"/>
            <a:ext cx="6894786" cy="1778618"/>
          </a:xfrm>
          <a:prstGeom prst="rect">
            <a:avLst/>
          </a:prstGeom>
        </p:spPr>
      </p:pic>
      <p:pic>
        <p:nvPicPr>
          <p:cNvPr id="9" name="Picture 8" descr="A screenshot of a social media post&#10;&#10;Description automatically generated">
            <a:extLst>
              <a:ext uri="{FF2B5EF4-FFF2-40B4-BE49-F238E27FC236}">
                <a16:creationId xmlns:a16="http://schemas.microsoft.com/office/drawing/2014/main" id="{3CB0ECC8-9E24-4145-A4AA-01566D8941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0276" y="3429000"/>
            <a:ext cx="5003251" cy="3170883"/>
          </a:xfrm>
          <a:prstGeom prst="rect">
            <a:avLst/>
          </a:prstGeom>
        </p:spPr>
      </p:pic>
    </p:spTree>
    <p:extLst>
      <p:ext uri="{BB962C8B-B14F-4D97-AF65-F5344CB8AC3E}">
        <p14:creationId xmlns:p14="http://schemas.microsoft.com/office/powerpoint/2010/main" val="168011069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Administration - </a:t>
            </a:r>
            <a:r>
              <a:rPr lang="en-GB" dirty="0"/>
              <a:t>Restore deleted projects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Tree>
    <p:extLst>
      <p:ext uri="{BB962C8B-B14F-4D97-AF65-F5344CB8AC3E}">
        <p14:creationId xmlns:p14="http://schemas.microsoft.com/office/powerpoint/2010/main" val="368338394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Repos - </a:t>
            </a:r>
            <a:r>
              <a:rPr lang="en-GB" dirty="0"/>
              <a:t>View just the left or right file in a pull request</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February 4 2019 – Sprint 147</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pic>
        <p:nvPicPr>
          <p:cNvPr id="13" name="Online Image Placeholder 12" descr="A picture containing object&#10;&#10;Description automatically generated">
            <a:extLst>
              <a:ext uri="{FF2B5EF4-FFF2-40B4-BE49-F238E27FC236}">
                <a16:creationId xmlns:a16="http://schemas.microsoft.com/office/drawing/2014/main" id="{88185AE6-B827-4BBE-9780-E1BBC38E9658}"/>
              </a:ext>
            </a:extLst>
          </p:cNvPr>
          <p:cNvPicPr>
            <a:picLocks noGrp="1" noChangeAspect="1"/>
          </p:cNvPicPr>
          <p:nvPr>
            <p:ph type="clipArt" sz="quarter" idx="11"/>
          </p:nvPr>
        </p:nvPicPr>
        <p:blipFill>
          <a:blip r:embed="rId3">
            <a:extLst>
              <a:ext uri="{28A0092B-C50C-407E-A947-70E740481C1C}">
                <a14:useLocalDpi xmlns:a14="http://schemas.microsoft.com/office/drawing/2010/main" val="0"/>
              </a:ext>
            </a:extLst>
          </a:blip>
          <a:stretch>
            <a:fillRect/>
          </a:stretch>
        </p:blipFill>
        <p:spPr>
          <a:xfrm>
            <a:off x="6316432" y="1201840"/>
            <a:ext cx="4285714" cy="1019048"/>
          </a:xfrm>
        </p:spPr>
      </p:pic>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Restore deleted release pipelines</a:t>
            </a:r>
            <a:endParaRPr lang="en-AU" dirty="0"/>
          </a:p>
        </p:txBody>
      </p:sp>
      <p:pic>
        <p:nvPicPr>
          <p:cNvPr id="16" name="Picture 15" descr="A screenshot of a social media post&#10;&#10;Description automatically generated">
            <a:extLst>
              <a:ext uri="{FF2B5EF4-FFF2-40B4-BE49-F238E27FC236}">
                <a16:creationId xmlns:a16="http://schemas.microsoft.com/office/drawing/2014/main" id="{CD814D86-D788-4FB6-A715-B77D753331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03989" y="3737174"/>
            <a:ext cx="7055213" cy="1701887"/>
          </a:xfrm>
          <a:prstGeom prst="rect">
            <a:avLst/>
          </a:prstGeom>
        </p:spPr>
      </p:pic>
    </p:spTree>
    <p:extLst>
      <p:ext uri="{BB962C8B-B14F-4D97-AF65-F5344CB8AC3E}">
        <p14:creationId xmlns:p14="http://schemas.microsoft.com/office/powerpoint/2010/main" val="140938269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138175" cy="1393393"/>
          </a:xfrm>
        </p:spPr>
        <p:txBody>
          <a:bodyPr/>
          <a:lstStyle/>
          <a:p>
            <a:r>
              <a:rPr lang="en-GB" dirty="0"/>
              <a:t>Azure Pipelines - YAML files for a new pipeline are committed by your identity, not our bot</a:t>
            </a:r>
          </a:p>
          <a:p>
            <a:endParaRPr lang="en-AU" dirty="0"/>
          </a:p>
          <a:p>
            <a:r>
              <a:rPr lang="en-AU" dirty="0"/>
              <a:t>Azure Pipelines - </a:t>
            </a:r>
            <a:r>
              <a:rPr lang="en-GB" dirty="0" err="1"/>
              <a:t>reate</a:t>
            </a:r>
            <a:r>
              <a:rPr lang="en-GB" dirty="0"/>
              <a:t> pipelines from an existing YAML file in any branch or path</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February 4 2019 – Sprint 147</a:t>
            </a:r>
            <a:endParaRPr lang="en-AU" dirty="0"/>
          </a:p>
        </p:txBody>
      </p:sp>
      <p:pic>
        <p:nvPicPr>
          <p:cNvPr id="12" name="Picture 11">
            <a:extLst>
              <a:ext uri="{FF2B5EF4-FFF2-40B4-BE49-F238E27FC236}">
                <a16:creationId xmlns:a16="http://schemas.microsoft.com/office/drawing/2014/main" id="{7A4C9877-B75E-4467-85DA-AEE678878E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3" name="Rectangle 12">
            <a:extLst>
              <a:ext uri="{FF2B5EF4-FFF2-40B4-BE49-F238E27FC236}">
                <a16:creationId xmlns:a16="http://schemas.microsoft.com/office/drawing/2014/main" id="{68C9A2E3-54FE-4E91-AE74-8BC9F97F45EA}"/>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pic>
        <p:nvPicPr>
          <p:cNvPr id="8" name="Online Image Placeholder 7" descr="A screenshot of a cell phone&#10;&#10;Description automatically generated">
            <a:extLst>
              <a:ext uri="{FF2B5EF4-FFF2-40B4-BE49-F238E27FC236}">
                <a16:creationId xmlns:a16="http://schemas.microsoft.com/office/drawing/2014/main" id="{42A45BEA-26F8-45FD-A692-C4FB4C352A58}"/>
              </a:ext>
            </a:extLst>
          </p:cNvPr>
          <p:cNvPicPr>
            <a:picLocks noGrp="1" noChangeAspect="1"/>
          </p:cNvPicPr>
          <p:nvPr>
            <p:ph type="clipArt" sz="quarter" idx="11"/>
          </p:nvPr>
        </p:nvPicPr>
        <p:blipFill>
          <a:blip r:embed="rId3">
            <a:extLst>
              <a:ext uri="{28A0092B-C50C-407E-A947-70E740481C1C}">
                <a14:useLocalDpi xmlns:a14="http://schemas.microsoft.com/office/drawing/2010/main" val="0"/>
              </a:ext>
            </a:extLst>
          </a:blip>
          <a:stretch>
            <a:fillRect/>
          </a:stretch>
        </p:blipFill>
        <p:spPr>
          <a:xfrm>
            <a:off x="6094443" y="3248495"/>
            <a:ext cx="5780088" cy="2865757"/>
          </a:xfrm>
        </p:spPr>
      </p:pic>
    </p:spTree>
    <p:extLst>
      <p:ext uri="{BB962C8B-B14F-4D97-AF65-F5344CB8AC3E}">
        <p14:creationId xmlns:p14="http://schemas.microsoft.com/office/powerpoint/2010/main" val="79497954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138175" cy="1330331"/>
          </a:xfrm>
        </p:spPr>
        <p:txBody>
          <a:bodyPr/>
          <a:lstStyle/>
          <a:p>
            <a:r>
              <a:rPr lang="en-GB" dirty="0"/>
              <a:t>Azure Pipelines - Run pipelines using GitHub pull request comments</a:t>
            </a:r>
          </a:p>
          <a:p>
            <a:endParaRPr lang="en-AU" dirty="0"/>
          </a:p>
          <a:p>
            <a:r>
              <a:rPr lang="en-AU" dirty="0"/>
              <a:t>Azure Pipelines - </a:t>
            </a:r>
            <a:r>
              <a:rPr lang="en-GB" dirty="0"/>
              <a:t>Limit pull request validation builds to authorized team members</a:t>
            </a:r>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February 4 2019 – Sprint 147</a:t>
            </a:r>
            <a:endParaRPr lang="en-AU" dirty="0"/>
          </a:p>
        </p:txBody>
      </p:sp>
      <p:pic>
        <p:nvPicPr>
          <p:cNvPr id="10" name="Picture 9">
            <a:extLst>
              <a:ext uri="{FF2B5EF4-FFF2-40B4-BE49-F238E27FC236}">
                <a16:creationId xmlns:a16="http://schemas.microsoft.com/office/drawing/2014/main" id="{5EE9729A-A89D-41ED-BECA-9AE538DB5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2" name="Rectangle 11">
            <a:extLst>
              <a:ext uri="{FF2B5EF4-FFF2-40B4-BE49-F238E27FC236}">
                <a16:creationId xmlns:a16="http://schemas.microsoft.com/office/drawing/2014/main" id="{755BB8B1-82C3-4929-AD1F-ED4886AB0965}"/>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pic>
        <p:nvPicPr>
          <p:cNvPr id="5" name="Picture 4" descr="A screenshot of a cell phone&#10;&#10;Description automatically generated">
            <a:extLst>
              <a:ext uri="{FF2B5EF4-FFF2-40B4-BE49-F238E27FC236}">
                <a16:creationId xmlns:a16="http://schemas.microsoft.com/office/drawing/2014/main" id="{DDAD4173-B127-4B7C-BDDB-4E465FCFB2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6973" y="1050261"/>
            <a:ext cx="6767357" cy="1982533"/>
          </a:xfrm>
          <a:prstGeom prst="rect">
            <a:avLst/>
          </a:prstGeom>
        </p:spPr>
      </p:pic>
      <p:pic>
        <p:nvPicPr>
          <p:cNvPr id="7" name="Picture 6">
            <a:extLst>
              <a:ext uri="{FF2B5EF4-FFF2-40B4-BE49-F238E27FC236}">
                <a16:creationId xmlns:a16="http://schemas.microsoft.com/office/drawing/2014/main" id="{298E2AC6-86AD-48C4-A7E7-1F61EA4BD1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0331" y="3429000"/>
            <a:ext cx="4045158" cy="901746"/>
          </a:xfrm>
          <a:prstGeom prst="rect">
            <a:avLst/>
          </a:prstGeom>
        </p:spPr>
      </p:pic>
    </p:spTree>
    <p:extLst>
      <p:ext uri="{BB962C8B-B14F-4D97-AF65-F5344CB8AC3E}">
        <p14:creationId xmlns:p14="http://schemas.microsoft.com/office/powerpoint/2010/main" val="37273518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Boards - </a:t>
            </a:r>
            <a:r>
              <a:rPr lang="en-GB" dirty="0"/>
              <a:t>Simplify the organization of your work using the Basic process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7" name="Online Image Placeholder 6" descr="A screenshot of a cell phone&#10;&#10;Description automatically generated">
            <a:extLst>
              <a:ext uri="{FF2B5EF4-FFF2-40B4-BE49-F238E27FC236}">
                <a16:creationId xmlns:a16="http://schemas.microsoft.com/office/drawing/2014/main" id="{9A506001-A93D-4688-9E0C-8AF6F50F3011}"/>
              </a:ext>
            </a:extLst>
          </p:cNvPr>
          <p:cNvPicPr>
            <a:picLocks noGrp="1" noChangeAspect="1"/>
          </p:cNvPicPr>
          <p:nvPr>
            <p:ph type="clipArt" sz="quarter" idx="11"/>
          </p:nvPr>
        </p:nvPicPr>
        <p:blipFill>
          <a:blip r:embed="rId3">
            <a:extLst>
              <a:ext uri="{28A0092B-C50C-407E-A947-70E740481C1C}">
                <a14:useLocalDpi xmlns:a14="http://schemas.microsoft.com/office/drawing/2010/main" val="0"/>
              </a:ext>
            </a:extLst>
          </a:blip>
          <a:stretch>
            <a:fillRect/>
          </a:stretch>
        </p:blipFill>
        <p:spPr>
          <a:xfrm>
            <a:off x="6541226" y="790108"/>
            <a:ext cx="4061945" cy="3756025"/>
          </a:xfrm>
        </p:spPr>
      </p:pic>
    </p:spTree>
    <p:extLst>
      <p:ext uri="{BB962C8B-B14F-4D97-AF65-F5344CB8AC3E}">
        <p14:creationId xmlns:p14="http://schemas.microsoft.com/office/powerpoint/2010/main" val="30988158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138175" cy="975607"/>
          </a:xfrm>
        </p:spPr>
        <p:txBody>
          <a:bodyPr/>
          <a:lstStyle/>
          <a:p>
            <a:r>
              <a:rPr lang="en-GB" dirty="0"/>
              <a:t>Azure Pipelines - Publish build </a:t>
            </a:r>
            <a:r>
              <a:rPr lang="en-GB" dirty="0" err="1"/>
              <a:t>artifacts</a:t>
            </a:r>
            <a:r>
              <a:rPr lang="en-GB" dirty="0"/>
              <a:t> with long file paths</a:t>
            </a:r>
          </a:p>
          <a:p>
            <a:endParaRPr lang="en-GB" dirty="0"/>
          </a:p>
          <a:p>
            <a:r>
              <a:rPr lang="en-AU" dirty="0"/>
              <a:t>Azure Pipelines - </a:t>
            </a:r>
            <a:r>
              <a:rPr lang="en-GB" dirty="0"/>
              <a:t>New extension contribution points in the Pipelines Test tab</a:t>
            </a:r>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February 4 2019 – Sprint 147</a:t>
            </a:r>
            <a:endParaRPr lang="en-AU" dirty="0"/>
          </a:p>
        </p:txBody>
      </p:sp>
      <p:sp>
        <p:nvSpPr>
          <p:cNvPr id="2" name="Rectangle 1">
            <a:extLst>
              <a:ext uri="{FF2B5EF4-FFF2-40B4-BE49-F238E27FC236}">
                <a16:creationId xmlns:a16="http://schemas.microsoft.com/office/drawing/2014/main" id="{4419C047-7023-4633-AFA6-3C1A8936F43A}"/>
              </a:ext>
            </a:extLst>
          </p:cNvPr>
          <p:cNvSpPr/>
          <p:nvPr/>
        </p:nvSpPr>
        <p:spPr>
          <a:xfrm>
            <a:off x="5876330" y="1133856"/>
            <a:ext cx="6096000" cy="1477328"/>
          </a:xfrm>
          <a:prstGeom prst="rect">
            <a:avLst/>
          </a:prstGeom>
        </p:spPr>
        <p:txBody>
          <a:bodyPr>
            <a:spAutoFit/>
          </a:bodyPr>
          <a:lstStyle/>
          <a:p>
            <a:r>
              <a:rPr lang="en-GB" dirty="0"/>
              <a:t>Until now, there was a limitation that prevented uploading build </a:t>
            </a:r>
            <a:r>
              <a:rPr lang="en-GB" dirty="0" err="1"/>
              <a:t>artifacts</a:t>
            </a:r>
            <a:r>
              <a:rPr lang="en-GB" dirty="0"/>
              <a:t> with paths longer than 233 characters. This could prevent you from uploading code coverage results from Linux and macOS builds with file paths longer than the limit. With this update, we've extended the limit to support long paths.</a:t>
            </a:r>
            <a:endParaRPr lang="en-AU" dirty="0"/>
          </a:p>
        </p:txBody>
      </p:sp>
      <p:sp>
        <p:nvSpPr>
          <p:cNvPr id="5" name="Rectangle 4">
            <a:extLst>
              <a:ext uri="{FF2B5EF4-FFF2-40B4-BE49-F238E27FC236}">
                <a16:creationId xmlns:a16="http://schemas.microsoft.com/office/drawing/2014/main" id="{FD88D403-2378-49ED-BA83-F1B866607A37}"/>
              </a:ext>
            </a:extLst>
          </p:cNvPr>
          <p:cNvSpPr/>
          <p:nvPr/>
        </p:nvSpPr>
        <p:spPr>
          <a:xfrm>
            <a:off x="5876330" y="2908693"/>
            <a:ext cx="6096000" cy="2585323"/>
          </a:xfrm>
          <a:prstGeom prst="rect">
            <a:avLst/>
          </a:prstGeom>
        </p:spPr>
        <p:txBody>
          <a:bodyPr>
            <a:spAutoFit/>
          </a:bodyPr>
          <a:lstStyle/>
          <a:p>
            <a:pPr marL="342900" indent="-342900">
              <a:buAutoNum type="arabicPeriod"/>
            </a:pPr>
            <a:r>
              <a:rPr lang="en-GB" dirty="0">
                <a:solidFill>
                  <a:srgbClr val="000000"/>
                </a:solidFill>
                <a:latin typeface="Segoe UI" panose="020B0502040204020203" pitchFamily="34" charset="0"/>
              </a:rPr>
              <a:t>Custom Action button in the toolbar</a:t>
            </a:r>
          </a:p>
          <a:p>
            <a:pPr marL="342900" indent="-342900">
              <a:buAutoNum type="arabicPeriod"/>
            </a:pPr>
            <a:endParaRPr lang="en-GB" dirty="0">
              <a:solidFill>
                <a:srgbClr val="000000"/>
              </a:solidFill>
              <a:latin typeface="Segoe UI" panose="020B0502040204020203" pitchFamily="34" charset="0"/>
            </a:endParaRPr>
          </a:p>
          <a:p>
            <a:pPr marL="342900" indent="-342900">
              <a:buAutoNum type="arabicPeriod"/>
            </a:pPr>
            <a:endParaRPr lang="en-GB" dirty="0">
              <a:solidFill>
                <a:srgbClr val="000000"/>
              </a:solidFill>
              <a:latin typeface="Segoe UI" panose="020B0502040204020203" pitchFamily="34" charset="0"/>
            </a:endParaRPr>
          </a:p>
          <a:p>
            <a:pPr marL="342900" indent="-342900">
              <a:buAutoNum type="arabicPeriod"/>
            </a:pPr>
            <a:endParaRPr lang="en-GB" dirty="0">
              <a:solidFill>
                <a:srgbClr val="000000"/>
              </a:solidFill>
              <a:latin typeface="Segoe UI" panose="020B0502040204020203" pitchFamily="34" charset="0"/>
            </a:endParaRPr>
          </a:p>
          <a:p>
            <a:pPr marL="342900" indent="-342900">
              <a:buAutoNum type="arabicPeriod"/>
            </a:pPr>
            <a:endParaRPr lang="en-GB" dirty="0">
              <a:solidFill>
                <a:srgbClr val="000000"/>
              </a:solidFill>
              <a:latin typeface="Segoe UI" panose="020B0502040204020203" pitchFamily="34" charset="0"/>
            </a:endParaRPr>
          </a:p>
          <a:p>
            <a:pPr marL="342900" indent="-342900">
              <a:buAutoNum type="arabicPeriod"/>
            </a:pPr>
            <a:endParaRPr lang="en-GB" dirty="0">
              <a:solidFill>
                <a:srgbClr val="000000"/>
              </a:solidFill>
              <a:latin typeface="Segoe UI" panose="020B0502040204020203" pitchFamily="34" charset="0"/>
            </a:endParaRPr>
          </a:p>
          <a:p>
            <a:pPr marL="342900" indent="-342900">
              <a:buAutoNum type="arabicPeriod"/>
            </a:pPr>
            <a:endParaRPr lang="en-GB" dirty="0">
              <a:solidFill>
                <a:srgbClr val="000000"/>
              </a:solidFill>
              <a:latin typeface="Segoe UI" panose="020B0502040204020203" pitchFamily="34" charset="0"/>
            </a:endParaRPr>
          </a:p>
          <a:p>
            <a:pPr marL="342900" indent="-342900">
              <a:buAutoNum type="arabicPeriod"/>
            </a:pPr>
            <a:endParaRPr lang="en-GB" dirty="0">
              <a:solidFill>
                <a:srgbClr val="000000"/>
              </a:solidFill>
              <a:latin typeface="Segoe UI" panose="020B0502040204020203" pitchFamily="34" charset="0"/>
            </a:endParaRPr>
          </a:p>
          <a:p>
            <a:pPr marL="342900" indent="-342900">
              <a:buAutoNum type="arabicPeriod"/>
            </a:pPr>
            <a:r>
              <a:rPr lang="en-GB" dirty="0"/>
              <a:t>Custom Details Tab in the details pane</a:t>
            </a:r>
            <a:endParaRPr lang="en-AU" dirty="0"/>
          </a:p>
        </p:txBody>
      </p:sp>
      <p:pic>
        <p:nvPicPr>
          <p:cNvPr id="9" name="Picture 8">
            <a:extLst>
              <a:ext uri="{FF2B5EF4-FFF2-40B4-BE49-F238E27FC236}">
                <a16:creationId xmlns:a16="http://schemas.microsoft.com/office/drawing/2014/main" id="{7133B7B6-22CC-4860-9138-83C21EA6FD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0" name="Rectangle 9">
            <a:extLst>
              <a:ext uri="{FF2B5EF4-FFF2-40B4-BE49-F238E27FC236}">
                <a16:creationId xmlns:a16="http://schemas.microsoft.com/office/drawing/2014/main" id="{F9515C8E-F5F8-483B-B32E-602B5F112A72}"/>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pic>
        <p:nvPicPr>
          <p:cNvPr id="7" name="Picture 6" descr="A screenshot of a cell phone&#10;&#10;Description automatically generated">
            <a:extLst>
              <a:ext uri="{FF2B5EF4-FFF2-40B4-BE49-F238E27FC236}">
                <a16:creationId xmlns:a16="http://schemas.microsoft.com/office/drawing/2014/main" id="{34169054-8949-417F-B0BF-CA2F304543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0602" y="3305394"/>
            <a:ext cx="2991004" cy="1460575"/>
          </a:xfrm>
          <a:prstGeom prst="rect">
            <a:avLst/>
          </a:prstGeom>
        </p:spPr>
      </p:pic>
    </p:spTree>
    <p:extLst>
      <p:ext uri="{BB962C8B-B14F-4D97-AF65-F5344CB8AC3E}">
        <p14:creationId xmlns:p14="http://schemas.microsoft.com/office/powerpoint/2010/main" val="40325652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4"/>
            <a:ext cx="5138175" cy="1054435"/>
          </a:xfrm>
        </p:spPr>
        <p:txBody>
          <a:bodyPr/>
          <a:lstStyle/>
          <a:p>
            <a:r>
              <a:rPr lang="en-GB" dirty="0"/>
              <a:t>Azure Artefacts - Proxy support for </a:t>
            </a:r>
            <a:r>
              <a:rPr lang="en-GB" dirty="0" err="1"/>
              <a:t>Artifacts</a:t>
            </a:r>
            <a:r>
              <a:rPr lang="en-GB" dirty="0"/>
              <a:t>-related tasks</a:t>
            </a:r>
          </a:p>
          <a:p>
            <a:endParaRPr lang="en-GB" dirty="0"/>
          </a:p>
          <a:p>
            <a:endParaRPr lang="en-GB" dirty="0"/>
          </a:p>
          <a:p>
            <a:r>
              <a:rPr lang="en-AU" dirty="0"/>
              <a:t>Azure Artefacts - </a:t>
            </a:r>
            <a:r>
              <a:rPr lang="en-GB" dirty="0"/>
              <a:t>Delegate who can manage feeds</a:t>
            </a:r>
          </a:p>
          <a:p>
            <a:endParaRPr lang="en-GB" dirty="0"/>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February 4 2019 – Sprint 147</a:t>
            </a:r>
            <a:endParaRPr lang="en-AU" dirty="0"/>
          </a:p>
        </p:txBody>
      </p:sp>
      <p:pic>
        <p:nvPicPr>
          <p:cNvPr id="9" name="Picture 8">
            <a:extLst>
              <a:ext uri="{FF2B5EF4-FFF2-40B4-BE49-F238E27FC236}">
                <a16:creationId xmlns:a16="http://schemas.microsoft.com/office/drawing/2014/main" id="{7E0B459F-F059-4FA6-B9B6-BBEFD44C2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0" name="Rectangle 9">
            <a:extLst>
              <a:ext uri="{FF2B5EF4-FFF2-40B4-BE49-F238E27FC236}">
                <a16:creationId xmlns:a16="http://schemas.microsoft.com/office/drawing/2014/main" id="{DCC768FF-4944-4A5B-9563-46C98F81F538}"/>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2" name="TextBox 1">
            <a:extLst>
              <a:ext uri="{FF2B5EF4-FFF2-40B4-BE49-F238E27FC236}">
                <a16:creationId xmlns:a16="http://schemas.microsoft.com/office/drawing/2014/main" id="{ED94ED68-A2EC-4B23-AFF1-DE3DA56226DC}"/>
              </a:ext>
            </a:extLst>
          </p:cNvPr>
          <p:cNvSpPr txBox="1"/>
          <p:nvPr/>
        </p:nvSpPr>
        <p:spPr>
          <a:xfrm>
            <a:off x="5407572" y="1466193"/>
            <a:ext cx="6556758" cy="2031325"/>
          </a:xfrm>
          <a:prstGeom prst="rect">
            <a:avLst/>
          </a:prstGeom>
          <a:noFill/>
        </p:spPr>
        <p:txBody>
          <a:bodyPr wrap="square" rtlCol="0">
            <a:spAutoFit/>
          </a:bodyPr>
          <a:lstStyle/>
          <a:p>
            <a:r>
              <a:rPr lang="en-GB" dirty="0"/>
              <a:t>Added support for proxies to the following tasks:</a:t>
            </a:r>
          </a:p>
          <a:p>
            <a:r>
              <a:rPr lang="en-GB" dirty="0" err="1">
                <a:hlinkClick r:id="rId3"/>
              </a:rPr>
              <a:t>npm</a:t>
            </a:r>
            <a:endParaRPr lang="en-GB" dirty="0"/>
          </a:p>
          <a:p>
            <a:r>
              <a:rPr lang="en-GB" dirty="0">
                <a:hlinkClick r:id="rId4"/>
              </a:rPr>
              <a:t>NuGet</a:t>
            </a:r>
            <a:r>
              <a:rPr lang="en-GB" dirty="0"/>
              <a:t> - restore and push commands only</a:t>
            </a:r>
          </a:p>
          <a:p>
            <a:r>
              <a:rPr lang="en-GB" dirty="0">
                <a:hlinkClick r:id="rId5"/>
              </a:rPr>
              <a:t>.NET Core CLI</a:t>
            </a:r>
            <a:r>
              <a:rPr lang="en-GB" dirty="0"/>
              <a:t> - restore and NuGet push commands only</a:t>
            </a:r>
          </a:p>
          <a:p>
            <a:r>
              <a:rPr lang="en-GB" dirty="0">
                <a:hlinkClick r:id="rId6"/>
              </a:rPr>
              <a:t>Universal Packages</a:t>
            </a:r>
            <a:endParaRPr lang="en-GB" dirty="0"/>
          </a:p>
          <a:p>
            <a:r>
              <a:rPr lang="en-GB" dirty="0" err="1">
                <a:hlinkClick r:id="rId7"/>
              </a:rPr>
              <a:t>npm</a:t>
            </a:r>
            <a:r>
              <a:rPr lang="en-GB" dirty="0">
                <a:hlinkClick r:id="rId7"/>
              </a:rPr>
              <a:t> Authenticate</a:t>
            </a:r>
            <a:r>
              <a:rPr lang="en-GB" dirty="0"/>
              <a:t>, </a:t>
            </a:r>
            <a:r>
              <a:rPr lang="en-GB" dirty="0">
                <a:hlinkClick r:id="rId8"/>
              </a:rPr>
              <a:t>Pip Authenticate</a:t>
            </a:r>
            <a:r>
              <a:rPr lang="en-GB" dirty="0"/>
              <a:t>, </a:t>
            </a:r>
            <a:r>
              <a:rPr lang="en-GB" dirty="0">
                <a:hlinkClick r:id="rId9"/>
              </a:rPr>
              <a:t>Twine Upload Authenticate</a:t>
            </a:r>
            <a:endParaRPr lang="en-GB" dirty="0"/>
          </a:p>
          <a:p>
            <a:r>
              <a:rPr lang="en-GB" dirty="0">
                <a:hlinkClick r:id="rId10"/>
              </a:rPr>
              <a:t>.NET Core Tool Installer</a:t>
            </a:r>
            <a:r>
              <a:rPr lang="en-GB" dirty="0"/>
              <a:t>, </a:t>
            </a:r>
            <a:r>
              <a:rPr lang="en-GB" dirty="0">
                <a:hlinkClick r:id="rId11"/>
              </a:rPr>
              <a:t>NuGet Tool Installer</a:t>
            </a:r>
            <a:r>
              <a:rPr lang="en-GB" dirty="0"/>
              <a:t>, </a:t>
            </a:r>
            <a:r>
              <a:rPr lang="en-GB" dirty="0">
                <a:hlinkClick r:id="rId12"/>
              </a:rPr>
              <a:t>Node.js Tool Installer</a:t>
            </a:r>
            <a:endParaRPr lang="en-GB" dirty="0"/>
          </a:p>
        </p:txBody>
      </p:sp>
      <p:sp>
        <p:nvSpPr>
          <p:cNvPr id="5" name="TextBox 4">
            <a:extLst>
              <a:ext uri="{FF2B5EF4-FFF2-40B4-BE49-F238E27FC236}">
                <a16:creationId xmlns:a16="http://schemas.microsoft.com/office/drawing/2014/main" id="{6AFD3366-4D2F-4F76-9548-9B6C3D7F2B10}"/>
              </a:ext>
            </a:extLst>
          </p:cNvPr>
          <p:cNvSpPr txBox="1"/>
          <p:nvPr/>
        </p:nvSpPr>
        <p:spPr>
          <a:xfrm>
            <a:off x="5502166" y="3846786"/>
            <a:ext cx="5715000" cy="1477328"/>
          </a:xfrm>
          <a:prstGeom prst="rect">
            <a:avLst/>
          </a:prstGeom>
          <a:noFill/>
        </p:spPr>
        <p:txBody>
          <a:bodyPr wrap="square" rtlCol="0">
            <a:spAutoFit/>
          </a:bodyPr>
          <a:lstStyle/>
          <a:p>
            <a:r>
              <a:rPr lang="en-GB"/>
              <a:t>In Azure Artifacts, </a:t>
            </a:r>
            <a:r>
              <a:rPr lang="en-GB">
                <a:hlinkClick r:id="rId13"/>
              </a:rPr>
              <a:t>Project Collection Administrators</a:t>
            </a:r>
            <a:r>
              <a:rPr lang="en-GB"/>
              <a:t> (PCAs) have always been able to administer all feeds in an Azure DevOps organization. With this update, PCAs can also give this ability to other users and groups, thus delegating the ability to manage any feed.</a:t>
            </a:r>
            <a:endParaRPr lang="en-AU" dirty="0"/>
          </a:p>
        </p:txBody>
      </p:sp>
    </p:spTree>
    <p:extLst>
      <p:ext uri="{BB962C8B-B14F-4D97-AF65-F5344CB8AC3E}">
        <p14:creationId xmlns:p14="http://schemas.microsoft.com/office/powerpoint/2010/main" val="102313853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483224"/>
          </a:xfrm>
        </p:spPr>
        <p:txBody>
          <a:bodyPr/>
          <a:lstStyle/>
          <a:p>
            <a:r>
              <a:rPr lang="en-GB" dirty="0"/>
              <a:t>Wiki - Permalinks for Wiki pages</a:t>
            </a:r>
          </a:p>
          <a:p>
            <a:endParaRPr lang="en-GB" dirty="0"/>
          </a:p>
          <a:p>
            <a:r>
              <a:rPr lang="en-AU" dirty="0"/>
              <a:t>Wiki - </a:t>
            </a:r>
            <a:r>
              <a:rPr lang="en-GB" dirty="0"/>
              <a:t>Show work item status in Wiki pages</a:t>
            </a:r>
          </a:p>
          <a:p>
            <a:endParaRPr lang="en-GB" dirty="0"/>
          </a:p>
          <a:p>
            <a:endParaRPr lang="en-GB" dirty="0"/>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February 4 2019 – Sprint 147</a:t>
            </a:r>
            <a:endParaRPr lang="en-AU" dirty="0"/>
          </a:p>
        </p:txBody>
      </p:sp>
      <p:sp>
        <p:nvSpPr>
          <p:cNvPr id="2" name="Rectangle 1">
            <a:extLst>
              <a:ext uri="{FF2B5EF4-FFF2-40B4-BE49-F238E27FC236}">
                <a16:creationId xmlns:a16="http://schemas.microsoft.com/office/drawing/2014/main" id="{B6A3904A-1AE9-4BB1-AD23-1B45EE242097}"/>
              </a:ext>
            </a:extLst>
          </p:cNvPr>
          <p:cNvSpPr/>
          <p:nvPr/>
        </p:nvSpPr>
        <p:spPr>
          <a:xfrm>
            <a:off x="5564599" y="1144855"/>
            <a:ext cx="6096000" cy="1477328"/>
          </a:xfrm>
          <a:prstGeom prst="rect">
            <a:avLst/>
          </a:prstGeom>
        </p:spPr>
        <p:txBody>
          <a:bodyPr>
            <a:spAutoFit/>
          </a:bodyPr>
          <a:lstStyle/>
          <a:p>
            <a:r>
              <a:rPr lang="en-GB" dirty="0"/>
              <a:t>Until now, shared Wiki page links broke if the linked page was renamed or moved. With this update, we've introduced permanent links by adding a page IDs to the URL. This ensures that links you share remain intact as the wiki changes over time.</a:t>
            </a:r>
            <a:endParaRPr lang="en-AU" dirty="0"/>
          </a:p>
        </p:txBody>
      </p:sp>
      <p:pic>
        <p:nvPicPr>
          <p:cNvPr id="9" name="Picture 8">
            <a:extLst>
              <a:ext uri="{FF2B5EF4-FFF2-40B4-BE49-F238E27FC236}">
                <a16:creationId xmlns:a16="http://schemas.microsoft.com/office/drawing/2014/main" id="{E5CE2013-46D9-4F17-A34F-AFD03A82B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10" name="Rectangle 9">
            <a:extLst>
              <a:ext uri="{FF2B5EF4-FFF2-40B4-BE49-F238E27FC236}">
                <a16:creationId xmlns:a16="http://schemas.microsoft.com/office/drawing/2014/main" id="{973656FD-8B6E-4CDA-B326-75782C300A0A}"/>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pic>
        <p:nvPicPr>
          <p:cNvPr id="7" name="Picture 6" descr="A screenshot of a social media post&#10;&#10;Description automatically generated">
            <a:extLst>
              <a:ext uri="{FF2B5EF4-FFF2-40B4-BE49-F238E27FC236}">
                <a16:creationId xmlns:a16="http://schemas.microsoft.com/office/drawing/2014/main" id="{29C1D24D-85F1-48CC-B311-27F844569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3107" y="3144611"/>
            <a:ext cx="8083965" cy="2444876"/>
          </a:xfrm>
          <a:prstGeom prst="rect">
            <a:avLst/>
          </a:prstGeom>
        </p:spPr>
      </p:pic>
    </p:spTree>
    <p:extLst>
      <p:ext uri="{BB962C8B-B14F-4D97-AF65-F5344CB8AC3E}">
        <p14:creationId xmlns:p14="http://schemas.microsoft.com/office/powerpoint/2010/main" val="459649003"/>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8094838" cy="483224"/>
          </a:xfrm>
        </p:spPr>
        <p:txBody>
          <a:bodyPr/>
          <a:lstStyle/>
          <a:p>
            <a:r>
              <a:rPr lang="en-GB" dirty="0"/>
              <a:t>Administration - All users now on New Navigation</a:t>
            </a:r>
          </a:p>
          <a:p>
            <a:endParaRPr lang="en-GB" dirty="0"/>
          </a:p>
          <a:p>
            <a:endParaRPr lang="en-GB" dirty="0"/>
          </a:p>
          <a:p>
            <a:endParaRPr lang="en-GB" dirty="0"/>
          </a:p>
          <a:p>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February 4 2019 – Sprint 147</a:t>
            </a:r>
            <a:endParaRPr lang="en-AU" dirty="0"/>
          </a:p>
        </p:txBody>
      </p:sp>
      <p:pic>
        <p:nvPicPr>
          <p:cNvPr id="7" name="Picture 6">
            <a:extLst>
              <a:ext uri="{FF2B5EF4-FFF2-40B4-BE49-F238E27FC236}">
                <a16:creationId xmlns:a16="http://schemas.microsoft.com/office/drawing/2014/main" id="{39A27EE9-5163-41BF-A141-69288D338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A85A551E-9467-4D3F-9622-9F745A3534FE}"/>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Tree>
    <p:extLst>
      <p:ext uri="{BB962C8B-B14F-4D97-AF65-F5344CB8AC3E}">
        <p14:creationId xmlns:p14="http://schemas.microsoft.com/office/powerpoint/2010/main" val="97342728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C8CEF2-B403-444E-8543-5C0846579397}"/>
              </a:ext>
            </a:extLst>
          </p:cNvPr>
          <p:cNvSpPr>
            <a:spLocks noGrp="1"/>
          </p:cNvSpPr>
          <p:nvPr>
            <p:ph type="body" sz="quarter" idx="10"/>
          </p:nvPr>
        </p:nvSpPr>
        <p:spPr/>
        <p:txBody>
          <a:bodyPr/>
          <a:lstStyle/>
          <a:p>
            <a:r>
              <a:rPr lang="en-AU" dirty="0">
                <a:hlinkClick r:id="rId2"/>
              </a:rPr>
              <a:t>https://docs.microsoft.com/en-us/azure/devops/release-notes/2019/sprint-146-update</a:t>
            </a:r>
            <a:endParaRPr lang="en-AU" dirty="0"/>
          </a:p>
          <a:p>
            <a:r>
              <a:rPr lang="en-AU" dirty="0">
                <a:hlinkClick r:id="rId3"/>
              </a:rPr>
              <a:t>https://docs.microsoft.com/en-us/azure/devops/release-notes/2019</a:t>
            </a:r>
            <a:r>
              <a:rPr lang="en-AU">
                <a:hlinkClick r:id="rId3"/>
              </a:rPr>
              <a:t>/sprint-147-update</a:t>
            </a:r>
            <a:endParaRPr lang="en-AU" dirty="0"/>
          </a:p>
        </p:txBody>
      </p:sp>
      <p:sp>
        <p:nvSpPr>
          <p:cNvPr id="4" name="Title 3">
            <a:extLst>
              <a:ext uri="{FF2B5EF4-FFF2-40B4-BE49-F238E27FC236}">
                <a16:creationId xmlns:a16="http://schemas.microsoft.com/office/drawing/2014/main" id="{197A6EB4-2AD2-4EE3-856F-35AA283D691E}"/>
              </a:ext>
            </a:extLst>
          </p:cNvPr>
          <p:cNvSpPr>
            <a:spLocks noGrp="1"/>
          </p:cNvSpPr>
          <p:nvPr>
            <p:ph type="title"/>
          </p:nvPr>
        </p:nvSpPr>
        <p:spPr/>
        <p:txBody>
          <a:bodyPr/>
          <a:lstStyle/>
          <a:p>
            <a:r>
              <a:rPr lang="en-US" dirty="0"/>
              <a:t>Links</a:t>
            </a:r>
            <a:endParaRPr lang="en-AU" dirty="0"/>
          </a:p>
        </p:txBody>
      </p:sp>
      <p:pic>
        <p:nvPicPr>
          <p:cNvPr id="5" name="Online Image Placeholder 4" descr="A screenshot of a social media post&#10;&#10;Description automatically generated">
            <a:extLst>
              <a:ext uri="{FF2B5EF4-FFF2-40B4-BE49-F238E27FC236}">
                <a16:creationId xmlns:a16="http://schemas.microsoft.com/office/drawing/2014/main" id="{1C028DE9-705F-4A7D-92C5-8C1AA385EE77}"/>
              </a:ext>
            </a:extLst>
          </p:cNvPr>
          <p:cNvPicPr>
            <a:picLocks noGrp="1" noChangeAspect="1"/>
          </p:cNvPicPr>
          <p:nvPr>
            <p:ph type="clipArt" sz="quarter" idx="11"/>
          </p:nvPr>
        </p:nvPicPr>
        <p:blipFill>
          <a:blip r:embed="rId4">
            <a:extLst>
              <a:ext uri="{28A0092B-C50C-407E-A947-70E740481C1C}">
                <a14:useLocalDpi xmlns:a14="http://schemas.microsoft.com/office/drawing/2010/main" val="0"/>
              </a:ext>
            </a:extLst>
          </a:blip>
          <a:stretch>
            <a:fillRect/>
          </a:stretch>
        </p:blipFill>
        <p:spPr>
          <a:xfrm>
            <a:off x="5982375" y="1479185"/>
            <a:ext cx="5780088" cy="3203978"/>
          </a:xfrm>
          <a:prstGeom prst="rect">
            <a:avLst/>
          </a:prstGeom>
        </p:spPr>
      </p:pic>
      <p:pic>
        <p:nvPicPr>
          <p:cNvPr id="7" name="Picture 6">
            <a:extLst>
              <a:ext uri="{FF2B5EF4-FFF2-40B4-BE49-F238E27FC236}">
                <a16:creationId xmlns:a16="http://schemas.microsoft.com/office/drawing/2014/main" id="{9CA31244-8EAB-4CF5-B0EF-DCE103AAFE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2FEEDC2C-15D2-4A4F-9E52-9C8466400E28}"/>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Tree>
    <p:extLst>
      <p:ext uri="{BB962C8B-B14F-4D97-AF65-F5344CB8AC3E}">
        <p14:creationId xmlns:p14="http://schemas.microsoft.com/office/powerpoint/2010/main" val="65223973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GitHub Enterprise support in the pipeline wizard</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9" name="Online Image Placeholder 8" descr="A screenshot of a cell phone&#10;&#10;Description automatically generated">
            <a:extLst>
              <a:ext uri="{FF2B5EF4-FFF2-40B4-BE49-F238E27FC236}">
                <a16:creationId xmlns:a16="http://schemas.microsoft.com/office/drawing/2014/main" id="{E2CC8046-AA14-47E6-BF32-D04FE2E5D9F2}"/>
              </a:ext>
            </a:extLst>
          </p:cNvPr>
          <p:cNvPicPr>
            <a:picLocks noGrp="1" noChangeAspect="1"/>
          </p:cNvPicPr>
          <p:nvPr>
            <p:ph type="clipArt" sz="quarter" idx="11"/>
          </p:nvPr>
        </p:nvPicPr>
        <p:blipFill>
          <a:blip r:embed="rId3">
            <a:extLst>
              <a:ext uri="{28A0092B-C50C-407E-A947-70E740481C1C}">
                <a14:useLocalDpi xmlns:a14="http://schemas.microsoft.com/office/drawing/2010/main" val="0"/>
              </a:ext>
            </a:extLst>
          </a:blip>
          <a:stretch>
            <a:fillRect/>
          </a:stretch>
        </p:blipFill>
        <p:spPr>
          <a:xfrm>
            <a:off x="5894990" y="961926"/>
            <a:ext cx="5780088" cy="2522354"/>
          </a:xfrm>
        </p:spPr>
      </p:pic>
      <p:sp>
        <p:nvSpPr>
          <p:cNvPr id="13" name="Text Placeholder 2">
            <a:extLst>
              <a:ext uri="{FF2B5EF4-FFF2-40B4-BE49-F238E27FC236}">
                <a16:creationId xmlns:a16="http://schemas.microsoft.com/office/drawing/2014/main" id="{A1ED08DF-B3A4-49C8-A410-62E46EF75BA9}"/>
              </a:ext>
            </a:extLst>
          </p:cNvPr>
          <p:cNvSpPr txBox="1">
            <a:spLocks/>
          </p:cNvSpPr>
          <p:nvPr/>
        </p:nvSpPr>
        <p:spPr>
          <a:xfrm>
            <a:off x="426423" y="3737175"/>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Automatic GitHub service connections in pipelines</a:t>
            </a:r>
            <a:endParaRPr lang="en-AU" dirty="0"/>
          </a:p>
        </p:txBody>
      </p:sp>
      <p:sp>
        <p:nvSpPr>
          <p:cNvPr id="10" name="TextBox 9">
            <a:extLst>
              <a:ext uri="{FF2B5EF4-FFF2-40B4-BE49-F238E27FC236}">
                <a16:creationId xmlns:a16="http://schemas.microsoft.com/office/drawing/2014/main" id="{DF25C6A8-3337-4B1E-B66A-BB6562867FE8}"/>
              </a:ext>
            </a:extLst>
          </p:cNvPr>
          <p:cNvSpPr txBox="1"/>
          <p:nvPr/>
        </p:nvSpPr>
        <p:spPr>
          <a:xfrm>
            <a:off x="6094443" y="3737174"/>
            <a:ext cx="5557345" cy="2031325"/>
          </a:xfrm>
          <a:prstGeom prst="rect">
            <a:avLst/>
          </a:prstGeom>
          <a:noFill/>
        </p:spPr>
        <p:txBody>
          <a:bodyPr wrap="square" rtlCol="0">
            <a:spAutoFit/>
          </a:bodyPr>
          <a:lstStyle/>
          <a:p>
            <a:r>
              <a:rPr lang="en-GB" dirty="0"/>
              <a:t>When using the </a:t>
            </a:r>
            <a:r>
              <a:rPr lang="en-GB" b="1" dirty="0"/>
              <a:t>New build pipeline</a:t>
            </a:r>
            <a:r>
              <a:rPr lang="en-GB" dirty="0"/>
              <a:t> wizard to create a pipeline for GitHub, the page for choosing or creating a GitHub service connection led to confusion about which connection to select from the list. Now, you don’t need to choose a connection. The wizard automatically creates and re-uses a service connection for the repository you choose</a:t>
            </a:r>
            <a:endParaRPr lang="en-AU" dirty="0"/>
          </a:p>
        </p:txBody>
      </p:sp>
    </p:spTree>
    <p:extLst>
      <p:ext uri="{BB962C8B-B14F-4D97-AF65-F5344CB8AC3E}">
        <p14:creationId xmlns:p14="http://schemas.microsoft.com/office/powerpoint/2010/main" val="38544999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Display status for each pipeline job in GitHub Check</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7" name="Online Image Placeholder 6" descr="A screenshot of a social media post&#10;&#10;Description automatically generated">
            <a:extLst>
              <a:ext uri="{FF2B5EF4-FFF2-40B4-BE49-F238E27FC236}">
                <a16:creationId xmlns:a16="http://schemas.microsoft.com/office/drawing/2014/main" id="{94BAB62E-7EA6-4484-AB36-252BF54CCD01}"/>
              </a:ext>
            </a:extLst>
          </p:cNvPr>
          <p:cNvPicPr>
            <a:picLocks noGrp="1" noChangeAspect="1"/>
          </p:cNvPicPr>
          <p:nvPr>
            <p:ph type="clipArt" sz="quarter" idx="11"/>
          </p:nvPr>
        </p:nvPicPr>
        <p:blipFill>
          <a:blip r:embed="rId3">
            <a:extLst>
              <a:ext uri="{28A0092B-C50C-407E-A947-70E740481C1C}">
                <a14:useLocalDpi xmlns:a14="http://schemas.microsoft.com/office/drawing/2010/main" val="0"/>
              </a:ext>
            </a:extLst>
          </a:blip>
          <a:stretch>
            <a:fillRect/>
          </a:stretch>
        </p:blipFill>
        <p:spPr>
          <a:xfrm>
            <a:off x="5951208" y="1144855"/>
            <a:ext cx="5525762" cy="3756025"/>
          </a:xfrm>
        </p:spPr>
      </p:pic>
    </p:spTree>
    <p:extLst>
      <p:ext uri="{BB962C8B-B14F-4D97-AF65-F5344CB8AC3E}">
        <p14:creationId xmlns:p14="http://schemas.microsoft.com/office/powerpoint/2010/main" val="375924288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Default authorization for YAML resources in GitHub</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pic>
        <p:nvPicPr>
          <p:cNvPr id="9" name="Online Image Placeholder 8" descr="A screenshot of a cell phone&#10;&#10;Description automatically generated">
            <a:extLst>
              <a:ext uri="{FF2B5EF4-FFF2-40B4-BE49-F238E27FC236}">
                <a16:creationId xmlns:a16="http://schemas.microsoft.com/office/drawing/2014/main" id="{C696A483-7907-453E-A700-49FA9618981E}"/>
              </a:ext>
            </a:extLst>
          </p:cNvPr>
          <p:cNvPicPr>
            <a:picLocks noGrp="1" noChangeAspect="1"/>
          </p:cNvPicPr>
          <p:nvPr>
            <p:ph type="clipArt" sz="quarter" idx="11"/>
          </p:nvPr>
        </p:nvPicPr>
        <p:blipFill>
          <a:blip r:embed="rId4">
            <a:extLst>
              <a:ext uri="{28A0092B-C50C-407E-A947-70E740481C1C}">
                <a14:useLocalDpi xmlns:a14="http://schemas.microsoft.com/office/drawing/2010/main" val="0"/>
              </a:ext>
            </a:extLst>
          </a:blip>
          <a:stretch>
            <a:fillRect/>
          </a:stretch>
        </p:blipFill>
        <p:spPr>
          <a:xfrm>
            <a:off x="6199981" y="1328738"/>
            <a:ext cx="5343525" cy="3457575"/>
          </a:xfrm>
        </p:spPr>
      </p:pic>
    </p:spTree>
    <p:extLst>
      <p:ext uri="{BB962C8B-B14F-4D97-AF65-F5344CB8AC3E}">
        <p14:creationId xmlns:p14="http://schemas.microsoft.com/office/powerpoint/2010/main" val="42693036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Service containers for YAML pipelines</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2D0C8557-8660-4ED8-9B08-CEE74B2CBD40}"/>
              </a:ext>
            </a:extLst>
          </p:cNvPr>
          <p:cNvSpPr txBox="1"/>
          <p:nvPr/>
        </p:nvSpPr>
        <p:spPr>
          <a:xfrm>
            <a:off x="5817476" y="1284890"/>
            <a:ext cx="6211614" cy="2862322"/>
          </a:xfrm>
          <a:prstGeom prst="rect">
            <a:avLst/>
          </a:prstGeom>
          <a:noFill/>
        </p:spPr>
        <p:txBody>
          <a:bodyPr wrap="square" rtlCol="0">
            <a:spAutoFit/>
          </a:bodyPr>
          <a:lstStyle/>
          <a:p>
            <a:r>
              <a:rPr lang="en-GB" dirty="0"/>
              <a:t>Previously, you had to install, start and stop services such as databases or memory caches if your YAML pipeline was using these services. With this update, we added </a:t>
            </a:r>
            <a:r>
              <a:rPr lang="en-GB" b="1" dirty="0"/>
              <a:t>service containers</a:t>
            </a:r>
            <a:r>
              <a:rPr lang="en-GB" dirty="0"/>
              <a:t> that can handle these tasks. For example, if your pipeline uses a </a:t>
            </a:r>
            <a:r>
              <a:rPr lang="en-GB" dirty="0" err="1"/>
              <a:t>redis</a:t>
            </a:r>
            <a:r>
              <a:rPr lang="en-GB" dirty="0"/>
              <a:t> cache for integration tests, you can include the </a:t>
            </a:r>
            <a:r>
              <a:rPr lang="en-GB" dirty="0" err="1"/>
              <a:t>redis</a:t>
            </a:r>
            <a:r>
              <a:rPr lang="en-GB" dirty="0"/>
              <a:t> container image as a service in the pipeline. The agent will automatically fetch the image, start it up and network it so that your pipeline steps can refer to it by the hostname </a:t>
            </a:r>
            <a:r>
              <a:rPr lang="en-GB" dirty="0" err="1"/>
              <a:t>redis</a:t>
            </a:r>
            <a:r>
              <a:rPr lang="en-GB" dirty="0"/>
              <a:t>. When the pipeline is complete, the agent will spin down the service container cleanly.</a:t>
            </a:r>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Work items linked to GitHub commits in Release Summary</a:t>
            </a:r>
            <a:endParaRPr lang="en-AU" dirty="0"/>
          </a:p>
        </p:txBody>
      </p:sp>
    </p:spTree>
    <p:extLst>
      <p:ext uri="{BB962C8B-B14F-4D97-AF65-F5344CB8AC3E}">
        <p14:creationId xmlns:p14="http://schemas.microsoft.com/office/powerpoint/2010/main" val="360457695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New Azure App Service tasks optimized for YAML</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6" name="TextBox 5">
            <a:extLst>
              <a:ext uri="{FF2B5EF4-FFF2-40B4-BE49-F238E27FC236}">
                <a16:creationId xmlns:a16="http://schemas.microsoft.com/office/drawing/2014/main" id="{2D0C8557-8660-4ED8-9B08-CEE74B2CBD40}"/>
              </a:ext>
            </a:extLst>
          </p:cNvPr>
          <p:cNvSpPr txBox="1"/>
          <p:nvPr/>
        </p:nvSpPr>
        <p:spPr>
          <a:xfrm>
            <a:off x="5550849" y="1060386"/>
            <a:ext cx="6211614" cy="2585323"/>
          </a:xfrm>
          <a:prstGeom prst="rect">
            <a:avLst/>
          </a:prstGeom>
          <a:noFill/>
        </p:spPr>
        <p:txBody>
          <a:bodyPr wrap="square" rtlCol="0">
            <a:spAutoFit/>
          </a:bodyPr>
          <a:lstStyle/>
          <a:p>
            <a:r>
              <a:rPr lang="en-GB" dirty="0"/>
              <a:t>We now support four new tasks which provide an easy yet powerful way to deploy Azure App Services with modern developers in mind. These tasks have an optimized YAML syntax making it simple and intuitive to author deployments to Azure </a:t>
            </a:r>
            <a:r>
              <a:rPr lang="en-GB" dirty="0" err="1"/>
              <a:t>AppServices</a:t>
            </a:r>
            <a:r>
              <a:rPr lang="en-GB" dirty="0"/>
              <a:t>, including </a:t>
            </a:r>
            <a:r>
              <a:rPr lang="en-GB" dirty="0" err="1"/>
              <a:t>WebApps</a:t>
            </a:r>
            <a:r>
              <a:rPr lang="en-GB" dirty="0"/>
              <a:t>, </a:t>
            </a:r>
            <a:r>
              <a:rPr lang="en-GB" dirty="0" err="1"/>
              <a:t>FunctionApps</a:t>
            </a:r>
            <a:r>
              <a:rPr lang="en-GB" dirty="0"/>
              <a:t>, </a:t>
            </a:r>
            <a:r>
              <a:rPr lang="en-GB" dirty="0" err="1"/>
              <a:t>WebApps</a:t>
            </a:r>
            <a:r>
              <a:rPr lang="en-GB" dirty="0"/>
              <a:t> for Containers and </a:t>
            </a:r>
            <a:r>
              <a:rPr lang="en-GB" dirty="0" err="1"/>
              <a:t>FunctionApp</a:t>
            </a:r>
            <a:r>
              <a:rPr lang="en-GB" dirty="0"/>
              <a:t> for Containers on both Windows and Linux platforms.</a:t>
            </a:r>
          </a:p>
          <a:p>
            <a:r>
              <a:rPr lang="en-GB" dirty="0"/>
              <a:t>We also support a new utility task for file transformation and variable substitution for XML and JSON formats.</a:t>
            </a:r>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Azure Active Directory (AD) authentication support for Azure SQL task</a:t>
            </a:r>
            <a:endParaRPr lang="en-AU" dirty="0"/>
          </a:p>
        </p:txBody>
      </p:sp>
      <p:pic>
        <p:nvPicPr>
          <p:cNvPr id="5" name="Picture 4" descr="A screenshot of a cell phone&#10;&#10;Description automatically generated">
            <a:extLst>
              <a:ext uri="{FF2B5EF4-FFF2-40B4-BE49-F238E27FC236}">
                <a16:creationId xmlns:a16="http://schemas.microsoft.com/office/drawing/2014/main" id="{154441BD-4B50-4E85-8DFB-D95D3D34C8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598" y="3990562"/>
            <a:ext cx="3994802" cy="2523598"/>
          </a:xfrm>
          <a:prstGeom prst="rect">
            <a:avLst/>
          </a:prstGeom>
        </p:spPr>
      </p:pic>
    </p:spTree>
    <p:extLst>
      <p:ext uri="{BB962C8B-B14F-4D97-AF65-F5344CB8AC3E}">
        <p14:creationId xmlns:p14="http://schemas.microsoft.com/office/powerpoint/2010/main" val="353718305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Grafana annotations service hook</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Query Azure Monitor alerts tasks</a:t>
            </a:r>
            <a:endParaRPr lang="en-AU" dirty="0"/>
          </a:p>
        </p:txBody>
      </p:sp>
      <p:pic>
        <p:nvPicPr>
          <p:cNvPr id="7" name="Picture 6" descr="A screen shot of a computer&#10;&#10;Description automatically generated">
            <a:extLst>
              <a:ext uri="{FF2B5EF4-FFF2-40B4-BE49-F238E27FC236}">
                <a16:creationId xmlns:a16="http://schemas.microsoft.com/office/drawing/2014/main" id="{66521E63-DE21-424F-9203-23BB26A64E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64598" y="1136648"/>
            <a:ext cx="5387759" cy="2679191"/>
          </a:xfrm>
          <a:prstGeom prst="rect">
            <a:avLst/>
          </a:prstGeom>
        </p:spPr>
      </p:pic>
      <p:pic>
        <p:nvPicPr>
          <p:cNvPr id="10" name="Picture 9" descr="A screenshot of a computer&#10;&#10;Description automatically generated">
            <a:extLst>
              <a:ext uri="{FF2B5EF4-FFF2-40B4-BE49-F238E27FC236}">
                <a16:creationId xmlns:a16="http://schemas.microsoft.com/office/drawing/2014/main" id="{35E201A8-655C-4602-B8CA-C1CFC1F945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2753" y="4340091"/>
            <a:ext cx="4097093" cy="2413578"/>
          </a:xfrm>
          <a:prstGeom prst="rect">
            <a:avLst/>
          </a:prstGeom>
        </p:spPr>
      </p:pic>
    </p:spTree>
    <p:extLst>
      <p:ext uri="{BB962C8B-B14F-4D97-AF65-F5344CB8AC3E}">
        <p14:creationId xmlns:p14="http://schemas.microsoft.com/office/powerpoint/2010/main" val="226387581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C28D53-1C1C-40D9-9E34-66DD055EE352}"/>
              </a:ext>
            </a:extLst>
          </p:cNvPr>
          <p:cNvSpPr>
            <a:spLocks noGrp="1"/>
          </p:cNvSpPr>
          <p:nvPr>
            <p:ph type="body" sz="quarter" idx="10"/>
          </p:nvPr>
        </p:nvSpPr>
        <p:spPr>
          <a:xfrm>
            <a:off x="426424" y="1144855"/>
            <a:ext cx="5138175" cy="886124"/>
          </a:xfrm>
        </p:spPr>
        <p:txBody>
          <a:bodyPr/>
          <a:lstStyle/>
          <a:p>
            <a:r>
              <a:rPr lang="en-AU" dirty="0"/>
              <a:t>Azure Pipelines - </a:t>
            </a:r>
            <a:r>
              <a:rPr lang="en-GB" dirty="0"/>
              <a:t>Inline input of spec file in Deploy to Kubernetes task</a:t>
            </a:r>
            <a:endParaRPr lang="en-AU" dirty="0"/>
          </a:p>
        </p:txBody>
      </p:sp>
      <p:sp>
        <p:nvSpPr>
          <p:cNvPr id="4" name="Title 3">
            <a:extLst>
              <a:ext uri="{FF2B5EF4-FFF2-40B4-BE49-F238E27FC236}">
                <a16:creationId xmlns:a16="http://schemas.microsoft.com/office/drawing/2014/main" id="{71AD86E1-F76A-4112-9EC9-A0D341A7FEFF}"/>
              </a:ext>
            </a:extLst>
          </p:cNvPr>
          <p:cNvSpPr>
            <a:spLocks noGrp="1"/>
          </p:cNvSpPr>
          <p:nvPr>
            <p:ph type="title"/>
          </p:nvPr>
        </p:nvSpPr>
        <p:spPr/>
        <p:txBody>
          <a:bodyPr/>
          <a:lstStyle/>
          <a:p>
            <a:r>
              <a:rPr lang="en-AU" dirty="0">
                <a:solidFill>
                  <a:srgbClr val="554CC7"/>
                </a:solidFill>
              </a:rPr>
              <a:t>January 14 2019 – Sprint 146</a:t>
            </a:r>
            <a:endParaRPr lang="en-AU" dirty="0"/>
          </a:p>
        </p:txBody>
      </p:sp>
      <p:pic>
        <p:nvPicPr>
          <p:cNvPr id="12" name="Picture 11">
            <a:extLst>
              <a:ext uri="{FF2B5EF4-FFF2-40B4-BE49-F238E27FC236}">
                <a16:creationId xmlns:a16="http://schemas.microsoft.com/office/drawing/2014/main" id="{1FF4B1D0-F6CE-49A7-825B-C748F60C2B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9202" y="6329494"/>
            <a:ext cx="805128" cy="378410"/>
          </a:xfrm>
          <a:prstGeom prst="rect">
            <a:avLst/>
          </a:prstGeom>
        </p:spPr>
      </p:pic>
      <p:sp>
        <p:nvSpPr>
          <p:cNvPr id="8" name="Rectangle 7">
            <a:extLst>
              <a:ext uri="{FF2B5EF4-FFF2-40B4-BE49-F238E27FC236}">
                <a16:creationId xmlns:a16="http://schemas.microsoft.com/office/drawing/2014/main" id="{CCCFBB32-ACE2-48D3-A725-70BBAC048343}"/>
              </a:ext>
            </a:extLst>
          </p:cNvPr>
          <p:cNvSpPr/>
          <p:nvPr/>
        </p:nvSpPr>
        <p:spPr>
          <a:xfrm>
            <a:off x="79913" y="6329494"/>
            <a:ext cx="3026021" cy="369332"/>
          </a:xfrm>
          <a:prstGeom prst="rect">
            <a:avLst/>
          </a:prstGeom>
        </p:spPr>
        <p:txBody>
          <a:bodyPr wrap="none">
            <a:spAutoFit/>
          </a:bodyPr>
          <a:lstStyle/>
          <a:p>
            <a:r>
              <a:rPr lang="en-US" dirty="0"/>
              <a:t>#</a:t>
            </a:r>
            <a:r>
              <a:rPr lang="en-US" dirty="0" err="1"/>
              <a:t>BrisAzDevOps</a:t>
            </a:r>
            <a:r>
              <a:rPr lang="en-US" dirty="0"/>
              <a:t> #</a:t>
            </a:r>
            <a:r>
              <a:rPr lang="en-US" dirty="0" err="1"/>
              <a:t>AzureDevOps</a:t>
            </a:r>
            <a:endParaRPr lang="en-US" dirty="0"/>
          </a:p>
        </p:txBody>
      </p:sp>
      <p:sp>
        <p:nvSpPr>
          <p:cNvPr id="14" name="Text Placeholder 2">
            <a:extLst>
              <a:ext uri="{FF2B5EF4-FFF2-40B4-BE49-F238E27FC236}">
                <a16:creationId xmlns:a16="http://schemas.microsoft.com/office/drawing/2014/main" id="{9AC9F705-8803-4173-9A09-EF24D1F439EA}"/>
              </a:ext>
            </a:extLst>
          </p:cNvPr>
          <p:cNvSpPr txBox="1">
            <a:spLocks/>
          </p:cNvSpPr>
          <p:nvPr/>
        </p:nvSpPr>
        <p:spPr>
          <a:xfrm>
            <a:off x="426424" y="2851050"/>
            <a:ext cx="5138175" cy="886124"/>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AU" dirty="0"/>
          </a:p>
        </p:txBody>
      </p:sp>
      <p:sp>
        <p:nvSpPr>
          <p:cNvPr id="11" name="Text Placeholder 2">
            <a:extLst>
              <a:ext uri="{FF2B5EF4-FFF2-40B4-BE49-F238E27FC236}">
                <a16:creationId xmlns:a16="http://schemas.microsoft.com/office/drawing/2014/main" id="{67C41B8F-B9D2-463C-889D-ABDDF5DF5601}"/>
              </a:ext>
            </a:extLst>
          </p:cNvPr>
          <p:cNvSpPr txBox="1">
            <a:spLocks/>
          </p:cNvSpPr>
          <p:nvPr/>
        </p:nvSpPr>
        <p:spPr>
          <a:xfrm>
            <a:off x="426423" y="4395193"/>
            <a:ext cx="5138175" cy="1317952"/>
          </a:xfrm>
          <a:prstGeom prst="rect">
            <a:avLst/>
          </a:prstGeom>
        </p:spPr>
        <p:txBody>
          <a:bodyPr vert="horz" wrap="square" lIns="0" tIns="0" rIns="0" bIns="0" rtlCol="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kern="1200">
                <a:solidFill>
                  <a:srgbClr val="000000"/>
                </a:solidFill>
                <a:latin typeface="+mn-lt"/>
                <a:ea typeface="+mn-ea"/>
                <a:cs typeface="+mn-cs"/>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a:solidFill>
                  <a:schemeClr val="tx1"/>
                </a:solidFill>
                <a:latin typeface="+mn-lt"/>
                <a:ea typeface="+mn-ea"/>
                <a:cs typeface="+mn-cs"/>
              </a:defRPr>
            </a:lvl2pPr>
            <a:lvl3pPr marL="448193"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67229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896386"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dirty="0"/>
              <a:t>Azure Pipelines - </a:t>
            </a:r>
            <a:r>
              <a:rPr lang="en-GB" dirty="0"/>
              <a:t>Docker CLI Installer task</a:t>
            </a:r>
            <a:endParaRPr lang="en-AU" dirty="0"/>
          </a:p>
        </p:txBody>
      </p:sp>
      <p:pic>
        <p:nvPicPr>
          <p:cNvPr id="5" name="Picture 4" descr="A screenshot of a cell phone&#10;&#10;Description automatically generated">
            <a:extLst>
              <a:ext uri="{FF2B5EF4-FFF2-40B4-BE49-F238E27FC236}">
                <a16:creationId xmlns:a16="http://schemas.microsoft.com/office/drawing/2014/main" id="{E877B279-8F4A-4C95-B3E0-96724C1A6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667" y="1269123"/>
            <a:ext cx="5117235" cy="2216041"/>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11682D46-D0DA-4299-BD4F-F9DEA0A29B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36667" y="4399454"/>
            <a:ext cx="5302469" cy="1774052"/>
          </a:xfrm>
          <a:prstGeom prst="rect">
            <a:avLst/>
          </a:prstGeom>
        </p:spPr>
      </p:pic>
    </p:spTree>
    <p:extLst>
      <p:ext uri="{BB962C8B-B14F-4D97-AF65-F5344CB8AC3E}">
        <p14:creationId xmlns:p14="http://schemas.microsoft.com/office/powerpoint/2010/main" val="1469248117"/>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TotalTime>
  <Words>2435</Words>
  <Application>Microsoft Office PowerPoint</Application>
  <PresentationFormat>Widescreen</PresentationFormat>
  <Paragraphs>151</Paragraphs>
  <Slides>24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Segoe UI</vt:lpstr>
      <vt:lpstr>Wingdings</vt:lpstr>
      <vt:lpstr>Office Theme</vt:lpstr>
      <vt:lpstr>Azure DevOps  What’s New</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January 14 2019 – Sprint 146</vt:lpstr>
      <vt:lpstr>February 4 2019 – Sprint 147</vt:lpstr>
      <vt:lpstr>February 4 2019 – Sprint 147</vt:lpstr>
      <vt:lpstr>February 4 2019 – Sprint 147</vt:lpstr>
      <vt:lpstr>February 4 2019 – Sprint 147</vt:lpstr>
      <vt:lpstr>February 4 2019 – Sprint 147</vt:lpstr>
      <vt:lpstr>February 4 2019 – Sprint 147</vt:lpstr>
      <vt:lpstr>February 4 2019 – Sprint 147</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Angus</dc:creator>
  <cp:lastModifiedBy>Richard Angus</cp:lastModifiedBy>
  <cp:revision>1</cp:revision>
  <dcterms:created xsi:type="dcterms:W3CDTF">2018-11-24T19:52:04Z</dcterms:created>
  <dcterms:modified xsi:type="dcterms:W3CDTF">2019-05-08T08:02:27Z</dcterms:modified>
</cp:coreProperties>
</file>