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743" r:id="rId2"/>
    <p:sldId id="3771" r:id="rId3"/>
    <p:sldId id="3820" r:id="rId4"/>
    <p:sldId id="3758" r:id="rId5"/>
    <p:sldId id="3759" r:id="rId6"/>
    <p:sldId id="3760" r:id="rId7"/>
    <p:sldId id="3761" r:id="rId8"/>
    <p:sldId id="3762" r:id="rId9"/>
    <p:sldId id="3763" r:id="rId10"/>
    <p:sldId id="3786" r:id="rId11"/>
    <p:sldId id="3787" r:id="rId12"/>
    <p:sldId id="3788" r:id="rId13"/>
    <p:sldId id="3789" r:id="rId14"/>
    <p:sldId id="3790" r:id="rId15"/>
    <p:sldId id="3791" r:id="rId16"/>
    <p:sldId id="3792" r:id="rId17"/>
    <p:sldId id="3793" r:id="rId18"/>
    <p:sldId id="3794" r:id="rId19"/>
    <p:sldId id="3795" r:id="rId20"/>
    <p:sldId id="3796" r:id="rId21"/>
    <p:sldId id="3797" r:id="rId22"/>
    <p:sldId id="3798" r:id="rId23"/>
    <p:sldId id="3799" r:id="rId24"/>
    <p:sldId id="3800" r:id="rId25"/>
    <p:sldId id="3801" r:id="rId26"/>
    <p:sldId id="3802" r:id="rId27"/>
    <p:sldId id="375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Angus" initials="RA" lastIdx="2" clrIdx="0">
    <p:extLst>
      <p:ext uri="{19B8F6BF-5375-455C-9EA6-DF929625EA0E}">
        <p15:presenceInfo xmlns:p15="http://schemas.microsoft.com/office/powerpoint/2012/main" userId="Richard Ang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E58BFB-1A46-4218-8D8C-6307F5E8F09F}" v="241" dt="2019-06-19T09:48:21.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19" autoAdjust="0"/>
  </p:normalViewPr>
  <p:slideViewPr>
    <p:cSldViewPr snapToGrid="0">
      <p:cViewPr varScale="1">
        <p:scale>
          <a:sx n="81" d="100"/>
          <a:sy n="81" d="100"/>
        </p:scale>
        <p:origin x="80" y="62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Angus" userId="5223f690-cab0-4654-971f-074d92da8191" providerId="ADAL" clId="{6D5023C3-FC89-47A9-8495-98851B4C0013}"/>
    <pc:docChg chg="undo custSel delSld modSld">
      <pc:chgData name="Richard Angus" userId="5223f690-cab0-4654-971f-074d92da8191" providerId="ADAL" clId="{6D5023C3-FC89-47A9-8495-98851B4C0013}" dt="2019-06-19T09:48:25.642" v="849" actId="2696"/>
      <pc:docMkLst>
        <pc:docMk/>
      </pc:docMkLst>
      <pc:sldChg chg="modSp">
        <pc:chgData name="Richard Angus" userId="5223f690-cab0-4654-971f-074d92da8191" providerId="ADAL" clId="{6D5023C3-FC89-47A9-8495-98851B4C0013}" dt="2019-06-19T08:15:10.910" v="71" actId="20577"/>
        <pc:sldMkLst>
          <pc:docMk/>
          <pc:sldMk cId="1721688724" sldId="3743"/>
        </pc:sldMkLst>
        <pc:spChg chg="mod">
          <ac:chgData name="Richard Angus" userId="5223f690-cab0-4654-971f-074d92da8191" providerId="ADAL" clId="{6D5023C3-FC89-47A9-8495-98851B4C0013}" dt="2019-06-19T08:15:10.910" v="71" actId="20577"/>
          <ac:spMkLst>
            <pc:docMk/>
            <pc:sldMk cId="1721688724" sldId="3743"/>
            <ac:spMk id="7" creationId="{B1069BD4-79AF-4731-BB22-1B77F1ECF016}"/>
          </ac:spMkLst>
        </pc:spChg>
      </pc:sldChg>
      <pc:sldChg chg="modSp">
        <pc:chgData name="Richard Angus" userId="5223f690-cab0-4654-971f-074d92da8191" providerId="ADAL" clId="{6D5023C3-FC89-47A9-8495-98851B4C0013}" dt="2019-06-19T08:14:41.348" v="53" actId="6549"/>
        <pc:sldMkLst>
          <pc:docMk/>
          <pc:sldMk cId="652239733" sldId="3754"/>
        </pc:sldMkLst>
        <pc:spChg chg="mod">
          <ac:chgData name="Richard Angus" userId="5223f690-cab0-4654-971f-074d92da8191" providerId="ADAL" clId="{6D5023C3-FC89-47A9-8495-98851B4C0013}" dt="2019-06-19T08:14:41.348" v="53" actId="6549"/>
          <ac:spMkLst>
            <pc:docMk/>
            <pc:sldMk cId="652239733" sldId="3754"/>
            <ac:spMk id="3" creationId="{91C8CEF2-B403-444E-8543-5C0846579397}"/>
          </ac:spMkLst>
        </pc:spChg>
      </pc:sldChg>
      <pc:sldChg chg="addSp delSp modSp">
        <pc:chgData name="Richard Angus" userId="5223f690-cab0-4654-971f-074d92da8191" providerId="ADAL" clId="{6D5023C3-FC89-47A9-8495-98851B4C0013}" dt="2019-06-19T08:45:28.857" v="147" actId="166"/>
        <pc:sldMkLst>
          <pc:docMk/>
          <pc:sldMk cId="794979549" sldId="3758"/>
        </pc:sldMkLst>
        <pc:spChg chg="mod">
          <ac:chgData name="Richard Angus" userId="5223f690-cab0-4654-971f-074d92da8191" providerId="ADAL" clId="{6D5023C3-FC89-47A9-8495-98851B4C0013}" dt="2019-06-19T08:45:05.603" v="135" actId="6549"/>
          <ac:spMkLst>
            <pc:docMk/>
            <pc:sldMk cId="794979549" sldId="3758"/>
            <ac:spMk id="3" creationId="{FAC28D53-1C1C-40D9-9E34-66DD055EE352}"/>
          </ac:spMkLst>
        </pc:spChg>
        <pc:spChg chg="mod">
          <ac:chgData name="Richard Angus" userId="5223f690-cab0-4654-971f-074d92da8191" providerId="ADAL" clId="{6D5023C3-FC89-47A9-8495-98851B4C0013}" dt="2019-06-19T08:20:09.576" v="132"/>
          <ac:spMkLst>
            <pc:docMk/>
            <pc:sldMk cId="794979549" sldId="3758"/>
            <ac:spMk id="4" creationId="{71AD86E1-F76A-4112-9EC9-A0D341A7FEFF}"/>
          </ac:spMkLst>
        </pc:spChg>
        <pc:spChg chg="add del mod">
          <ac:chgData name="Richard Angus" userId="5223f690-cab0-4654-971f-074d92da8191" providerId="ADAL" clId="{6D5023C3-FC89-47A9-8495-98851B4C0013}" dt="2019-06-19T08:45:09.921" v="139" actId="478"/>
          <ac:spMkLst>
            <pc:docMk/>
            <pc:sldMk cId="794979549" sldId="3758"/>
            <ac:spMk id="5" creationId="{5FCC695F-5923-43DB-BBA2-D3E6B37612F4}"/>
          </ac:spMkLst>
        </pc:spChg>
        <pc:picChg chg="del">
          <ac:chgData name="Richard Angus" userId="5223f690-cab0-4654-971f-074d92da8191" providerId="ADAL" clId="{6D5023C3-FC89-47A9-8495-98851B4C0013}" dt="2019-06-19T08:45:07.888" v="137" actId="478"/>
          <ac:picMkLst>
            <pc:docMk/>
            <pc:sldMk cId="794979549" sldId="3758"/>
            <ac:picMk id="8" creationId="{42A45BEA-26F8-45FD-A692-C4FB4C352A58}"/>
          </ac:picMkLst>
        </pc:picChg>
        <pc:picChg chg="add mod">
          <ac:chgData name="Richard Angus" userId="5223f690-cab0-4654-971f-074d92da8191" providerId="ADAL" clId="{6D5023C3-FC89-47A9-8495-98851B4C0013}" dt="2019-06-19T08:45:28.857" v="147" actId="166"/>
          <ac:picMkLst>
            <pc:docMk/>
            <pc:sldMk cId="794979549" sldId="3758"/>
            <ac:picMk id="2050" creationId="{61DBB825-6261-48D6-A160-3B2BE057B721}"/>
          </ac:picMkLst>
        </pc:picChg>
        <pc:picChg chg="add mod">
          <ac:chgData name="Richard Angus" userId="5223f690-cab0-4654-971f-074d92da8191" providerId="ADAL" clId="{6D5023C3-FC89-47A9-8495-98851B4C0013}" dt="2019-06-19T08:45:23.846" v="145" actId="1076"/>
          <ac:picMkLst>
            <pc:docMk/>
            <pc:sldMk cId="794979549" sldId="3758"/>
            <ac:picMk id="2052" creationId="{28F37448-8C28-4D57-A8AC-A0C77A768B16}"/>
          </ac:picMkLst>
        </pc:picChg>
      </pc:sldChg>
      <pc:sldChg chg="addSp delSp modSp">
        <pc:chgData name="Richard Angus" userId="5223f690-cab0-4654-971f-074d92da8191" providerId="ADAL" clId="{6D5023C3-FC89-47A9-8495-98851B4C0013}" dt="2019-06-19T08:47:07.359" v="172" actId="14100"/>
        <pc:sldMkLst>
          <pc:docMk/>
          <pc:sldMk cId="3727351893" sldId="3759"/>
        </pc:sldMkLst>
        <pc:spChg chg="mod">
          <ac:chgData name="Richard Angus" userId="5223f690-cab0-4654-971f-074d92da8191" providerId="ADAL" clId="{6D5023C3-FC89-47A9-8495-98851B4C0013}" dt="2019-06-19T08:46:16.024" v="150" actId="6549"/>
          <ac:spMkLst>
            <pc:docMk/>
            <pc:sldMk cId="3727351893" sldId="3759"/>
            <ac:spMk id="3" creationId="{FAC28D53-1C1C-40D9-9E34-66DD055EE352}"/>
          </ac:spMkLst>
        </pc:spChg>
        <pc:spChg chg="mod">
          <ac:chgData name="Richard Angus" userId="5223f690-cab0-4654-971f-074d92da8191" providerId="ADAL" clId="{6D5023C3-FC89-47A9-8495-98851B4C0013}" dt="2019-06-19T08:45:46.792" v="148"/>
          <ac:spMkLst>
            <pc:docMk/>
            <pc:sldMk cId="3727351893" sldId="3759"/>
            <ac:spMk id="4" creationId="{71AD86E1-F76A-4112-9EC9-A0D341A7FEFF}"/>
          </ac:spMkLst>
        </pc:spChg>
        <pc:picChg chg="del">
          <ac:chgData name="Richard Angus" userId="5223f690-cab0-4654-971f-074d92da8191" providerId="ADAL" clId="{6D5023C3-FC89-47A9-8495-98851B4C0013}" dt="2019-06-19T08:46:01.426" v="149" actId="478"/>
          <ac:picMkLst>
            <pc:docMk/>
            <pc:sldMk cId="3727351893" sldId="3759"/>
            <ac:picMk id="5" creationId="{DDAD4173-B127-4B7C-BDDB-4E465FCFB2CF}"/>
          </ac:picMkLst>
        </pc:picChg>
        <pc:picChg chg="del">
          <ac:chgData name="Richard Angus" userId="5223f690-cab0-4654-971f-074d92da8191" providerId="ADAL" clId="{6D5023C3-FC89-47A9-8495-98851B4C0013}" dt="2019-06-19T08:46:16.932" v="151" actId="478"/>
          <ac:picMkLst>
            <pc:docMk/>
            <pc:sldMk cId="3727351893" sldId="3759"/>
            <ac:picMk id="7" creationId="{298E2AC6-86AD-48C4-A7E7-1F61EA4BD1B8}"/>
          </ac:picMkLst>
        </pc:picChg>
        <pc:picChg chg="add mod">
          <ac:chgData name="Richard Angus" userId="5223f690-cab0-4654-971f-074d92da8191" providerId="ADAL" clId="{6D5023C3-FC89-47A9-8495-98851B4C0013}" dt="2019-06-19T08:46:35.003" v="159" actId="14100"/>
          <ac:picMkLst>
            <pc:docMk/>
            <pc:sldMk cId="3727351893" sldId="3759"/>
            <ac:picMk id="3074" creationId="{144BE390-1CAF-4562-A9F1-B7F830CFB490}"/>
          </ac:picMkLst>
        </pc:picChg>
        <pc:picChg chg="add del mod">
          <ac:chgData name="Richard Angus" userId="5223f690-cab0-4654-971f-074d92da8191" providerId="ADAL" clId="{6D5023C3-FC89-47A9-8495-98851B4C0013}" dt="2019-06-19T08:46:35.525" v="160"/>
          <ac:picMkLst>
            <pc:docMk/>
            <pc:sldMk cId="3727351893" sldId="3759"/>
            <ac:picMk id="3076" creationId="{F748177F-9693-4A44-932F-03C0C1588465}"/>
          </ac:picMkLst>
        </pc:picChg>
        <pc:picChg chg="add mod">
          <ac:chgData name="Richard Angus" userId="5223f690-cab0-4654-971f-074d92da8191" providerId="ADAL" clId="{6D5023C3-FC89-47A9-8495-98851B4C0013}" dt="2019-06-19T08:46:59.198" v="169" actId="14100"/>
          <ac:picMkLst>
            <pc:docMk/>
            <pc:sldMk cId="3727351893" sldId="3759"/>
            <ac:picMk id="3078" creationId="{1A125B53-5BB8-4178-99DD-68E5F12E0037}"/>
          </ac:picMkLst>
        </pc:picChg>
        <pc:picChg chg="add mod">
          <ac:chgData name="Richard Angus" userId="5223f690-cab0-4654-971f-074d92da8191" providerId="ADAL" clId="{6D5023C3-FC89-47A9-8495-98851B4C0013}" dt="2019-06-19T08:47:07.359" v="172" actId="14100"/>
          <ac:picMkLst>
            <pc:docMk/>
            <pc:sldMk cId="3727351893" sldId="3759"/>
            <ac:picMk id="3080" creationId="{8E6BE513-5BDF-4BDA-A269-CFB8DF17F183}"/>
          </ac:picMkLst>
        </pc:picChg>
      </pc:sldChg>
      <pc:sldChg chg="addSp delSp modSp">
        <pc:chgData name="Richard Angus" userId="5223f690-cab0-4654-971f-074d92da8191" providerId="ADAL" clId="{6D5023C3-FC89-47A9-8495-98851B4C0013}" dt="2019-06-19T08:49:42.168" v="224" actId="1076"/>
        <pc:sldMkLst>
          <pc:docMk/>
          <pc:sldMk cId="403256529" sldId="3760"/>
        </pc:sldMkLst>
        <pc:spChg chg="del">
          <ac:chgData name="Richard Angus" userId="5223f690-cab0-4654-971f-074d92da8191" providerId="ADAL" clId="{6D5023C3-FC89-47A9-8495-98851B4C0013}" dt="2019-06-19T08:47:54.392" v="194" actId="478"/>
          <ac:spMkLst>
            <pc:docMk/>
            <pc:sldMk cId="403256529" sldId="3760"/>
            <ac:spMk id="2" creationId="{4419C047-7023-4633-AFA6-3C1A8936F43A}"/>
          </ac:spMkLst>
        </pc:spChg>
        <pc:spChg chg="mod">
          <ac:chgData name="Richard Angus" userId="5223f690-cab0-4654-971f-074d92da8191" providerId="ADAL" clId="{6D5023C3-FC89-47A9-8495-98851B4C0013}" dt="2019-06-19T08:49:08.586" v="215" actId="14100"/>
          <ac:spMkLst>
            <pc:docMk/>
            <pc:sldMk cId="403256529" sldId="3760"/>
            <ac:spMk id="3" creationId="{FAC28D53-1C1C-40D9-9E34-66DD055EE352}"/>
          </ac:spMkLst>
        </pc:spChg>
        <pc:spChg chg="mod">
          <ac:chgData name="Richard Angus" userId="5223f690-cab0-4654-971f-074d92da8191" providerId="ADAL" clId="{6D5023C3-FC89-47A9-8495-98851B4C0013}" dt="2019-06-19T08:47:22.242" v="173"/>
          <ac:spMkLst>
            <pc:docMk/>
            <pc:sldMk cId="403256529" sldId="3760"/>
            <ac:spMk id="4" creationId="{71AD86E1-F76A-4112-9EC9-A0D341A7FEFF}"/>
          </ac:spMkLst>
        </pc:spChg>
        <pc:spChg chg="del mod">
          <ac:chgData name="Richard Angus" userId="5223f690-cab0-4654-971f-074d92da8191" providerId="ADAL" clId="{6D5023C3-FC89-47A9-8495-98851B4C0013}" dt="2019-06-19T08:48:16.057" v="209" actId="478"/>
          <ac:spMkLst>
            <pc:docMk/>
            <pc:sldMk cId="403256529" sldId="3760"/>
            <ac:spMk id="5" creationId="{FD88D403-2378-49ED-BA83-F1B866607A37}"/>
          </ac:spMkLst>
        </pc:spChg>
        <pc:spChg chg="add mod">
          <ac:chgData name="Richard Angus" userId="5223f690-cab0-4654-971f-074d92da8191" providerId="ADAL" clId="{6D5023C3-FC89-47A9-8495-98851B4C0013}" dt="2019-06-19T08:49:36.351" v="222" actId="14100"/>
          <ac:spMkLst>
            <pc:docMk/>
            <pc:sldMk cId="403256529" sldId="3760"/>
            <ac:spMk id="12" creationId="{2BF928EA-8D41-44FD-A79E-E2B73B742B5A}"/>
          </ac:spMkLst>
        </pc:spChg>
        <pc:picChg chg="del">
          <ac:chgData name="Richard Angus" userId="5223f690-cab0-4654-971f-074d92da8191" providerId="ADAL" clId="{6D5023C3-FC89-47A9-8495-98851B4C0013}" dt="2019-06-19T08:48:16.897" v="210" actId="478"/>
          <ac:picMkLst>
            <pc:docMk/>
            <pc:sldMk cId="403256529" sldId="3760"/>
            <ac:picMk id="7" creationId="{34169054-8949-417F-B0BF-CA2F304543BA}"/>
          </ac:picMkLst>
        </pc:picChg>
        <pc:picChg chg="add mod">
          <ac:chgData name="Richard Angus" userId="5223f690-cab0-4654-971f-074d92da8191" providerId="ADAL" clId="{6D5023C3-FC89-47A9-8495-98851B4C0013}" dt="2019-06-19T08:49:42.168" v="224" actId="1076"/>
          <ac:picMkLst>
            <pc:docMk/>
            <pc:sldMk cId="403256529" sldId="3760"/>
            <ac:picMk id="4098" creationId="{C01EF751-3DCB-4C38-B522-2E3FCDD2E513}"/>
          </ac:picMkLst>
        </pc:picChg>
      </pc:sldChg>
      <pc:sldChg chg="addSp delSp modSp">
        <pc:chgData name="Richard Angus" userId="5223f690-cab0-4654-971f-074d92da8191" providerId="ADAL" clId="{6D5023C3-FC89-47A9-8495-98851B4C0013}" dt="2019-06-19T09:01:43.355" v="370" actId="27636"/>
        <pc:sldMkLst>
          <pc:docMk/>
          <pc:sldMk cId="1023138530" sldId="3761"/>
        </pc:sldMkLst>
        <pc:spChg chg="mod">
          <ac:chgData name="Richard Angus" userId="5223f690-cab0-4654-971f-074d92da8191" providerId="ADAL" clId="{6D5023C3-FC89-47A9-8495-98851B4C0013}" dt="2019-06-19T08:50:41.028" v="243" actId="1076"/>
          <ac:spMkLst>
            <pc:docMk/>
            <pc:sldMk cId="1023138530" sldId="3761"/>
            <ac:spMk id="2" creationId="{ED94ED68-A2EC-4B23-AFF1-DE3DA56226DC}"/>
          </ac:spMkLst>
        </pc:spChg>
        <pc:spChg chg="mod">
          <ac:chgData name="Richard Angus" userId="5223f690-cab0-4654-971f-074d92da8191" providerId="ADAL" clId="{6D5023C3-FC89-47A9-8495-98851B4C0013}" dt="2019-06-19T09:01:43.355" v="370" actId="27636"/>
          <ac:spMkLst>
            <pc:docMk/>
            <pc:sldMk cId="1023138530" sldId="3761"/>
            <ac:spMk id="3" creationId="{FAC28D53-1C1C-40D9-9E34-66DD055EE352}"/>
          </ac:spMkLst>
        </pc:spChg>
        <pc:spChg chg="mod">
          <ac:chgData name="Richard Angus" userId="5223f690-cab0-4654-971f-074d92da8191" providerId="ADAL" clId="{6D5023C3-FC89-47A9-8495-98851B4C0013}" dt="2019-06-19T08:50:07.496" v="234" actId="20577"/>
          <ac:spMkLst>
            <pc:docMk/>
            <pc:sldMk cId="1023138530" sldId="3761"/>
            <ac:spMk id="4" creationId="{71AD86E1-F76A-4112-9EC9-A0D341A7FEFF}"/>
          </ac:spMkLst>
        </pc:spChg>
        <pc:spChg chg="mod">
          <ac:chgData name="Richard Angus" userId="5223f690-cab0-4654-971f-074d92da8191" providerId="ADAL" clId="{6D5023C3-FC89-47A9-8495-98851B4C0013}" dt="2019-06-19T08:52:32.877" v="259" actId="1076"/>
          <ac:spMkLst>
            <pc:docMk/>
            <pc:sldMk cId="1023138530" sldId="3761"/>
            <ac:spMk id="5" creationId="{6AFD3366-4D2F-4F76-9548-9B6C3D7F2B10}"/>
          </ac:spMkLst>
        </pc:spChg>
        <pc:spChg chg="add del mod">
          <ac:chgData name="Richard Angus" userId="5223f690-cab0-4654-971f-074d92da8191" providerId="ADAL" clId="{6D5023C3-FC89-47A9-8495-98851B4C0013}" dt="2019-06-19T08:52:42.184" v="261" actId="478"/>
          <ac:spMkLst>
            <pc:docMk/>
            <pc:sldMk cId="1023138530" sldId="3761"/>
            <ac:spMk id="6" creationId="{22B2781E-94F4-4187-B9F3-4D234FFD29A9}"/>
          </ac:spMkLst>
        </pc:spChg>
        <pc:spChg chg="add mod">
          <ac:chgData name="Richard Angus" userId="5223f690-cab0-4654-971f-074d92da8191" providerId="ADAL" clId="{6D5023C3-FC89-47A9-8495-98851B4C0013}" dt="2019-06-19T08:52:28.715" v="258" actId="20577"/>
          <ac:spMkLst>
            <pc:docMk/>
            <pc:sldMk cId="1023138530" sldId="3761"/>
            <ac:spMk id="11" creationId="{AB160692-DB15-4FA0-93BB-A8D7197B8046}"/>
          </ac:spMkLst>
        </pc:spChg>
      </pc:sldChg>
      <pc:sldChg chg="addSp delSp modSp">
        <pc:chgData name="Richard Angus" userId="5223f690-cab0-4654-971f-074d92da8191" providerId="ADAL" clId="{6D5023C3-FC89-47A9-8495-98851B4C0013}" dt="2019-06-19T08:53:56.069" v="301" actId="571"/>
        <pc:sldMkLst>
          <pc:docMk/>
          <pc:sldMk cId="459649003" sldId="3762"/>
        </pc:sldMkLst>
        <pc:spChg chg="mod">
          <ac:chgData name="Richard Angus" userId="5223f690-cab0-4654-971f-074d92da8191" providerId="ADAL" clId="{6D5023C3-FC89-47A9-8495-98851B4C0013}" dt="2019-06-19T08:53:23.555" v="281" actId="14100"/>
          <ac:spMkLst>
            <pc:docMk/>
            <pc:sldMk cId="459649003" sldId="3762"/>
            <ac:spMk id="3" creationId="{FAC28D53-1C1C-40D9-9E34-66DD055EE352}"/>
          </ac:spMkLst>
        </pc:spChg>
        <pc:spChg chg="mod">
          <ac:chgData name="Richard Angus" userId="5223f690-cab0-4654-971f-074d92da8191" providerId="ADAL" clId="{6D5023C3-FC89-47A9-8495-98851B4C0013}" dt="2019-06-19T08:52:48.388" v="262"/>
          <ac:spMkLst>
            <pc:docMk/>
            <pc:sldMk cId="459649003" sldId="3762"/>
            <ac:spMk id="4" creationId="{71AD86E1-F76A-4112-9EC9-A0D341A7FEFF}"/>
          </ac:spMkLst>
        </pc:spChg>
        <pc:spChg chg="add mod">
          <ac:chgData name="Richard Angus" userId="5223f690-cab0-4654-971f-074d92da8191" providerId="ADAL" clId="{6D5023C3-FC89-47A9-8495-98851B4C0013}" dt="2019-06-19T08:53:45.383" v="300" actId="6549"/>
          <ac:spMkLst>
            <pc:docMk/>
            <pc:sldMk cId="459649003" sldId="3762"/>
            <ac:spMk id="11" creationId="{70FA0921-4812-432C-89D8-ACD1FF58A237}"/>
          </ac:spMkLst>
        </pc:spChg>
        <pc:spChg chg="add mod">
          <ac:chgData name="Richard Angus" userId="5223f690-cab0-4654-971f-074d92da8191" providerId="ADAL" clId="{6D5023C3-FC89-47A9-8495-98851B4C0013}" dt="2019-06-19T08:53:56.069" v="301" actId="571"/>
          <ac:spMkLst>
            <pc:docMk/>
            <pc:sldMk cId="459649003" sldId="3762"/>
            <ac:spMk id="12" creationId="{D80C2D48-4FBC-421E-87A8-5A27A72C6A28}"/>
          </ac:spMkLst>
        </pc:spChg>
        <pc:picChg chg="del">
          <ac:chgData name="Richard Angus" userId="5223f690-cab0-4654-971f-074d92da8191" providerId="ADAL" clId="{6D5023C3-FC89-47A9-8495-98851B4C0013}" dt="2019-06-19T08:53:19.913" v="280" actId="478"/>
          <ac:picMkLst>
            <pc:docMk/>
            <pc:sldMk cId="459649003" sldId="3762"/>
            <ac:picMk id="7" creationId="{29C1D24D-85F1-48CC-B311-27F844569898}"/>
          </ac:picMkLst>
        </pc:picChg>
      </pc:sldChg>
      <pc:sldChg chg="addSp delSp modSp">
        <pc:chgData name="Richard Angus" userId="5223f690-cab0-4654-971f-074d92da8191" providerId="ADAL" clId="{6D5023C3-FC89-47A9-8495-98851B4C0013}" dt="2019-06-19T09:15:07.936" v="420" actId="404"/>
        <pc:sldMkLst>
          <pc:docMk/>
          <pc:sldMk cId="973427286" sldId="3763"/>
        </pc:sldMkLst>
        <pc:spChg chg="add mod">
          <ac:chgData name="Richard Angus" userId="5223f690-cab0-4654-971f-074d92da8191" providerId="ADAL" clId="{6D5023C3-FC89-47A9-8495-98851B4C0013}" dt="2019-06-19T09:05:21.643" v="372" actId="1076"/>
          <ac:spMkLst>
            <pc:docMk/>
            <pc:sldMk cId="973427286" sldId="3763"/>
            <ac:spMk id="2" creationId="{65E79BDE-456D-4E45-9D23-1E0D20EC476A}"/>
          </ac:spMkLst>
        </pc:spChg>
        <pc:spChg chg="mod">
          <ac:chgData name="Richard Angus" userId="5223f690-cab0-4654-971f-074d92da8191" providerId="ADAL" clId="{6D5023C3-FC89-47A9-8495-98851B4C0013}" dt="2019-06-19T08:54:49.109" v="322" actId="14100"/>
          <ac:spMkLst>
            <pc:docMk/>
            <pc:sldMk cId="973427286" sldId="3763"/>
            <ac:spMk id="3" creationId="{FAC28D53-1C1C-40D9-9E34-66DD055EE352}"/>
          </ac:spMkLst>
        </pc:spChg>
        <pc:spChg chg="mod">
          <ac:chgData name="Richard Angus" userId="5223f690-cab0-4654-971f-074d92da8191" providerId="ADAL" clId="{6D5023C3-FC89-47A9-8495-98851B4C0013}" dt="2019-06-19T08:54:22.202" v="302"/>
          <ac:spMkLst>
            <pc:docMk/>
            <pc:sldMk cId="973427286" sldId="3763"/>
            <ac:spMk id="4" creationId="{71AD86E1-F76A-4112-9EC9-A0D341A7FEFF}"/>
          </ac:spMkLst>
        </pc:spChg>
        <pc:spChg chg="add del mod">
          <ac:chgData name="Richard Angus" userId="5223f690-cab0-4654-971f-074d92da8191" providerId="ADAL" clId="{6D5023C3-FC89-47A9-8495-98851B4C0013}" dt="2019-06-19T09:14:59.088" v="419" actId="478"/>
          <ac:spMkLst>
            <pc:docMk/>
            <pc:sldMk cId="973427286" sldId="3763"/>
            <ac:spMk id="5" creationId="{1A0206AC-86CD-42C0-B394-7DBA00320983}"/>
          </ac:spMkLst>
        </pc:spChg>
        <pc:spChg chg="add mod">
          <ac:chgData name="Richard Angus" userId="5223f690-cab0-4654-971f-074d92da8191" providerId="ADAL" clId="{6D5023C3-FC89-47A9-8495-98851B4C0013}" dt="2019-06-19T09:13:28.603" v="400" actId="20577"/>
          <ac:spMkLst>
            <pc:docMk/>
            <pc:sldMk cId="973427286" sldId="3763"/>
            <ac:spMk id="9" creationId="{4EFD2CC8-D8EB-461D-8E23-CD4968C02CED}"/>
          </ac:spMkLst>
        </pc:spChg>
        <pc:spChg chg="add mod">
          <ac:chgData name="Richard Angus" userId="5223f690-cab0-4654-971f-074d92da8191" providerId="ADAL" clId="{6D5023C3-FC89-47A9-8495-98851B4C0013}" dt="2019-06-19T09:05:35.598" v="374" actId="1076"/>
          <ac:spMkLst>
            <pc:docMk/>
            <pc:sldMk cId="973427286" sldId="3763"/>
            <ac:spMk id="10" creationId="{0079D8C2-DB26-4E55-BB94-17342252BBE8}"/>
          </ac:spMkLst>
        </pc:spChg>
        <pc:spChg chg="add mod">
          <ac:chgData name="Richard Angus" userId="5223f690-cab0-4654-971f-074d92da8191" providerId="ADAL" clId="{6D5023C3-FC89-47A9-8495-98851B4C0013}" dt="2019-06-19T09:14:32.187" v="410" actId="1076"/>
          <ac:spMkLst>
            <pc:docMk/>
            <pc:sldMk cId="973427286" sldId="3763"/>
            <ac:spMk id="11" creationId="{035BA61B-0A90-4E1E-BBB5-32D6460D0EB5}"/>
          </ac:spMkLst>
        </pc:spChg>
        <pc:spChg chg="add mod">
          <ac:chgData name="Richard Angus" userId="5223f690-cab0-4654-971f-074d92da8191" providerId="ADAL" clId="{6D5023C3-FC89-47A9-8495-98851B4C0013}" dt="2019-06-19T09:15:07.936" v="420" actId="404"/>
          <ac:spMkLst>
            <pc:docMk/>
            <pc:sldMk cId="973427286" sldId="3763"/>
            <ac:spMk id="12" creationId="{D107C128-EAE5-4C79-A62C-23B88B04237E}"/>
          </ac:spMkLst>
        </pc:spChg>
      </pc:sldChg>
      <pc:sldChg chg="addSp delSp modSp">
        <pc:chgData name="Richard Angus" userId="5223f690-cab0-4654-971f-074d92da8191" providerId="ADAL" clId="{6D5023C3-FC89-47A9-8495-98851B4C0013}" dt="2019-06-19T08:16:33.421" v="107" actId="1076"/>
        <pc:sldMkLst>
          <pc:docMk/>
          <pc:sldMk cId="1409382696" sldId="3771"/>
        </pc:sldMkLst>
        <pc:spChg chg="mod">
          <ac:chgData name="Richard Angus" userId="5223f690-cab0-4654-971f-074d92da8191" providerId="ADAL" clId="{6D5023C3-FC89-47A9-8495-98851B4C0013}" dt="2019-06-19T08:16:23.804" v="103" actId="14100"/>
          <ac:spMkLst>
            <pc:docMk/>
            <pc:sldMk cId="1409382696" sldId="3771"/>
            <ac:spMk id="3" creationId="{FAC28D53-1C1C-40D9-9E34-66DD055EE352}"/>
          </ac:spMkLst>
        </pc:spChg>
        <pc:spChg chg="mod">
          <ac:chgData name="Richard Angus" userId="5223f690-cab0-4654-971f-074d92da8191" providerId="ADAL" clId="{6D5023C3-FC89-47A9-8495-98851B4C0013}" dt="2019-06-19T08:15:58.850" v="90" actId="6549"/>
          <ac:spMkLst>
            <pc:docMk/>
            <pc:sldMk cId="1409382696" sldId="3771"/>
            <ac:spMk id="4" creationId="{71AD86E1-F76A-4112-9EC9-A0D341A7FEFF}"/>
          </ac:spMkLst>
        </pc:spChg>
        <pc:picChg chg="add mod">
          <ac:chgData name="Richard Angus" userId="5223f690-cab0-4654-971f-074d92da8191" providerId="ADAL" clId="{6D5023C3-FC89-47A9-8495-98851B4C0013}" dt="2019-06-19T08:16:33.421" v="107" actId="1076"/>
          <ac:picMkLst>
            <pc:docMk/>
            <pc:sldMk cId="1409382696" sldId="3771"/>
            <ac:picMk id="1026" creationId="{6C03B0EC-7911-49C5-956B-8EBD749855E3}"/>
          </ac:picMkLst>
        </pc:picChg>
        <pc:picChg chg="del">
          <ac:chgData name="Richard Angus" userId="5223f690-cab0-4654-971f-074d92da8191" providerId="ADAL" clId="{6D5023C3-FC89-47A9-8495-98851B4C0013}" dt="2019-06-19T08:16:25.016" v="104" actId="478"/>
          <ac:picMkLst>
            <pc:docMk/>
            <pc:sldMk cId="1409382696" sldId="3771"/>
            <ac:picMk id="35842" creationId="{61A5D185-7360-4BA4-8207-0AC4CEDCFCE3}"/>
          </ac:picMkLst>
        </pc:picChg>
      </pc:sldChg>
      <pc:sldChg chg="addSp delSp modSp">
        <pc:chgData name="Richard Angus" userId="5223f690-cab0-4654-971f-074d92da8191" providerId="ADAL" clId="{6D5023C3-FC89-47A9-8495-98851B4C0013}" dt="2019-06-19T09:17:17.486" v="452" actId="1076"/>
        <pc:sldMkLst>
          <pc:docMk/>
          <pc:sldMk cId="2145018555" sldId="3786"/>
        </pc:sldMkLst>
        <pc:spChg chg="del mod">
          <ac:chgData name="Richard Angus" userId="5223f690-cab0-4654-971f-074d92da8191" providerId="ADAL" clId="{6D5023C3-FC89-47A9-8495-98851B4C0013}" dt="2019-06-19T09:16:01.286" v="439" actId="478"/>
          <ac:spMkLst>
            <pc:docMk/>
            <pc:sldMk cId="2145018555" sldId="3786"/>
            <ac:spMk id="2" creationId="{994A7FF5-03BC-4758-B368-596CDB09B1B5}"/>
          </ac:spMkLst>
        </pc:spChg>
        <pc:spChg chg="mod">
          <ac:chgData name="Richard Angus" userId="5223f690-cab0-4654-971f-074d92da8191" providerId="ADAL" clId="{6D5023C3-FC89-47A9-8495-98851B4C0013}" dt="2019-06-19T09:15:36.096" v="434" actId="14100"/>
          <ac:spMkLst>
            <pc:docMk/>
            <pc:sldMk cId="2145018555" sldId="3786"/>
            <ac:spMk id="3" creationId="{FAC28D53-1C1C-40D9-9E34-66DD055EE352}"/>
          </ac:spMkLst>
        </pc:spChg>
        <pc:spChg chg="mod">
          <ac:chgData name="Richard Angus" userId="5223f690-cab0-4654-971f-074d92da8191" providerId="ADAL" clId="{6D5023C3-FC89-47A9-8495-98851B4C0013}" dt="2019-06-19T09:15:13.980" v="421"/>
          <ac:spMkLst>
            <pc:docMk/>
            <pc:sldMk cId="2145018555" sldId="3786"/>
            <ac:spMk id="4" creationId="{71AD86E1-F76A-4112-9EC9-A0D341A7FEFF}"/>
          </ac:spMkLst>
        </pc:spChg>
        <pc:spChg chg="add del">
          <ac:chgData name="Richard Angus" userId="5223f690-cab0-4654-971f-074d92da8191" providerId="ADAL" clId="{6D5023C3-FC89-47A9-8495-98851B4C0013}" dt="2019-06-19T09:16:03.733" v="441"/>
          <ac:spMkLst>
            <pc:docMk/>
            <pc:sldMk cId="2145018555" sldId="3786"/>
            <ac:spMk id="5" creationId="{A624F346-8A91-4040-963C-822D66C0DECA}"/>
          </ac:spMkLst>
        </pc:spChg>
        <pc:spChg chg="add">
          <ac:chgData name="Richard Angus" userId="5223f690-cab0-4654-971f-074d92da8191" providerId="ADAL" clId="{6D5023C3-FC89-47A9-8495-98851B4C0013}" dt="2019-06-19T09:16:07.292" v="442"/>
          <ac:spMkLst>
            <pc:docMk/>
            <pc:sldMk cId="2145018555" sldId="3786"/>
            <ac:spMk id="6" creationId="{607D0F03-F745-4A8D-9F82-1C1DDC6C67AC}"/>
          </ac:spMkLst>
        </pc:spChg>
        <pc:spChg chg="del mod">
          <ac:chgData name="Richard Angus" userId="5223f690-cab0-4654-971f-074d92da8191" providerId="ADAL" clId="{6D5023C3-FC89-47A9-8495-98851B4C0013}" dt="2019-06-19T09:15:57.398" v="437" actId="478"/>
          <ac:spMkLst>
            <pc:docMk/>
            <pc:sldMk cId="2145018555" sldId="3786"/>
            <ac:spMk id="9" creationId="{DB4A5CA0-17F8-46E4-93C3-51F3EF3866A6}"/>
          </ac:spMkLst>
        </pc:spChg>
        <pc:spChg chg="add del">
          <ac:chgData name="Richard Angus" userId="5223f690-cab0-4654-971f-074d92da8191" providerId="ADAL" clId="{6D5023C3-FC89-47A9-8495-98851B4C0013}" dt="2019-06-19T09:16:59.443" v="448"/>
          <ac:spMkLst>
            <pc:docMk/>
            <pc:sldMk cId="2145018555" sldId="3786"/>
            <ac:spMk id="13" creationId="{E91BF161-44D5-4FC4-863C-C036446141F8}"/>
          </ac:spMkLst>
        </pc:spChg>
        <pc:picChg chg="add mod">
          <ac:chgData name="Richard Angus" userId="5223f690-cab0-4654-971f-074d92da8191" providerId="ADAL" clId="{6D5023C3-FC89-47A9-8495-98851B4C0013}" dt="2019-06-19T09:16:55.919" v="446" actId="962"/>
          <ac:picMkLst>
            <pc:docMk/>
            <pc:sldMk cId="2145018555" sldId="3786"/>
            <ac:picMk id="12" creationId="{B9D63676-ABC7-48C1-98DC-3EAA67AFE332}"/>
          </ac:picMkLst>
        </pc:picChg>
        <pc:picChg chg="add mod">
          <ac:chgData name="Richard Angus" userId="5223f690-cab0-4654-971f-074d92da8191" providerId="ADAL" clId="{6D5023C3-FC89-47A9-8495-98851B4C0013}" dt="2019-06-19T09:17:17.486" v="452" actId="1076"/>
          <ac:picMkLst>
            <pc:docMk/>
            <pc:sldMk cId="2145018555" sldId="3786"/>
            <ac:picMk id="15" creationId="{B051666D-2489-444A-8312-08A429DD5BE2}"/>
          </ac:picMkLst>
        </pc:picChg>
        <pc:picChg chg="del">
          <ac:chgData name="Richard Angus" userId="5223f690-cab0-4654-971f-074d92da8191" providerId="ADAL" clId="{6D5023C3-FC89-47A9-8495-98851B4C0013}" dt="2019-06-19T09:15:58.207" v="438" actId="478"/>
          <ac:picMkLst>
            <pc:docMk/>
            <pc:sldMk cId="2145018555" sldId="3786"/>
            <ac:picMk id="1026" creationId="{B28417DC-BEB1-43C7-AA03-F04237A93F53}"/>
          </ac:picMkLst>
        </pc:picChg>
      </pc:sldChg>
      <pc:sldChg chg="addSp delSp modSp">
        <pc:chgData name="Richard Angus" userId="5223f690-cab0-4654-971f-074d92da8191" providerId="ADAL" clId="{6D5023C3-FC89-47A9-8495-98851B4C0013}" dt="2019-06-19T09:19:41.143" v="488" actId="571"/>
        <pc:sldMkLst>
          <pc:docMk/>
          <pc:sldMk cId="2434410005" sldId="3787"/>
        </pc:sldMkLst>
        <pc:spChg chg="add del mod">
          <ac:chgData name="Richard Angus" userId="5223f690-cab0-4654-971f-074d92da8191" providerId="ADAL" clId="{6D5023C3-FC89-47A9-8495-98851B4C0013}" dt="2019-06-19T09:18:51.997" v="472" actId="478"/>
          <ac:spMkLst>
            <pc:docMk/>
            <pc:sldMk cId="2434410005" sldId="3787"/>
            <ac:spMk id="2" creationId="{4328120D-D0E0-4B74-9270-8277396586E6}"/>
          </ac:spMkLst>
        </pc:spChg>
        <pc:spChg chg="mod">
          <ac:chgData name="Richard Angus" userId="5223f690-cab0-4654-971f-074d92da8191" providerId="ADAL" clId="{6D5023C3-FC89-47A9-8495-98851B4C0013}" dt="2019-06-19T09:17:31.504" v="458" actId="20577"/>
          <ac:spMkLst>
            <pc:docMk/>
            <pc:sldMk cId="2434410005" sldId="3787"/>
            <ac:spMk id="3" creationId="{FAC28D53-1C1C-40D9-9E34-66DD055EE352}"/>
          </ac:spMkLst>
        </pc:spChg>
        <pc:spChg chg="mod">
          <ac:chgData name="Richard Angus" userId="5223f690-cab0-4654-971f-074d92da8191" providerId="ADAL" clId="{6D5023C3-FC89-47A9-8495-98851B4C0013}" dt="2019-06-19T09:17:22.457" v="453"/>
          <ac:spMkLst>
            <pc:docMk/>
            <pc:sldMk cId="2434410005" sldId="3787"/>
            <ac:spMk id="4" creationId="{71AD86E1-F76A-4112-9EC9-A0D341A7FEFF}"/>
          </ac:spMkLst>
        </pc:spChg>
        <pc:spChg chg="add del mod">
          <ac:chgData name="Richard Angus" userId="5223f690-cab0-4654-971f-074d92da8191" providerId="ADAL" clId="{6D5023C3-FC89-47A9-8495-98851B4C0013}" dt="2019-06-19T09:19:00.571" v="475" actId="478"/>
          <ac:spMkLst>
            <pc:docMk/>
            <pc:sldMk cId="2434410005" sldId="3787"/>
            <ac:spMk id="5" creationId="{9866A8B8-1EDF-443D-82B2-C0A18BAD3E69}"/>
          </ac:spMkLst>
        </pc:spChg>
        <pc:spChg chg="mod">
          <ac:chgData name="Richard Angus" userId="5223f690-cab0-4654-971f-074d92da8191" providerId="ADAL" clId="{6D5023C3-FC89-47A9-8495-98851B4C0013}" dt="2019-06-19T09:18:56.421" v="473" actId="1076"/>
          <ac:spMkLst>
            <pc:docMk/>
            <pc:sldMk cId="2434410005" sldId="3787"/>
            <ac:spMk id="6" creationId="{1DD21A3F-59C2-4F25-9F22-5CC383C3A6F3}"/>
          </ac:spMkLst>
        </pc:spChg>
        <pc:spChg chg="mod">
          <ac:chgData name="Richard Angus" userId="5223f690-cab0-4654-971f-074d92da8191" providerId="ADAL" clId="{6D5023C3-FC89-47A9-8495-98851B4C0013}" dt="2019-06-19T09:18:20.545" v="467" actId="1076"/>
          <ac:spMkLst>
            <pc:docMk/>
            <pc:sldMk cId="2434410005" sldId="3787"/>
            <ac:spMk id="9" creationId="{DB4A5CA0-17F8-46E4-93C3-51F3EF3866A6}"/>
          </ac:spMkLst>
        </pc:spChg>
        <pc:spChg chg="add mod">
          <ac:chgData name="Richard Angus" userId="5223f690-cab0-4654-971f-074d92da8191" providerId="ADAL" clId="{6D5023C3-FC89-47A9-8495-98851B4C0013}" dt="2019-06-19T09:19:26.556" v="487" actId="6549"/>
          <ac:spMkLst>
            <pc:docMk/>
            <pc:sldMk cId="2434410005" sldId="3787"/>
            <ac:spMk id="13" creationId="{CBBCA750-38F7-46CE-82DB-A1E8CA426F61}"/>
          </ac:spMkLst>
        </pc:spChg>
        <pc:spChg chg="add mod">
          <ac:chgData name="Richard Angus" userId="5223f690-cab0-4654-971f-074d92da8191" providerId="ADAL" clId="{6D5023C3-FC89-47A9-8495-98851B4C0013}" dt="2019-06-19T09:19:41.143" v="488" actId="571"/>
          <ac:spMkLst>
            <pc:docMk/>
            <pc:sldMk cId="2434410005" sldId="3787"/>
            <ac:spMk id="14" creationId="{E3E2FDC2-97B0-47E7-B15C-088824E4599E}"/>
          </ac:spMkLst>
        </pc:spChg>
        <pc:picChg chg="del">
          <ac:chgData name="Richard Angus" userId="5223f690-cab0-4654-971f-074d92da8191" providerId="ADAL" clId="{6D5023C3-FC89-47A9-8495-98851B4C0013}" dt="2019-06-19T09:17:59.306" v="459" actId="478"/>
          <ac:picMkLst>
            <pc:docMk/>
            <pc:sldMk cId="2434410005" sldId="3787"/>
            <ac:picMk id="2050" creationId="{BD80C21D-831C-44AA-925F-E05E5E216724}"/>
          </ac:picMkLst>
        </pc:picChg>
        <pc:picChg chg="del">
          <ac:chgData name="Richard Angus" userId="5223f690-cab0-4654-971f-074d92da8191" providerId="ADAL" clId="{6D5023C3-FC89-47A9-8495-98851B4C0013}" dt="2019-06-19T09:18:15.968" v="466" actId="478"/>
          <ac:picMkLst>
            <pc:docMk/>
            <pc:sldMk cId="2434410005" sldId="3787"/>
            <ac:picMk id="2052" creationId="{5F99EF7A-E755-4FF9-BA2E-3687CB2AD804}"/>
          </ac:picMkLst>
        </pc:picChg>
      </pc:sldChg>
      <pc:sldChg chg="addSp delSp modSp">
        <pc:chgData name="Richard Angus" userId="5223f690-cab0-4654-971f-074d92da8191" providerId="ADAL" clId="{6D5023C3-FC89-47A9-8495-98851B4C0013}" dt="2019-06-19T09:29:45.568" v="513" actId="20577"/>
        <pc:sldMkLst>
          <pc:docMk/>
          <pc:sldMk cId="421424879" sldId="3788"/>
        </pc:sldMkLst>
        <pc:spChg chg="add del">
          <ac:chgData name="Richard Angus" userId="5223f690-cab0-4654-971f-074d92da8191" providerId="ADAL" clId="{6D5023C3-FC89-47A9-8495-98851B4C0013}" dt="2019-06-19T09:25:05.669" v="505"/>
          <ac:spMkLst>
            <pc:docMk/>
            <pc:sldMk cId="421424879" sldId="3788"/>
            <ac:spMk id="2" creationId="{C036948A-F4F9-4DD4-9101-892A20796090}"/>
          </ac:spMkLst>
        </pc:spChg>
        <pc:spChg chg="mod">
          <ac:chgData name="Richard Angus" userId="5223f690-cab0-4654-971f-074d92da8191" providerId="ADAL" clId="{6D5023C3-FC89-47A9-8495-98851B4C0013}" dt="2019-06-19T09:20:11.135" v="501" actId="14100"/>
          <ac:spMkLst>
            <pc:docMk/>
            <pc:sldMk cId="421424879" sldId="3788"/>
            <ac:spMk id="3" creationId="{FAC28D53-1C1C-40D9-9E34-66DD055EE352}"/>
          </ac:spMkLst>
        </pc:spChg>
        <pc:spChg chg="mod">
          <ac:chgData name="Richard Angus" userId="5223f690-cab0-4654-971f-074d92da8191" providerId="ADAL" clId="{6D5023C3-FC89-47A9-8495-98851B4C0013}" dt="2019-06-19T09:19:51.286" v="489"/>
          <ac:spMkLst>
            <pc:docMk/>
            <pc:sldMk cId="421424879" sldId="3788"/>
            <ac:spMk id="4" creationId="{71AD86E1-F76A-4112-9EC9-A0D341A7FEFF}"/>
          </ac:spMkLst>
        </pc:spChg>
        <pc:spChg chg="add mod">
          <ac:chgData name="Richard Angus" userId="5223f690-cab0-4654-971f-074d92da8191" providerId="ADAL" clId="{6D5023C3-FC89-47A9-8495-98851B4C0013}" dt="2019-06-19T09:29:45.568" v="513" actId="20577"/>
          <ac:spMkLst>
            <pc:docMk/>
            <pc:sldMk cId="421424879" sldId="3788"/>
            <ac:spMk id="5" creationId="{77516AC7-B68C-474F-912A-412B6747EF16}"/>
          </ac:spMkLst>
        </pc:spChg>
        <pc:spChg chg="del">
          <ac:chgData name="Richard Angus" userId="5223f690-cab0-4654-971f-074d92da8191" providerId="ADAL" clId="{6D5023C3-FC89-47A9-8495-98851B4C0013}" dt="2019-06-19T09:20:08.943" v="500" actId="478"/>
          <ac:spMkLst>
            <pc:docMk/>
            <pc:sldMk cId="421424879" sldId="3788"/>
            <ac:spMk id="9" creationId="{DB4A5CA0-17F8-46E4-93C3-51F3EF3866A6}"/>
          </ac:spMkLst>
        </pc:spChg>
        <pc:spChg chg="add mod">
          <ac:chgData name="Richard Angus" userId="5223f690-cab0-4654-971f-074d92da8191" providerId="ADAL" clId="{6D5023C3-FC89-47A9-8495-98851B4C0013}" dt="2019-06-19T09:24:56.711" v="503" actId="20577"/>
          <ac:spMkLst>
            <pc:docMk/>
            <pc:sldMk cId="421424879" sldId="3788"/>
            <ac:spMk id="10" creationId="{1A77FAA3-3EFB-4D50-9701-854377E6410F}"/>
          </ac:spMkLst>
        </pc:spChg>
        <pc:picChg chg="del">
          <ac:chgData name="Richard Angus" userId="5223f690-cab0-4654-971f-074d92da8191" providerId="ADAL" clId="{6D5023C3-FC89-47A9-8495-98851B4C0013}" dt="2019-06-19T09:20:05.882" v="498" actId="478"/>
          <ac:picMkLst>
            <pc:docMk/>
            <pc:sldMk cId="421424879" sldId="3788"/>
            <ac:picMk id="12" creationId="{66B4BC3F-1C3D-4076-B5CA-1D260730283E}"/>
          </ac:picMkLst>
        </pc:picChg>
        <pc:picChg chg="del">
          <ac:chgData name="Richard Angus" userId="5223f690-cab0-4654-971f-074d92da8191" providerId="ADAL" clId="{6D5023C3-FC89-47A9-8495-98851B4C0013}" dt="2019-06-19T09:20:06.578" v="499" actId="478"/>
          <ac:picMkLst>
            <pc:docMk/>
            <pc:sldMk cId="421424879" sldId="3788"/>
            <ac:picMk id="15" creationId="{FEDC275B-513D-484D-AA96-2662B3FFC01B}"/>
          </ac:picMkLst>
        </pc:picChg>
      </pc:sldChg>
      <pc:sldChg chg="addSp delSp modSp">
        <pc:chgData name="Richard Angus" userId="5223f690-cab0-4654-971f-074d92da8191" providerId="ADAL" clId="{6D5023C3-FC89-47A9-8495-98851B4C0013}" dt="2019-06-19T09:31:13.177" v="541"/>
        <pc:sldMkLst>
          <pc:docMk/>
          <pc:sldMk cId="2656110447" sldId="3789"/>
        </pc:sldMkLst>
        <pc:spChg chg="add del">
          <ac:chgData name="Richard Angus" userId="5223f690-cab0-4654-971f-074d92da8191" providerId="ADAL" clId="{6D5023C3-FC89-47A9-8495-98851B4C0013}" dt="2019-06-19T09:30:14.352" v="525"/>
          <ac:spMkLst>
            <pc:docMk/>
            <pc:sldMk cId="2656110447" sldId="3789"/>
            <ac:spMk id="2" creationId="{BB03A8BE-AE60-48BD-9951-E982CDEE8AD9}"/>
          </ac:spMkLst>
        </pc:spChg>
        <pc:spChg chg="mod">
          <ac:chgData name="Richard Angus" userId="5223f690-cab0-4654-971f-074d92da8191" providerId="ADAL" clId="{6D5023C3-FC89-47A9-8495-98851B4C0013}" dt="2019-06-19T09:30:02.606" v="521" actId="20577"/>
          <ac:spMkLst>
            <pc:docMk/>
            <pc:sldMk cId="2656110447" sldId="3789"/>
            <ac:spMk id="3" creationId="{FAC28D53-1C1C-40D9-9E34-66DD055EE352}"/>
          </ac:spMkLst>
        </pc:spChg>
        <pc:spChg chg="mod">
          <ac:chgData name="Richard Angus" userId="5223f690-cab0-4654-971f-074d92da8191" providerId="ADAL" clId="{6D5023C3-FC89-47A9-8495-98851B4C0013}" dt="2019-06-19T09:31:13.177" v="541"/>
          <ac:spMkLst>
            <pc:docMk/>
            <pc:sldMk cId="2656110447" sldId="3789"/>
            <ac:spMk id="4" creationId="{71AD86E1-F76A-4112-9EC9-A0D341A7FEFF}"/>
          </ac:spMkLst>
        </pc:spChg>
        <pc:spChg chg="mod">
          <ac:chgData name="Richard Angus" userId="5223f690-cab0-4654-971f-074d92da8191" providerId="ADAL" clId="{6D5023C3-FC89-47A9-8495-98851B4C0013}" dt="2019-06-19T09:30:42.206" v="532" actId="14100"/>
          <ac:spMkLst>
            <pc:docMk/>
            <pc:sldMk cId="2656110447" sldId="3789"/>
            <ac:spMk id="9" creationId="{DB4A5CA0-17F8-46E4-93C3-51F3EF3866A6}"/>
          </ac:spMkLst>
        </pc:spChg>
        <pc:spChg chg="del mod">
          <ac:chgData name="Richard Angus" userId="5223f690-cab0-4654-971f-074d92da8191" providerId="ADAL" clId="{6D5023C3-FC89-47A9-8495-98851B4C0013}" dt="2019-06-19T09:30:13.076" v="523" actId="478"/>
          <ac:spMkLst>
            <pc:docMk/>
            <pc:sldMk cId="2656110447" sldId="3789"/>
            <ac:spMk id="10" creationId="{23D61A12-0BD6-4FC4-85BC-597AE83CF49B}"/>
          </ac:spMkLst>
        </pc:spChg>
        <pc:spChg chg="del mod">
          <ac:chgData name="Richard Angus" userId="5223f690-cab0-4654-971f-074d92da8191" providerId="ADAL" clId="{6D5023C3-FC89-47A9-8495-98851B4C0013}" dt="2019-06-19T09:30:52.556" v="535" actId="478"/>
          <ac:spMkLst>
            <pc:docMk/>
            <pc:sldMk cId="2656110447" sldId="3789"/>
            <ac:spMk id="11" creationId="{22F66630-6433-4A2D-868D-B47D1B6DE73F}"/>
          </ac:spMkLst>
        </pc:spChg>
        <pc:picChg chg="add mod">
          <ac:chgData name="Richard Angus" userId="5223f690-cab0-4654-971f-074d92da8191" providerId="ADAL" clId="{6D5023C3-FC89-47A9-8495-98851B4C0013}" dt="2019-06-19T09:30:32.096" v="530" actId="1076"/>
          <ac:picMkLst>
            <pc:docMk/>
            <pc:sldMk cId="2656110447" sldId="3789"/>
            <ac:picMk id="6" creationId="{F70201EA-06BA-44DC-93C4-EFD851721DCB}"/>
          </ac:picMkLst>
        </pc:picChg>
        <pc:picChg chg="add mod">
          <ac:chgData name="Richard Angus" userId="5223f690-cab0-4654-971f-074d92da8191" providerId="ADAL" clId="{6D5023C3-FC89-47A9-8495-98851B4C0013}" dt="2019-06-19T09:31:07.045" v="540" actId="1076"/>
          <ac:picMkLst>
            <pc:docMk/>
            <pc:sldMk cId="2656110447" sldId="3789"/>
            <ac:picMk id="13" creationId="{6800D1AB-95B1-4F20-9ACC-39FD9EBE2492}"/>
          </ac:picMkLst>
        </pc:picChg>
      </pc:sldChg>
      <pc:sldChg chg="addSp delSp modSp">
        <pc:chgData name="Richard Angus" userId="5223f690-cab0-4654-971f-074d92da8191" providerId="ADAL" clId="{6D5023C3-FC89-47A9-8495-98851B4C0013}" dt="2019-06-19T09:32:03.195" v="561" actId="5793"/>
        <pc:sldMkLst>
          <pc:docMk/>
          <pc:sldMk cId="4155603570" sldId="3790"/>
        </pc:sldMkLst>
        <pc:spChg chg="mod">
          <ac:chgData name="Richard Angus" userId="5223f690-cab0-4654-971f-074d92da8191" providerId="ADAL" clId="{6D5023C3-FC89-47A9-8495-98851B4C0013}" dt="2019-06-19T09:32:03.195" v="561" actId="5793"/>
          <ac:spMkLst>
            <pc:docMk/>
            <pc:sldMk cId="4155603570" sldId="3790"/>
            <ac:spMk id="3" creationId="{FAC28D53-1C1C-40D9-9E34-66DD055EE352}"/>
          </ac:spMkLst>
        </pc:spChg>
        <pc:spChg chg="mod">
          <ac:chgData name="Richard Angus" userId="5223f690-cab0-4654-971f-074d92da8191" providerId="ADAL" clId="{6D5023C3-FC89-47A9-8495-98851B4C0013}" dt="2019-06-19T09:31:16.425" v="542"/>
          <ac:spMkLst>
            <pc:docMk/>
            <pc:sldMk cId="4155603570" sldId="3790"/>
            <ac:spMk id="4" creationId="{71AD86E1-F76A-4112-9EC9-A0D341A7FEFF}"/>
          </ac:spMkLst>
        </pc:spChg>
        <pc:spChg chg="del mod">
          <ac:chgData name="Richard Angus" userId="5223f690-cab0-4654-971f-074d92da8191" providerId="ADAL" clId="{6D5023C3-FC89-47A9-8495-98851B4C0013}" dt="2019-06-19T09:31:57.241" v="557" actId="478"/>
          <ac:spMkLst>
            <pc:docMk/>
            <pc:sldMk cId="4155603570" sldId="3790"/>
            <ac:spMk id="9" creationId="{DB4A5CA0-17F8-46E4-93C3-51F3EF3866A6}"/>
          </ac:spMkLst>
        </pc:spChg>
        <pc:spChg chg="del">
          <ac:chgData name="Richard Angus" userId="5223f690-cab0-4654-971f-074d92da8191" providerId="ADAL" clId="{6D5023C3-FC89-47A9-8495-98851B4C0013}" dt="2019-06-19T09:31:59.581" v="558" actId="478"/>
          <ac:spMkLst>
            <pc:docMk/>
            <pc:sldMk cId="4155603570" sldId="3790"/>
            <ac:spMk id="12" creationId="{00CC3992-75B7-4401-BFA6-9E88918C1818}"/>
          </ac:spMkLst>
        </pc:spChg>
        <pc:picChg chg="add mod">
          <ac:chgData name="Richard Angus" userId="5223f690-cab0-4654-971f-074d92da8191" providerId="ADAL" clId="{6D5023C3-FC89-47A9-8495-98851B4C0013}" dt="2019-06-19T09:31:53.987" v="555" actId="1076"/>
          <ac:picMkLst>
            <pc:docMk/>
            <pc:sldMk cId="4155603570" sldId="3790"/>
            <ac:picMk id="5" creationId="{25959671-832C-405D-934E-07D50DC30E28}"/>
          </ac:picMkLst>
        </pc:picChg>
        <pc:picChg chg="del">
          <ac:chgData name="Richard Angus" userId="5223f690-cab0-4654-971f-074d92da8191" providerId="ADAL" clId="{6D5023C3-FC89-47A9-8495-98851B4C0013}" dt="2019-06-19T09:31:42.169" v="550" actId="478"/>
          <ac:picMkLst>
            <pc:docMk/>
            <pc:sldMk cId="4155603570" sldId="3790"/>
            <ac:picMk id="5122" creationId="{97835FCA-F69F-45FA-8996-A79606A61FC2}"/>
          </ac:picMkLst>
        </pc:picChg>
        <pc:picChg chg="del">
          <ac:chgData name="Richard Angus" userId="5223f690-cab0-4654-971f-074d92da8191" providerId="ADAL" clId="{6D5023C3-FC89-47A9-8495-98851B4C0013}" dt="2019-06-19T09:32:00.269" v="559" actId="478"/>
          <ac:picMkLst>
            <pc:docMk/>
            <pc:sldMk cId="4155603570" sldId="3790"/>
            <ac:picMk id="5124" creationId="{59550686-30D4-43E0-A735-41579FCE5620}"/>
          </ac:picMkLst>
        </pc:picChg>
      </pc:sldChg>
      <pc:sldChg chg="addSp delSp modSp">
        <pc:chgData name="Richard Angus" userId="5223f690-cab0-4654-971f-074d92da8191" providerId="ADAL" clId="{6D5023C3-FC89-47A9-8495-98851B4C0013}" dt="2019-06-19T09:34:29.087" v="601" actId="1076"/>
        <pc:sldMkLst>
          <pc:docMk/>
          <pc:sldMk cId="2425597617" sldId="3791"/>
        </pc:sldMkLst>
        <pc:spChg chg="add mod">
          <ac:chgData name="Richard Angus" userId="5223f690-cab0-4654-971f-074d92da8191" providerId="ADAL" clId="{6D5023C3-FC89-47A9-8495-98851B4C0013}" dt="2019-06-19T09:33:50.456" v="586" actId="1076"/>
          <ac:spMkLst>
            <pc:docMk/>
            <pc:sldMk cId="2425597617" sldId="3791"/>
            <ac:spMk id="2" creationId="{C7A1A67C-E243-4160-AB8A-B3A6583760EF}"/>
          </ac:spMkLst>
        </pc:spChg>
        <pc:spChg chg="mod">
          <ac:chgData name="Richard Angus" userId="5223f690-cab0-4654-971f-074d92da8191" providerId="ADAL" clId="{6D5023C3-FC89-47A9-8495-98851B4C0013}" dt="2019-06-19T09:33:26.019" v="582" actId="6549"/>
          <ac:spMkLst>
            <pc:docMk/>
            <pc:sldMk cId="2425597617" sldId="3791"/>
            <ac:spMk id="3" creationId="{FAC28D53-1C1C-40D9-9E34-66DD055EE352}"/>
          </ac:spMkLst>
        </pc:spChg>
        <pc:spChg chg="mod">
          <ac:chgData name="Richard Angus" userId="5223f690-cab0-4654-971f-074d92da8191" providerId="ADAL" clId="{6D5023C3-FC89-47A9-8495-98851B4C0013}" dt="2019-06-19T09:32:29.895" v="574" actId="20577"/>
          <ac:spMkLst>
            <pc:docMk/>
            <pc:sldMk cId="2425597617" sldId="3791"/>
            <ac:spMk id="4" creationId="{71AD86E1-F76A-4112-9EC9-A0D341A7FEFF}"/>
          </ac:spMkLst>
        </pc:spChg>
        <pc:spChg chg="mod">
          <ac:chgData name="Richard Angus" userId="5223f690-cab0-4654-971f-074d92da8191" providerId="ADAL" clId="{6D5023C3-FC89-47A9-8495-98851B4C0013}" dt="2019-06-19T09:34:02.140" v="598" actId="20577"/>
          <ac:spMkLst>
            <pc:docMk/>
            <pc:sldMk cId="2425597617" sldId="3791"/>
            <ac:spMk id="9" creationId="{DB4A5CA0-17F8-46E4-93C3-51F3EF3866A6}"/>
          </ac:spMkLst>
        </pc:spChg>
        <pc:picChg chg="del mod">
          <ac:chgData name="Richard Angus" userId="5223f690-cab0-4654-971f-074d92da8191" providerId="ADAL" clId="{6D5023C3-FC89-47A9-8495-98851B4C0013}" dt="2019-06-19T09:33:28.175" v="584" actId="478"/>
          <ac:picMkLst>
            <pc:docMk/>
            <pc:sldMk cId="2425597617" sldId="3791"/>
            <ac:picMk id="6146" creationId="{8AA43084-3BBD-4323-896E-7EB1CCF04904}"/>
          </ac:picMkLst>
        </pc:picChg>
        <pc:picChg chg="del">
          <ac:chgData name="Richard Angus" userId="5223f690-cab0-4654-971f-074d92da8191" providerId="ADAL" clId="{6D5023C3-FC89-47A9-8495-98851B4C0013}" dt="2019-06-19T09:33:51.693" v="587" actId="478"/>
          <ac:picMkLst>
            <pc:docMk/>
            <pc:sldMk cId="2425597617" sldId="3791"/>
            <ac:picMk id="6148" creationId="{6B1D7BA9-D4DB-42F7-851B-F04E5248E929}"/>
          </ac:picMkLst>
        </pc:picChg>
        <pc:picChg chg="add mod">
          <ac:chgData name="Richard Angus" userId="5223f690-cab0-4654-971f-074d92da8191" providerId="ADAL" clId="{6D5023C3-FC89-47A9-8495-98851B4C0013}" dt="2019-06-19T09:34:29.087" v="601" actId="1076"/>
          <ac:picMkLst>
            <pc:docMk/>
            <pc:sldMk cId="2425597617" sldId="3791"/>
            <ac:picMk id="11266" creationId="{9C0E3264-9F02-47D7-B805-1B1D01EDD5FA}"/>
          </ac:picMkLst>
        </pc:picChg>
      </pc:sldChg>
      <pc:sldChg chg="addSp delSp modSp">
        <pc:chgData name="Richard Angus" userId="5223f690-cab0-4654-971f-074d92da8191" providerId="ADAL" clId="{6D5023C3-FC89-47A9-8495-98851B4C0013}" dt="2019-06-19T09:36:00.443" v="639" actId="1076"/>
        <pc:sldMkLst>
          <pc:docMk/>
          <pc:sldMk cId="8448293" sldId="3792"/>
        </pc:sldMkLst>
        <pc:spChg chg="mod">
          <ac:chgData name="Richard Angus" userId="5223f690-cab0-4654-971f-074d92da8191" providerId="ADAL" clId="{6D5023C3-FC89-47A9-8495-98851B4C0013}" dt="2019-06-19T09:35:17.723" v="613" actId="20577"/>
          <ac:spMkLst>
            <pc:docMk/>
            <pc:sldMk cId="8448293" sldId="3792"/>
            <ac:spMk id="3" creationId="{FAC28D53-1C1C-40D9-9E34-66DD055EE352}"/>
          </ac:spMkLst>
        </pc:spChg>
        <pc:spChg chg="mod">
          <ac:chgData name="Richard Angus" userId="5223f690-cab0-4654-971f-074d92da8191" providerId="ADAL" clId="{6D5023C3-FC89-47A9-8495-98851B4C0013}" dt="2019-06-19T09:35:10.039" v="602"/>
          <ac:spMkLst>
            <pc:docMk/>
            <pc:sldMk cId="8448293" sldId="3792"/>
            <ac:spMk id="4" creationId="{71AD86E1-F76A-4112-9EC9-A0D341A7FEFF}"/>
          </ac:spMkLst>
        </pc:spChg>
        <pc:spChg chg="mod">
          <ac:chgData name="Richard Angus" userId="5223f690-cab0-4654-971f-074d92da8191" providerId="ADAL" clId="{6D5023C3-FC89-47A9-8495-98851B4C0013}" dt="2019-06-19T09:35:50.667" v="635" actId="20577"/>
          <ac:spMkLst>
            <pc:docMk/>
            <pc:sldMk cId="8448293" sldId="3792"/>
            <ac:spMk id="9" creationId="{DB4A5CA0-17F8-46E4-93C3-51F3EF3866A6}"/>
          </ac:spMkLst>
        </pc:spChg>
        <pc:picChg chg="del mod">
          <ac:chgData name="Richard Angus" userId="5223f690-cab0-4654-971f-074d92da8191" providerId="ADAL" clId="{6D5023C3-FC89-47A9-8495-98851B4C0013}" dt="2019-06-19T09:35:21.027" v="615" actId="478"/>
          <ac:picMkLst>
            <pc:docMk/>
            <pc:sldMk cId="8448293" sldId="3792"/>
            <ac:picMk id="6146" creationId="{8AA43084-3BBD-4323-896E-7EB1CCF04904}"/>
          </ac:picMkLst>
        </pc:picChg>
        <pc:picChg chg="del mod">
          <ac:chgData name="Richard Angus" userId="5223f690-cab0-4654-971f-074d92da8191" providerId="ADAL" clId="{6D5023C3-FC89-47A9-8495-98851B4C0013}" dt="2019-06-19T09:35:55.434" v="637" actId="478"/>
          <ac:picMkLst>
            <pc:docMk/>
            <pc:sldMk cId="8448293" sldId="3792"/>
            <ac:picMk id="7170" creationId="{2C5D643F-ADF9-4497-B8B9-BA352FD01E80}"/>
          </ac:picMkLst>
        </pc:picChg>
        <pc:picChg chg="add mod">
          <ac:chgData name="Richard Angus" userId="5223f690-cab0-4654-971f-074d92da8191" providerId="ADAL" clId="{6D5023C3-FC89-47A9-8495-98851B4C0013}" dt="2019-06-19T09:36:00.443" v="639" actId="1076"/>
          <ac:picMkLst>
            <pc:docMk/>
            <pc:sldMk cId="8448293" sldId="3792"/>
            <ac:picMk id="12290" creationId="{6D5EE125-2571-45BE-A664-784D1EF6816D}"/>
          </ac:picMkLst>
        </pc:picChg>
      </pc:sldChg>
      <pc:sldChg chg="addSp delSp modSp">
        <pc:chgData name="Richard Angus" userId="5223f690-cab0-4654-971f-074d92da8191" providerId="ADAL" clId="{6D5023C3-FC89-47A9-8495-98851B4C0013}" dt="2019-06-19T09:37:55.090" v="671" actId="20577"/>
        <pc:sldMkLst>
          <pc:docMk/>
          <pc:sldMk cId="4180568164" sldId="3793"/>
        </pc:sldMkLst>
        <pc:spChg chg="mod">
          <ac:chgData name="Richard Angus" userId="5223f690-cab0-4654-971f-074d92da8191" providerId="ADAL" clId="{6D5023C3-FC89-47A9-8495-98851B4C0013}" dt="2019-06-19T09:36:16.421" v="651" actId="20577"/>
          <ac:spMkLst>
            <pc:docMk/>
            <pc:sldMk cId="4180568164" sldId="3793"/>
            <ac:spMk id="3" creationId="{FAC28D53-1C1C-40D9-9E34-66DD055EE352}"/>
          </ac:spMkLst>
        </pc:spChg>
        <pc:spChg chg="mod">
          <ac:chgData name="Richard Angus" userId="5223f690-cab0-4654-971f-074d92da8191" providerId="ADAL" clId="{6D5023C3-FC89-47A9-8495-98851B4C0013}" dt="2019-06-19T09:36:04.771" v="640"/>
          <ac:spMkLst>
            <pc:docMk/>
            <pc:sldMk cId="4180568164" sldId="3793"/>
            <ac:spMk id="4" creationId="{71AD86E1-F76A-4112-9EC9-A0D341A7FEFF}"/>
          </ac:spMkLst>
        </pc:spChg>
        <pc:spChg chg="del">
          <ac:chgData name="Richard Angus" userId="5223f690-cab0-4654-971f-074d92da8191" providerId="ADAL" clId="{6D5023C3-FC89-47A9-8495-98851B4C0013}" dt="2019-06-19T09:36:36.167" v="658" actId="478"/>
          <ac:spMkLst>
            <pc:docMk/>
            <pc:sldMk cId="4180568164" sldId="3793"/>
            <ac:spMk id="9" creationId="{DB4A5CA0-17F8-46E4-93C3-51F3EF3866A6}"/>
          </ac:spMkLst>
        </pc:spChg>
        <pc:spChg chg="del">
          <ac:chgData name="Richard Angus" userId="5223f690-cab0-4654-971f-074d92da8191" providerId="ADAL" clId="{6D5023C3-FC89-47A9-8495-98851B4C0013}" dt="2019-06-19T09:36:33.893" v="657" actId="478"/>
          <ac:spMkLst>
            <pc:docMk/>
            <pc:sldMk cId="4180568164" sldId="3793"/>
            <ac:spMk id="12" creationId="{3EB8886F-A006-414A-87F7-0063CD6D6E1D}"/>
          </ac:spMkLst>
        </pc:spChg>
        <pc:spChg chg="del">
          <ac:chgData name="Richard Angus" userId="5223f690-cab0-4654-971f-074d92da8191" providerId="ADAL" clId="{6D5023C3-FC89-47A9-8495-98851B4C0013}" dt="2019-06-19T09:36:37.987" v="659" actId="478"/>
          <ac:spMkLst>
            <pc:docMk/>
            <pc:sldMk cId="4180568164" sldId="3793"/>
            <ac:spMk id="13" creationId="{DF021353-C52C-4CBC-B871-4CC0AC8EC461}"/>
          </ac:spMkLst>
        </pc:spChg>
        <pc:spChg chg="mod">
          <ac:chgData name="Richard Angus" userId="5223f690-cab0-4654-971f-074d92da8191" providerId="ADAL" clId="{6D5023C3-FC89-47A9-8495-98851B4C0013}" dt="2019-06-19T09:37:55.090" v="671" actId="20577"/>
          <ac:spMkLst>
            <pc:docMk/>
            <pc:sldMk cId="4180568164" sldId="3793"/>
            <ac:spMk id="14" creationId="{5A715DF9-DDDE-430F-9D24-81E226F65B63}"/>
          </ac:spMkLst>
        </pc:spChg>
        <pc:picChg chg="del">
          <ac:chgData name="Richard Angus" userId="5223f690-cab0-4654-971f-074d92da8191" providerId="ADAL" clId="{6D5023C3-FC89-47A9-8495-98851B4C0013}" dt="2019-06-19T09:36:19.968" v="652" actId="478"/>
          <ac:picMkLst>
            <pc:docMk/>
            <pc:sldMk cId="4180568164" sldId="3793"/>
            <ac:picMk id="10" creationId="{A114CC35-3E29-4AE2-B2BE-6F3F73C7363B}"/>
          </ac:picMkLst>
        </pc:picChg>
        <pc:picChg chg="add mod">
          <ac:chgData name="Richard Angus" userId="5223f690-cab0-4654-971f-074d92da8191" providerId="ADAL" clId="{6D5023C3-FC89-47A9-8495-98851B4C0013}" dt="2019-06-19T09:36:42.130" v="660" actId="1076"/>
          <ac:picMkLst>
            <pc:docMk/>
            <pc:sldMk cId="4180568164" sldId="3793"/>
            <ac:picMk id="13314" creationId="{B42806C2-6569-4C2F-BAC3-F6F485E4B735}"/>
          </ac:picMkLst>
        </pc:picChg>
      </pc:sldChg>
      <pc:sldChg chg="addSp delSp modSp">
        <pc:chgData name="Richard Angus" userId="5223f690-cab0-4654-971f-074d92da8191" providerId="ADAL" clId="{6D5023C3-FC89-47A9-8495-98851B4C0013}" dt="2019-06-19T09:38:30.628" v="683"/>
        <pc:sldMkLst>
          <pc:docMk/>
          <pc:sldMk cId="3584527030" sldId="3794"/>
        </pc:sldMkLst>
        <pc:spChg chg="del">
          <ac:chgData name="Richard Angus" userId="5223f690-cab0-4654-971f-074d92da8191" providerId="ADAL" clId="{6D5023C3-FC89-47A9-8495-98851B4C0013}" dt="2019-06-19T09:38:10.881" v="674" actId="478"/>
          <ac:spMkLst>
            <pc:docMk/>
            <pc:sldMk cId="3584527030" sldId="3794"/>
            <ac:spMk id="2" creationId="{D8E59DC0-8CB1-4CD4-A8C4-6CF354C3977F}"/>
          </ac:spMkLst>
        </pc:spChg>
        <pc:spChg chg="mod">
          <ac:chgData name="Richard Angus" userId="5223f690-cab0-4654-971f-074d92da8191" providerId="ADAL" clId="{6D5023C3-FC89-47A9-8495-98851B4C0013}" dt="2019-06-19T09:38:09.012" v="673" actId="14100"/>
          <ac:spMkLst>
            <pc:docMk/>
            <pc:sldMk cId="3584527030" sldId="3794"/>
            <ac:spMk id="3" creationId="{FAC28D53-1C1C-40D9-9E34-66DD055EE352}"/>
          </ac:spMkLst>
        </pc:spChg>
        <pc:spChg chg="mod">
          <ac:chgData name="Richard Angus" userId="5223f690-cab0-4654-971f-074d92da8191" providerId="ADAL" clId="{6D5023C3-FC89-47A9-8495-98851B4C0013}" dt="2019-06-19T09:38:30.628" v="683"/>
          <ac:spMkLst>
            <pc:docMk/>
            <pc:sldMk cId="3584527030" sldId="3794"/>
            <ac:spMk id="4" creationId="{71AD86E1-F76A-4112-9EC9-A0D341A7FEFF}"/>
          </ac:spMkLst>
        </pc:spChg>
        <pc:spChg chg="del mod">
          <ac:chgData name="Richard Angus" userId="5223f690-cab0-4654-971f-074d92da8191" providerId="ADAL" clId="{6D5023C3-FC89-47A9-8495-98851B4C0013}" dt="2019-06-19T09:38:13.289" v="677" actId="478"/>
          <ac:spMkLst>
            <pc:docMk/>
            <pc:sldMk cId="3584527030" sldId="3794"/>
            <ac:spMk id="14" creationId="{5A715DF9-DDDE-430F-9D24-81E226F65B63}"/>
          </ac:spMkLst>
        </pc:spChg>
        <pc:picChg chg="del">
          <ac:chgData name="Richard Angus" userId="5223f690-cab0-4654-971f-074d92da8191" providerId="ADAL" clId="{6D5023C3-FC89-47A9-8495-98851B4C0013}" dt="2019-06-19T09:38:11.690" v="675" actId="478"/>
          <ac:picMkLst>
            <pc:docMk/>
            <pc:sldMk cId="3584527030" sldId="3794"/>
            <ac:picMk id="11" creationId="{6BFB4174-53CA-457C-8012-6BC40220D5AF}"/>
          </ac:picMkLst>
        </pc:picChg>
        <pc:picChg chg="add mod">
          <ac:chgData name="Richard Angus" userId="5223f690-cab0-4654-971f-074d92da8191" providerId="ADAL" clId="{6D5023C3-FC89-47A9-8495-98851B4C0013}" dt="2019-06-19T09:38:25.716" v="682" actId="1076"/>
          <ac:picMkLst>
            <pc:docMk/>
            <pc:sldMk cId="3584527030" sldId="3794"/>
            <ac:picMk id="14338" creationId="{0B7E6AA3-8D53-40F1-B28D-9DD4AA535318}"/>
          </ac:picMkLst>
        </pc:picChg>
      </pc:sldChg>
      <pc:sldChg chg="addSp delSp modSp">
        <pc:chgData name="Richard Angus" userId="5223f690-cab0-4654-971f-074d92da8191" providerId="ADAL" clId="{6D5023C3-FC89-47A9-8495-98851B4C0013}" dt="2019-06-19T09:38:57.811" v="692" actId="478"/>
        <pc:sldMkLst>
          <pc:docMk/>
          <pc:sldMk cId="14255986" sldId="3795"/>
        </pc:sldMkLst>
        <pc:spChg chg="mod">
          <ac:chgData name="Richard Angus" userId="5223f690-cab0-4654-971f-074d92da8191" providerId="ADAL" clId="{6D5023C3-FC89-47A9-8495-98851B4C0013}" dt="2019-06-19T09:38:43.672" v="686" actId="20577"/>
          <ac:spMkLst>
            <pc:docMk/>
            <pc:sldMk cId="14255986" sldId="3795"/>
            <ac:spMk id="3" creationId="{FAC28D53-1C1C-40D9-9E34-66DD055EE352}"/>
          </ac:spMkLst>
        </pc:spChg>
        <pc:spChg chg="mod">
          <ac:chgData name="Richard Angus" userId="5223f690-cab0-4654-971f-074d92da8191" providerId="ADAL" clId="{6D5023C3-FC89-47A9-8495-98851B4C0013}" dt="2019-06-19T09:38:33.299" v="684"/>
          <ac:spMkLst>
            <pc:docMk/>
            <pc:sldMk cId="14255986" sldId="3795"/>
            <ac:spMk id="4" creationId="{71AD86E1-F76A-4112-9EC9-A0D341A7FEFF}"/>
          </ac:spMkLst>
        </pc:spChg>
        <pc:spChg chg="del">
          <ac:chgData name="Richard Angus" userId="5223f690-cab0-4654-971f-074d92da8191" providerId="ADAL" clId="{6D5023C3-FC89-47A9-8495-98851B4C0013}" dt="2019-06-19T09:38:54.631" v="690" actId="478"/>
          <ac:spMkLst>
            <pc:docMk/>
            <pc:sldMk cId="14255986" sldId="3795"/>
            <ac:spMk id="5" creationId="{212E3067-EB73-4489-8F96-DFAD5D9FC927}"/>
          </ac:spMkLst>
        </pc:spChg>
        <pc:spChg chg="del">
          <ac:chgData name="Richard Angus" userId="5223f690-cab0-4654-971f-074d92da8191" providerId="ADAL" clId="{6D5023C3-FC89-47A9-8495-98851B4C0013}" dt="2019-06-19T09:38:56.320" v="691" actId="478"/>
          <ac:spMkLst>
            <pc:docMk/>
            <pc:sldMk cId="14255986" sldId="3795"/>
            <ac:spMk id="10" creationId="{67DD2E74-4641-4C6D-87D7-3B2256D22A50}"/>
          </ac:spMkLst>
        </pc:spChg>
        <pc:spChg chg="del">
          <ac:chgData name="Richard Angus" userId="5223f690-cab0-4654-971f-074d92da8191" providerId="ADAL" clId="{6D5023C3-FC89-47A9-8495-98851B4C0013}" dt="2019-06-19T09:38:57.811" v="692" actId="478"/>
          <ac:spMkLst>
            <pc:docMk/>
            <pc:sldMk cId="14255986" sldId="3795"/>
            <ac:spMk id="14" creationId="{5A715DF9-DDDE-430F-9D24-81E226F65B63}"/>
          </ac:spMkLst>
        </pc:spChg>
        <pc:picChg chg="del">
          <ac:chgData name="Richard Angus" userId="5223f690-cab0-4654-971f-074d92da8191" providerId="ADAL" clId="{6D5023C3-FC89-47A9-8495-98851B4C0013}" dt="2019-06-19T09:38:46.728" v="687" actId="478"/>
          <ac:picMkLst>
            <pc:docMk/>
            <pc:sldMk cId="14255986" sldId="3795"/>
            <ac:picMk id="10242" creationId="{6C375862-A091-47CD-A3E6-DA5B2438EADD}"/>
          </ac:picMkLst>
        </pc:picChg>
        <pc:picChg chg="add mod">
          <ac:chgData name="Richard Angus" userId="5223f690-cab0-4654-971f-074d92da8191" providerId="ADAL" clId="{6D5023C3-FC89-47A9-8495-98851B4C0013}" dt="2019-06-19T09:38:52.200" v="689" actId="1076"/>
          <ac:picMkLst>
            <pc:docMk/>
            <pc:sldMk cId="14255986" sldId="3795"/>
            <ac:picMk id="15362" creationId="{8940D7FA-DCD6-45B0-AEA9-CE04DA74F955}"/>
          </ac:picMkLst>
        </pc:picChg>
      </pc:sldChg>
      <pc:sldChg chg="addSp delSp modSp">
        <pc:chgData name="Richard Angus" userId="5223f690-cab0-4654-971f-074d92da8191" providerId="ADAL" clId="{6D5023C3-FC89-47A9-8495-98851B4C0013}" dt="2019-06-19T09:40:48.780" v="724"/>
        <pc:sldMkLst>
          <pc:docMk/>
          <pc:sldMk cId="3290368492" sldId="3796"/>
        </pc:sldMkLst>
        <pc:spChg chg="add mod">
          <ac:chgData name="Richard Angus" userId="5223f690-cab0-4654-971f-074d92da8191" providerId="ADAL" clId="{6D5023C3-FC89-47A9-8495-98851B4C0013}" dt="2019-06-19T09:40:48.780" v="724"/>
          <ac:spMkLst>
            <pc:docMk/>
            <pc:sldMk cId="3290368492" sldId="3796"/>
            <ac:spMk id="2" creationId="{55CD3843-6497-43BB-8A68-220499720DF6}"/>
          </ac:spMkLst>
        </pc:spChg>
        <pc:spChg chg="mod">
          <ac:chgData name="Richard Angus" userId="5223f690-cab0-4654-971f-074d92da8191" providerId="ADAL" clId="{6D5023C3-FC89-47A9-8495-98851B4C0013}" dt="2019-06-19T09:39:13.926" v="705"/>
          <ac:spMkLst>
            <pc:docMk/>
            <pc:sldMk cId="3290368492" sldId="3796"/>
            <ac:spMk id="3" creationId="{FAC28D53-1C1C-40D9-9E34-66DD055EE352}"/>
          </ac:spMkLst>
        </pc:spChg>
        <pc:spChg chg="mod">
          <ac:chgData name="Richard Angus" userId="5223f690-cab0-4654-971f-074d92da8191" providerId="ADAL" clId="{6D5023C3-FC89-47A9-8495-98851B4C0013}" dt="2019-06-19T09:39:01.992" v="693"/>
          <ac:spMkLst>
            <pc:docMk/>
            <pc:sldMk cId="3290368492" sldId="3796"/>
            <ac:spMk id="4" creationId="{71AD86E1-F76A-4112-9EC9-A0D341A7FEFF}"/>
          </ac:spMkLst>
        </pc:spChg>
        <pc:spChg chg="mod">
          <ac:chgData name="Richard Angus" userId="5223f690-cab0-4654-971f-074d92da8191" providerId="ADAL" clId="{6D5023C3-FC89-47A9-8495-98851B4C0013}" dt="2019-06-19T09:39:52.415" v="717" actId="1076"/>
          <ac:spMkLst>
            <pc:docMk/>
            <pc:sldMk cId="3290368492" sldId="3796"/>
            <ac:spMk id="14" creationId="{5A715DF9-DDDE-430F-9D24-81E226F65B63}"/>
          </ac:spMkLst>
        </pc:spChg>
        <pc:picChg chg="del">
          <ac:chgData name="Richard Angus" userId="5223f690-cab0-4654-971f-074d92da8191" providerId="ADAL" clId="{6D5023C3-FC89-47A9-8495-98851B4C0013}" dt="2019-06-19T09:39:24.242" v="706" actId="478"/>
          <ac:picMkLst>
            <pc:docMk/>
            <pc:sldMk cId="3290368492" sldId="3796"/>
            <ac:picMk id="11266" creationId="{130F5FED-A0B5-4D6F-92E1-4ADE3D5F3C2B}"/>
          </ac:picMkLst>
        </pc:picChg>
        <pc:picChg chg="del">
          <ac:chgData name="Richard Angus" userId="5223f690-cab0-4654-971f-074d92da8191" providerId="ADAL" clId="{6D5023C3-FC89-47A9-8495-98851B4C0013}" dt="2019-06-19T09:39:25.053" v="707" actId="478"/>
          <ac:picMkLst>
            <pc:docMk/>
            <pc:sldMk cId="3290368492" sldId="3796"/>
            <ac:picMk id="11268" creationId="{5DF7C65C-2A18-4D2A-99BD-D93CA082E6B9}"/>
          </ac:picMkLst>
        </pc:picChg>
        <pc:picChg chg="del mod">
          <ac:chgData name="Richard Angus" userId="5223f690-cab0-4654-971f-074d92da8191" providerId="ADAL" clId="{6D5023C3-FC89-47A9-8495-98851B4C0013}" dt="2019-06-19T09:39:53.521" v="719" actId="478"/>
          <ac:picMkLst>
            <pc:docMk/>
            <pc:sldMk cId="3290368492" sldId="3796"/>
            <ac:picMk id="11270" creationId="{7E322689-8495-4639-9E45-E91329D83081}"/>
          </ac:picMkLst>
        </pc:picChg>
      </pc:sldChg>
      <pc:sldChg chg="addSp delSp modSp">
        <pc:chgData name="Richard Angus" userId="5223f690-cab0-4654-971f-074d92da8191" providerId="ADAL" clId="{6D5023C3-FC89-47A9-8495-98851B4C0013}" dt="2019-06-19T09:41:44.381" v="735" actId="1076"/>
        <pc:sldMkLst>
          <pc:docMk/>
          <pc:sldMk cId="1453786097" sldId="3797"/>
        </pc:sldMkLst>
        <pc:spChg chg="mod">
          <ac:chgData name="Richard Angus" userId="5223f690-cab0-4654-971f-074d92da8191" providerId="ADAL" clId="{6D5023C3-FC89-47A9-8495-98851B4C0013}" dt="2019-06-19T09:41:03.946" v="726"/>
          <ac:spMkLst>
            <pc:docMk/>
            <pc:sldMk cId="1453786097" sldId="3797"/>
            <ac:spMk id="3" creationId="{FAC28D53-1C1C-40D9-9E34-66DD055EE352}"/>
          </ac:spMkLst>
        </pc:spChg>
        <pc:spChg chg="mod">
          <ac:chgData name="Richard Angus" userId="5223f690-cab0-4654-971f-074d92da8191" providerId="ADAL" clId="{6D5023C3-FC89-47A9-8495-98851B4C0013}" dt="2019-06-19T09:40:55.260" v="725"/>
          <ac:spMkLst>
            <pc:docMk/>
            <pc:sldMk cId="1453786097" sldId="3797"/>
            <ac:spMk id="4" creationId="{71AD86E1-F76A-4112-9EC9-A0D341A7FEFF}"/>
          </ac:spMkLst>
        </pc:spChg>
        <pc:spChg chg="del mod">
          <ac:chgData name="Richard Angus" userId="5223f690-cab0-4654-971f-074d92da8191" providerId="ADAL" clId="{6D5023C3-FC89-47A9-8495-98851B4C0013}" dt="2019-06-19T09:41:30.789" v="734" actId="478"/>
          <ac:spMkLst>
            <pc:docMk/>
            <pc:sldMk cId="1453786097" sldId="3797"/>
            <ac:spMk id="5" creationId="{B2A5D09C-FB1E-4F6E-A757-D90F0AD8BED4}"/>
          </ac:spMkLst>
        </pc:spChg>
        <pc:spChg chg="add mod">
          <ac:chgData name="Richard Angus" userId="5223f690-cab0-4654-971f-074d92da8191" providerId="ADAL" clId="{6D5023C3-FC89-47A9-8495-98851B4C0013}" dt="2019-06-19T09:41:21.170" v="731"/>
          <ac:spMkLst>
            <pc:docMk/>
            <pc:sldMk cId="1453786097" sldId="3797"/>
            <ac:spMk id="6" creationId="{8B045348-38A0-40F1-8FC0-D4093508F0A8}"/>
          </ac:spMkLst>
        </pc:spChg>
        <pc:spChg chg="mod">
          <ac:chgData name="Richard Angus" userId="5223f690-cab0-4654-971f-074d92da8191" providerId="ADAL" clId="{6D5023C3-FC89-47A9-8495-98851B4C0013}" dt="2019-06-19T09:41:44.381" v="735" actId="1076"/>
          <ac:spMkLst>
            <pc:docMk/>
            <pc:sldMk cId="1453786097" sldId="3797"/>
            <ac:spMk id="11" creationId="{636E4799-DCBC-45D1-94F4-62AD396BDE09}"/>
          </ac:spMkLst>
        </pc:spChg>
        <pc:spChg chg="del">
          <ac:chgData name="Richard Angus" userId="5223f690-cab0-4654-971f-074d92da8191" providerId="ADAL" clId="{6D5023C3-FC89-47A9-8495-98851B4C0013}" dt="2019-06-19T09:41:24.387" v="732" actId="478"/>
          <ac:spMkLst>
            <pc:docMk/>
            <pc:sldMk cId="1453786097" sldId="3797"/>
            <ac:spMk id="14" creationId="{5A715DF9-DDDE-430F-9D24-81E226F65B63}"/>
          </ac:spMkLst>
        </pc:spChg>
        <pc:picChg chg="add del">
          <ac:chgData name="Richard Angus" userId="5223f690-cab0-4654-971f-074d92da8191" providerId="ADAL" clId="{6D5023C3-FC89-47A9-8495-98851B4C0013}" dt="2019-06-19T09:41:15.579" v="729" actId="478"/>
          <ac:picMkLst>
            <pc:docMk/>
            <pc:sldMk cId="1453786097" sldId="3797"/>
            <ac:picMk id="2" creationId="{1FD80CE4-D376-4C4D-A0E0-0BD81C3E5E18}"/>
          </ac:picMkLst>
        </pc:picChg>
      </pc:sldChg>
      <pc:sldChg chg="addSp delSp modSp">
        <pc:chgData name="Richard Angus" userId="5223f690-cab0-4654-971f-074d92da8191" providerId="ADAL" clId="{6D5023C3-FC89-47A9-8495-98851B4C0013}" dt="2019-06-19T09:43:27.119" v="759" actId="404"/>
        <pc:sldMkLst>
          <pc:docMk/>
          <pc:sldMk cId="1431418754" sldId="3798"/>
        </pc:sldMkLst>
        <pc:spChg chg="add mod">
          <ac:chgData name="Richard Angus" userId="5223f690-cab0-4654-971f-074d92da8191" providerId="ADAL" clId="{6D5023C3-FC89-47A9-8495-98851B4C0013}" dt="2019-06-19T09:42:27.775" v="746" actId="767"/>
          <ac:spMkLst>
            <pc:docMk/>
            <pc:sldMk cId="1431418754" sldId="3798"/>
            <ac:spMk id="2" creationId="{D4E02F00-B35A-40DC-A778-38C2E6C3E54D}"/>
          </ac:spMkLst>
        </pc:spChg>
        <pc:spChg chg="mod">
          <ac:chgData name="Richard Angus" userId="5223f690-cab0-4654-971f-074d92da8191" providerId="ADAL" clId="{6D5023C3-FC89-47A9-8495-98851B4C0013}" dt="2019-06-19T09:42:09.604" v="744" actId="14100"/>
          <ac:spMkLst>
            <pc:docMk/>
            <pc:sldMk cId="1431418754" sldId="3798"/>
            <ac:spMk id="3" creationId="{FAC28D53-1C1C-40D9-9E34-66DD055EE352}"/>
          </ac:spMkLst>
        </pc:spChg>
        <pc:spChg chg="mod">
          <ac:chgData name="Richard Angus" userId="5223f690-cab0-4654-971f-074d92da8191" providerId="ADAL" clId="{6D5023C3-FC89-47A9-8495-98851B4C0013}" dt="2019-06-19T09:41:51.353" v="736"/>
          <ac:spMkLst>
            <pc:docMk/>
            <pc:sldMk cId="1431418754" sldId="3798"/>
            <ac:spMk id="4" creationId="{71AD86E1-F76A-4112-9EC9-A0D341A7FEFF}"/>
          </ac:spMkLst>
        </pc:spChg>
        <pc:spChg chg="mod">
          <ac:chgData name="Richard Angus" userId="5223f690-cab0-4654-971f-074d92da8191" providerId="ADAL" clId="{6D5023C3-FC89-47A9-8495-98851B4C0013}" dt="2019-06-19T09:42:50.601" v="757" actId="14100"/>
          <ac:spMkLst>
            <pc:docMk/>
            <pc:sldMk cId="1431418754" sldId="3798"/>
            <ac:spMk id="11" creationId="{636E4799-DCBC-45D1-94F4-62AD396BDE09}"/>
          </ac:spMkLst>
        </pc:spChg>
        <pc:spChg chg="add mod">
          <ac:chgData name="Richard Angus" userId="5223f690-cab0-4654-971f-074d92da8191" providerId="ADAL" clId="{6D5023C3-FC89-47A9-8495-98851B4C0013}" dt="2019-06-19T09:43:27.119" v="759" actId="404"/>
          <ac:spMkLst>
            <pc:docMk/>
            <pc:sldMk cId="1431418754" sldId="3798"/>
            <ac:spMk id="13" creationId="{E02FB6ED-6A38-45E7-8F91-49D4232A7D14}"/>
          </ac:spMkLst>
        </pc:spChg>
        <pc:picChg chg="del">
          <ac:chgData name="Richard Angus" userId="5223f690-cab0-4654-971f-074d92da8191" providerId="ADAL" clId="{6D5023C3-FC89-47A9-8495-98851B4C0013}" dt="2019-06-19T09:42:10.762" v="745" actId="478"/>
          <ac:picMkLst>
            <pc:docMk/>
            <pc:sldMk cId="1431418754" sldId="3798"/>
            <ac:picMk id="12" creationId="{0ECE9D2F-DC6A-4A16-8E9F-6052E4AF0567}"/>
          </ac:picMkLst>
        </pc:picChg>
        <pc:picChg chg="del">
          <ac:chgData name="Richard Angus" userId="5223f690-cab0-4654-971f-074d92da8191" providerId="ADAL" clId="{6D5023C3-FC89-47A9-8495-98851B4C0013}" dt="2019-06-19T09:42:45.016" v="756" actId="478"/>
          <ac:picMkLst>
            <pc:docMk/>
            <pc:sldMk cId="1431418754" sldId="3798"/>
            <ac:picMk id="16" creationId="{CC57B5C4-9B4E-4998-987A-5C2AEF1AE5AA}"/>
          </ac:picMkLst>
        </pc:picChg>
      </pc:sldChg>
      <pc:sldChg chg="addSp delSp modSp">
        <pc:chgData name="Richard Angus" userId="5223f690-cab0-4654-971f-074d92da8191" providerId="ADAL" clId="{6D5023C3-FC89-47A9-8495-98851B4C0013}" dt="2019-06-19T09:44:32.390" v="781" actId="478"/>
        <pc:sldMkLst>
          <pc:docMk/>
          <pc:sldMk cId="2025770776" sldId="3799"/>
        </pc:sldMkLst>
        <pc:spChg chg="add del">
          <ac:chgData name="Richard Angus" userId="5223f690-cab0-4654-971f-074d92da8191" providerId="ADAL" clId="{6D5023C3-FC89-47A9-8495-98851B4C0013}" dt="2019-06-19T09:44:11.733" v="775"/>
          <ac:spMkLst>
            <pc:docMk/>
            <pc:sldMk cId="2025770776" sldId="3799"/>
            <ac:spMk id="2" creationId="{9176BEAD-B8CA-4088-8A51-8E4A79A57897}"/>
          </ac:spMkLst>
        </pc:spChg>
        <pc:spChg chg="mod">
          <ac:chgData name="Richard Angus" userId="5223f690-cab0-4654-971f-074d92da8191" providerId="ADAL" clId="{6D5023C3-FC89-47A9-8495-98851B4C0013}" dt="2019-06-19T09:44:08.350" v="773" actId="14100"/>
          <ac:spMkLst>
            <pc:docMk/>
            <pc:sldMk cId="2025770776" sldId="3799"/>
            <ac:spMk id="3" creationId="{FAC28D53-1C1C-40D9-9E34-66DD055EE352}"/>
          </ac:spMkLst>
        </pc:spChg>
        <pc:spChg chg="mod">
          <ac:chgData name="Richard Angus" userId="5223f690-cab0-4654-971f-074d92da8191" providerId="ADAL" clId="{6D5023C3-FC89-47A9-8495-98851B4C0013}" dt="2019-06-19T09:43:32.773" v="760"/>
          <ac:spMkLst>
            <pc:docMk/>
            <pc:sldMk cId="2025770776" sldId="3799"/>
            <ac:spMk id="4" creationId="{71AD86E1-F76A-4112-9EC9-A0D341A7FEFF}"/>
          </ac:spMkLst>
        </pc:spChg>
        <pc:spChg chg="del mod">
          <ac:chgData name="Richard Angus" userId="5223f690-cab0-4654-971f-074d92da8191" providerId="ADAL" clId="{6D5023C3-FC89-47A9-8495-98851B4C0013}" dt="2019-06-19T09:44:32.390" v="781" actId="478"/>
          <ac:spMkLst>
            <pc:docMk/>
            <pc:sldMk cId="2025770776" sldId="3799"/>
            <ac:spMk id="11" creationId="{636E4799-DCBC-45D1-94F4-62AD396BDE09}"/>
          </ac:spMkLst>
        </pc:spChg>
        <pc:picChg chg="del">
          <ac:chgData name="Richard Angus" userId="5223f690-cab0-4654-971f-074d92da8191" providerId="ADAL" clId="{6D5023C3-FC89-47A9-8495-98851B4C0013}" dt="2019-06-19T09:43:47.709" v="770" actId="478"/>
          <ac:picMkLst>
            <pc:docMk/>
            <pc:sldMk cId="2025770776" sldId="3799"/>
            <ac:picMk id="6" creationId="{259F97DD-8E1A-4A3B-AF3B-323FEDBE5E86}"/>
          </ac:picMkLst>
        </pc:picChg>
        <pc:picChg chg="add mod">
          <ac:chgData name="Richard Angus" userId="5223f690-cab0-4654-971f-074d92da8191" providerId="ADAL" clId="{6D5023C3-FC89-47A9-8495-98851B4C0013}" dt="2019-06-19T09:44:31.988" v="779" actId="27614"/>
          <ac:picMkLst>
            <pc:docMk/>
            <pc:sldMk cId="2025770776" sldId="3799"/>
            <ac:picMk id="9" creationId="{43C7C631-BF31-497B-8008-AB1B4A8D6508}"/>
          </ac:picMkLst>
        </pc:picChg>
        <pc:picChg chg="del">
          <ac:chgData name="Richard Angus" userId="5223f690-cab0-4654-971f-074d92da8191" providerId="ADAL" clId="{6D5023C3-FC89-47A9-8495-98851B4C0013}" dt="2019-06-19T09:44:30.938" v="778" actId="478"/>
          <ac:picMkLst>
            <pc:docMk/>
            <pc:sldMk cId="2025770776" sldId="3799"/>
            <ac:picMk id="13" creationId="{6DB9F895-DC0B-4E01-9DAE-E16815605BA9}"/>
          </ac:picMkLst>
        </pc:picChg>
      </pc:sldChg>
      <pc:sldChg chg="addSp delSp modSp">
        <pc:chgData name="Richard Angus" userId="5223f690-cab0-4654-971f-074d92da8191" providerId="ADAL" clId="{6D5023C3-FC89-47A9-8495-98851B4C0013}" dt="2019-06-19T09:45:09.458" v="791"/>
        <pc:sldMkLst>
          <pc:docMk/>
          <pc:sldMk cId="3321553449" sldId="3800"/>
        </pc:sldMkLst>
        <pc:spChg chg="mod">
          <ac:chgData name="Richard Angus" userId="5223f690-cab0-4654-971f-074d92da8191" providerId="ADAL" clId="{6D5023C3-FC89-47A9-8495-98851B4C0013}" dt="2019-06-19T09:44:38.958" v="782"/>
          <ac:spMkLst>
            <pc:docMk/>
            <pc:sldMk cId="3321553449" sldId="3800"/>
            <ac:spMk id="3" creationId="{FAC28D53-1C1C-40D9-9E34-66DD055EE352}"/>
          </ac:spMkLst>
        </pc:spChg>
        <pc:spChg chg="mod">
          <ac:chgData name="Richard Angus" userId="5223f690-cab0-4654-971f-074d92da8191" providerId="ADAL" clId="{6D5023C3-FC89-47A9-8495-98851B4C0013}" dt="2019-06-19T09:45:09.458" v="791"/>
          <ac:spMkLst>
            <pc:docMk/>
            <pc:sldMk cId="3321553449" sldId="3800"/>
            <ac:spMk id="4" creationId="{71AD86E1-F76A-4112-9EC9-A0D341A7FEFF}"/>
          </ac:spMkLst>
        </pc:spChg>
        <pc:spChg chg="del">
          <ac:chgData name="Richard Angus" userId="5223f690-cab0-4654-971f-074d92da8191" providerId="ADAL" clId="{6D5023C3-FC89-47A9-8495-98851B4C0013}" dt="2019-06-19T09:44:50.701" v="786" actId="478"/>
          <ac:spMkLst>
            <pc:docMk/>
            <pc:sldMk cId="3321553449" sldId="3800"/>
            <ac:spMk id="11" creationId="{636E4799-DCBC-45D1-94F4-62AD396BDE09}"/>
          </ac:spMkLst>
        </pc:spChg>
        <pc:picChg chg="add mod">
          <ac:chgData name="Richard Angus" userId="5223f690-cab0-4654-971f-074d92da8191" providerId="ADAL" clId="{6D5023C3-FC89-47A9-8495-98851B4C0013}" dt="2019-06-19T09:45:02.534" v="790" actId="962"/>
          <ac:picMkLst>
            <pc:docMk/>
            <pc:sldMk cId="3321553449" sldId="3800"/>
            <ac:picMk id="5" creationId="{3D6A7443-FE0E-47AD-99DB-D6633FDF3F2C}"/>
          </ac:picMkLst>
        </pc:picChg>
        <pc:picChg chg="del mod">
          <ac:chgData name="Richard Angus" userId="5223f690-cab0-4654-971f-074d92da8191" providerId="ADAL" clId="{6D5023C3-FC89-47A9-8495-98851B4C0013}" dt="2019-06-19T09:44:48.606" v="784" actId="478"/>
          <ac:picMkLst>
            <pc:docMk/>
            <pc:sldMk cId="3321553449" sldId="3800"/>
            <ac:picMk id="9" creationId="{20377F4D-EDF9-4510-9758-5D84FA46A9C5}"/>
          </ac:picMkLst>
        </pc:picChg>
        <pc:picChg chg="del">
          <ac:chgData name="Richard Angus" userId="5223f690-cab0-4654-971f-074d92da8191" providerId="ADAL" clId="{6D5023C3-FC89-47A9-8495-98851B4C0013}" dt="2019-06-19T09:44:49.272" v="785" actId="478"/>
          <ac:picMkLst>
            <pc:docMk/>
            <pc:sldMk cId="3321553449" sldId="3800"/>
            <ac:picMk id="14" creationId="{564BAEF2-B03E-4695-838D-F0F762CB958C}"/>
          </ac:picMkLst>
        </pc:picChg>
      </pc:sldChg>
      <pc:sldChg chg="addSp delSp modSp">
        <pc:chgData name="Richard Angus" userId="5223f690-cab0-4654-971f-074d92da8191" providerId="ADAL" clId="{6D5023C3-FC89-47A9-8495-98851B4C0013}" dt="2019-06-19T09:46:06.431" v="810" actId="1076"/>
        <pc:sldMkLst>
          <pc:docMk/>
          <pc:sldMk cId="2102525091" sldId="3801"/>
        </pc:sldMkLst>
        <pc:spChg chg="del">
          <ac:chgData name="Richard Angus" userId="5223f690-cab0-4654-971f-074d92da8191" providerId="ADAL" clId="{6D5023C3-FC89-47A9-8495-98851B4C0013}" dt="2019-06-19T09:45:28.318" v="800" actId="478"/>
          <ac:spMkLst>
            <pc:docMk/>
            <pc:sldMk cId="2102525091" sldId="3801"/>
            <ac:spMk id="2" creationId="{BF21CA17-A7F1-40F2-9A06-5D33DC0DA030}"/>
          </ac:spMkLst>
        </pc:spChg>
        <pc:spChg chg="mod">
          <ac:chgData name="Richard Angus" userId="5223f690-cab0-4654-971f-074d92da8191" providerId="ADAL" clId="{6D5023C3-FC89-47A9-8495-98851B4C0013}" dt="2019-06-19T09:45:23.946" v="799" actId="20577"/>
          <ac:spMkLst>
            <pc:docMk/>
            <pc:sldMk cId="2102525091" sldId="3801"/>
            <ac:spMk id="3" creationId="{FAC28D53-1C1C-40D9-9E34-66DD055EE352}"/>
          </ac:spMkLst>
        </pc:spChg>
        <pc:spChg chg="mod">
          <ac:chgData name="Richard Angus" userId="5223f690-cab0-4654-971f-074d92da8191" providerId="ADAL" clId="{6D5023C3-FC89-47A9-8495-98851B4C0013}" dt="2019-06-19T09:45:11.428" v="792"/>
          <ac:spMkLst>
            <pc:docMk/>
            <pc:sldMk cId="2102525091" sldId="3801"/>
            <ac:spMk id="4" creationId="{71AD86E1-F76A-4112-9EC9-A0D341A7FEFF}"/>
          </ac:spMkLst>
        </pc:spChg>
        <pc:spChg chg="del">
          <ac:chgData name="Richard Angus" userId="5223f690-cab0-4654-971f-074d92da8191" providerId="ADAL" clId="{6D5023C3-FC89-47A9-8495-98851B4C0013}" dt="2019-06-19T09:45:29.567" v="801" actId="478"/>
          <ac:spMkLst>
            <pc:docMk/>
            <pc:sldMk cId="2102525091" sldId="3801"/>
            <ac:spMk id="11" creationId="{636E4799-DCBC-45D1-94F4-62AD396BDE09}"/>
          </ac:spMkLst>
        </pc:spChg>
        <pc:picChg chg="add del mod">
          <ac:chgData name="Richard Angus" userId="5223f690-cab0-4654-971f-074d92da8191" providerId="ADAL" clId="{6D5023C3-FC89-47A9-8495-98851B4C0013}" dt="2019-06-19T09:45:43.539" v="805" actId="478"/>
          <ac:picMkLst>
            <pc:docMk/>
            <pc:sldMk cId="2102525091" sldId="3801"/>
            <ac:picMk id="6" creationId="{73FBF0CC-F2BC-452E-AF5C-D532F178A1BF}"/>
          </ac:picMkLst>
        </pc:picChg>
        <pc:picChg chg="add mod">
          <ac:chgData name="Richard Angus" userId="5223f690-cab0-4654-971f-074d92da8191" providerId="ADAL" clId="{6D5023C3-FC89-47A9-8495-98851B4C0013}" dt="2019-06-19T09:46:06.431" v="810" actId="1076"/>
          <ac:picMkLst>
            <pc:docMk/>
            <pc:sldMk cId="2102525091" sldId="3801"/>
            <ac:picMk id="12" creationId="{87A44DF9-09E9-4E1A-B19D-1F73E99F7083}"/>
          </ac:picMkLst>
        </pc:picChg>
      </pc:sldChg>
      <pc:sldChg chg="addSp delSp modSp addCm">
        <pc:chgData name="Richard Angus" userId="5223f690-cab0-4654-971f-074d92da8191" providerId="ADAL" clId="{6D5023C3-FC89-47A9-8495-98851B4C0013}" dt="2019-06-19T09:47:06.067" v="848" actId="767"/>
        <pc:sldMkLst>
          <pc:docMk/>
          <pc:sldMk cId="3305652392" sldId="3802"/>
        </pc:sldMkLst>
        <pc:spChg chg="add mod">
          <ac:chgData name="Richard Angus" userId="5223f690-cab0-4654-971f-074d92da8191" providerId="ADAL" clId="{6D5023C3-FC89-47A9-8495-98851B4C0013}" dt="2019-06-19T09:47:06.067" v="848" actId="767"/>
          <ac:spMkLst>
            <pc:docMk/>
            <pc:sldMk cId="3305652392" sldId="3802"/>
            <ac:spMk id="2" creationId="{B00D1AA5-8D06-47EA-AD04-DC1AD4753C1A}"/>
          </ac:spMkLst>
        </pc:spChg>
        <pc:spChg chg="mod">
          <ac:chgData name="Richard Angus" userId="5223f690-cab0-4654-971f-074d92da8191" providerId="ADAL" clId="{6D5023C3-FC89-47A9-8495-98851B4C0013}" dt="2019-06-19T09:46:20.871" v="825" actId="20577"/>
          <ac:spMkLst>
            <pc:docMk/>
            <pc:sldMk cId="3305652392" sldId="3802"/>
            <ac:spMk id="3" creationId="{FAC28D53-1C1C-40D9-9E34-66DD055EE352}"/>
          </ac:spMkLst>
        </pc:spChg>
        <pc:spChg chg="mod">
          <ac:chgData name="Richard Angus" userId="5223f690-cab0-4654-971f-074d92da8191" providerId="ADAL" clId="{6D5023C3-FC89-47A9-8495-98851B4C0013}" dt="2019-06-19T09:46:12.771" v="811"/>
          <ac:spMkLst>
            <pc:docMk/>
            <pc:sldMk cId="3305652392" sldId="3802"/>
            <ac:spMk id="4" creationId="{71AD86E1-F76A-4112-9EC9-A0D341A7FEFF}"/>
          </ac:spMkLst>
        </pc:spChg>
        <pc:spChg chg="del">
          <ac:chgData name="Richard Angus" userId="5223f690-cab0-4654-971f-074d92da8191" providerId="ADAL" clId="{6D5023C3-FC89-47A9-8495-98851B4C0013}" dt="2019-06-19T09:46:40.439" v="844" actId="478"/>
          <ac:spMkLst>
            <pc:docMk/>
            <pc:sldMk cId="3305652392" sldId="3802"/>
            <ac:spMk id="11" creationId="{636E4799-DCBC-45D1-94F4-62AD396BDE09}"/>
          </ac:spMkLst>
        </pc:spChg>
        <pc:picChg chg="del">
          <ac:chgData name="Richard Angus" userId="5223f690-cab0-4654-971f-074d92da8191" providerId="ADAL" clId="{6D5023C3-FC89-47A9-8495-98851B4C0013}" dt="2019-06-19T09:46:24.317" v="826" actId="478"/>
          <ac:picMkLst>
            <pc:docMk/>
            <pc:sldMk cId="3305652392" sldId="3802"/>
            <ac:picMk id="5" creationId="{A92CA566-4FC2-4CFD-BF4B-29A25DC69BC5}"/>
          </ac:picMkLst>
        </pc:picChg>
        <pc:picChg chg="del">
          <ac:chgData name="Richard Angus" userId="5223f690-cab0-4654-971f-074d92da8191" providerId="ADAL" clId="{6D5023C3-FC89-47A9-8495-98851B4C0013}" dt="2019-06-19T09:46:41.164" v="845" actId="478"/>
          <ac:picMkLst>
            <pc:docMk/>
            <pc:sldMk cId="3305652392" sldId="3802"/>
            <ac:picMk id="16386" creationId="{DD58B3DA-618D-450D-82AA-66618491D405}"/>
          </ac:picMkLst>
        </pc:picChg>
      </pc:sldChg>
      <pc:sldChg chg="del">
        <pc:chgData name="Richard Angus" userId="5223f690-cab0-4654-971f-074d92da8191" providerId="ADAL" clId="{6D5023C3-FC89-47A9-8495-98851B4C0013}" dt="2019-06-19T09:46:34.410" v="827" actId="2696"/>
        <pc:sldMkLst>
          <pc:docMk/>
          <pc:sldMk cId="4023336871" sldId="3803"/>
        </pc:sldMkLst>
      </pc:sldChg>
      <pc:sldChg chg="del">
        <pc:chgData name="Richard Angus" userId="5223f690-cab0-4654-971f-074d92da8191" providerId="ADAL" clId="{6D5023C3-FC89-47A9-8495-98851B4C0013}" dt="2019-06-19T09:46:34.423" v="828" actId="2696"/>
        <pc:sldMkLst>
          <pc:docMk/>
          <pc:sldMk cId="1557528839" sldId="3804"/>
        </pc:sldMkLst>
      </pc:sldChg>
      <pc:sldChg chg="del">
        <pc:chgData name="Richard Angus" userId="5223f690-cab0-4654-971f-074d92da8191" providerId="ADAL" clId="{6D5023C3-FC89-47A9-8495-98851B4C0013}" dt="2019-06-19T09:46:34.435" v="829" actId="2696"/>
        <pc:sldMkLst>
          <pc:docMk/>
          <pc:sldMk cId="4081335298" sldId="3805"/>
        </pc:sldMkLst>
      </pc:sldChg>
      <pc:sldChg chg="del">
        <pc:chgData name="Richard Angus" userId="5223f690-cab0-4654-971f-074d92da8191" providerId="ADAL" clId="{6D5023C3-FC89-47A9-8495-98851B4C0013}" dt="2019-06-19T09:46:34.446" v="830" actId="2696"/>
        <pc:sldMkLst>
          <pc:docMk/>
          <pc:sldMk cId="1700165865" sldId="3806"/>
        </pc:sldMkLst>
      </pc:sldChg>
      <pc:sldChg chg="del">
        <pc:chgData name="Richard Angus" userId="5223f690-cab0-4654-971f-074d92da8191" providerId="ADAL" clId="{6D5023C3-FC89-47A9-8495-98851B4C0013}" dt="2019-06-19T09:46:34.459" v="831" actId="2696"/>
        <pc:sldMkLst>
          <pc:docMk/>
          <pc:sldMk cId="2684782344" sldId="3807"/>
        </pc:sldMkLst>
      </pc:sldChg>
      <pc:sldChg chg="del">
        <pc:chgData name="Richard Angus" userId="5223f690-cab0-4654-971f-074d92da8191" providerId="ADAL" clId="{6D5023C3-FC89-47A9-8495-98851B4C0013}" dt="2019-06-19T09:46:34.473" v="832" actId="2696"/>
        <pc:sldMkLst>
          <pc:docMk/>
          <pc:sldMk cId="737964296" sldId="3808"/>
        </pc:sldMkLst>
      </pc:sldChg>
      <pc:sldChg chg="del">
        <pc:chgData name="Richard Angus" userId="5223f690-cab0-4654-971f-074d92da8191" providerId="ADAL" clId="{6D5023C3-FC89-47A9-8495-98851B4C0013}" dt="2019-06-19T09:46:34.485" v="833" actId="2696"/>
        <pc:sldMkLst>
          <pc:docMk/>
          <pc:sldMk cId="818795007" sldId="3809"/>
        </pc:sldMkLst>
      </pc:sldChg>
      <pc:sldChg chg="del">
        <pc:chgData name="Richard Angus" userId="5223f690-cab0-4654-971f-074d92da8191" providerId="ADAL" clId="{6D5023C3-FC89-47A9-8495-98851B4C0013}" dt="2019-06-19T09:46:34.496" v="834" actId="2696"/>
        <pc:sldMkLst>
          <pc:docMk/>
          <pc:sldMk cId="380515336" sldId="3810"/>
        </pc:sldMkLst>
      </pc:sldChg>
      <pc:sldChg chg="del">
        <pc:chgData name="Richard Angus" userId="5223f690-cab0-4654-971f-074d92da8191" providerId="ADAL" clId="{6D5023C3-FC89-47A9-8495-98851B4C0013}" dt="2019-06-19T09:46:34.509" v="835" actId="2696"/>
        <pc:sldMkLst>
          <pc:docMk/>
          <pc:sldMk cId="2506600491" sldId="3811"/>
        </pc:sldMkLst>
      </pc:sldChg>
      <pc:sldChg chg="del">
        <pc:chgData name="Richard Angus" userId="5223f690-cab0-4654-971f-074d92da8191" providerId="ADAL" clId="{6D5023C3-FC89-47A9-8495-98851B4C0013}" dt="2019-06-19T09:46:34.520" v="836" actId="2696"/>
        <pc:sldMkLst>
          <pc:docMk/>
          <pc:sldMk cId="1640698666" sldId="3812"/>
        </pc:sldMkLst>
      </pc:sldChg>
      <pc:sldChg chg="del">
        <pc:chgData name="Richard Angus" userId="5223f690-cab0-4654-971f-074d92da8191" providerId="ADAL" clId="{6D5023C3-FC89-47A9-8495-98851B4C0013}" dt="2019-06-19T09:46:34.531" v="837" actId="2696"/>
        <pc:sldMkLst>
          <pc:docMk/>
          <pc:sldMk cId="3778956992" sldId="3813"/>
        </pc:sldMkLst>
      </pc:sldChg>
      <pc:sldChg chg="del">
        <pc:chgData name="Richard Angus" userId="5223f690-cab0-4654-971f-074d92da8191" providerId="ADAL" clId="{6D5023C3-FC89-47A9-8495-98851B4C0013}" dt="2019-06-19T09:46:34.543" v="838" actId="2696"/>
        <pc:sldMkLst>
          <pc:docMk/>
          <pc:sldMk cId="417263422" sldId="3814"/>
        </pc:sldMkLst>
      </pc:sldChg>
      <pc:sldChg chg="del">
        <pc:chgData name="Richard Angus" userId="5223f690-cab0-4654-971f-074d92da8191" providerId="ADAL" clId="{6D5023C3-FC89-47A9-8495-98851B4C0013}" dt="2019-06-19T09:46:34.555" v="839" actId="2696"/>
        <pc:sldMkLst>
          <pc:docMk/>
          <pc:sldMk cId="4061130063" sldId="3815"/>
        </pc:sldMkLst>
      </pc:sldChg>
      <pc:sldChg chg="del">
        <pc:chgData name="Richard Angus" userId="5223f690-cab0-4654-971f-074d92da8191" providerId="ADAL" clId="{6D5023C3-FC89-47A9-8495-98851B4C0013}" dt="2019-06-19T09:46:34.568" v="840" actId="2696"/>
        <pc:sldMkLst>
          <pc:docMk/>
          <pc:sldMk cId="518286704" sldId="3816"/>
        </pc:sldMkLst>
      </pc:sldChg>
      <pc:sldChg chg="del">
        <pc:chgData name="Richard Angus" userId="5223f690-cab0-4654-971f-074d92da8191" providerId="ADAL" clId="{6D5023C3-FC89-47A9-8495-98851B4C0013}" dt="2019-06-19T09:46:34.580" v="841" actId="2696"/>
        <pc:sldMkLst>
          <pc:docMk/>
          <pc:sldMk cId="1804091957" sldId="3817"/>
        </pc:sldMkLst>
      </pc:sldChg>
      <pc:sldChg chg="del">
        <pc:chgData name="Richard Angus" userId="5223f690-cab0-4654-971f-074d92da8191" providerId="ADAL" clId="{6D5023C3-FC89-47A9-8495-98851B4C0013}" dt="2019-06-19T09:46:34.595" v="842" actId="2696"/>
        <pc:sldMkLst>
          <pc:docMk/>
          <pc:sldMk cId="520386" sldId="3818"/>
        </pc:sldMkLst>
      </pc:sldChg>
      <pc:sldChg chg="del">
        <pc:chgData name="Richard Angus" userId="5223f690-cab0-4654-971f-074d92da8191" providerId="ADAL" clId="{6D5023C3-FC89-47A9-8495-98851B4C0013}" dt="2019-06-19T09:46:34.607" v="843" actId="2696"/>
        <pc:sldMkLst>
          <pc:docMk/>
          <pc:sldMk cId="3707061689" sldId="3819"/>
        </pc:sldMkLst>
      </pc:sldChg>
      <pc:sldChg chg="addSp delSp modSp">
        <pc:chgData name="Richard Angus" userId="5223f690-cab0-4654-971f-074d92da8191" providerId="ADAL" clId="{6D5023C3-FC89-47A9-8495-98851B4C0013}" dt="2019-06-19T08:19:33.385" v="131" actId="478"/>
        <pc:sldMkLst>
          <pc:docMk/>
          <pc:sldMk cId="1115718601" sldId="3820"/>
        </pc:sldMkLst>
        <pc:spChg chg="mod">
          <ac:chgData name="Richard Angus" userId="5223f690-cab0-4654-971f-074d92da8191" providerId="ADAL" clId="{6D5023C3-FC89-47A9-8495-98851B4C0013}" dt="2019-06-19T08:17:42.730" v="118" actId="20577"/>
          <ac:spMkLst>
            <pc:docMk/>
            <pc:sldMk cId="1115718601" sldId="3820"/>
            <ac:spMk id="3" creationId="{FAC28D53-1C1C-40D9-9E34-66DD055EE352}"/>
          </ac:spMkLst>
        </pc:spChg>
        <pc:spChg chg="mod">
          <ac:chgData name="Richard Angus" userId="5223f690-cab0-4654-971f-074d92da8191" providerId="ADAL" clId="{6D5023C3-FC89-47A9-8495-98851B4C0013}" dt="2019-06-19T08:17:37.574" v="108"/>
          <ac:spMkLst>
            <pc:docMk/>
            <pc:sldMk cId="1115718601" sldId="3820"/>
            <ac:spMk id="4" creationId="{71AD86E1-F76A-4112-9EC9-A0D341A7FEFF}"/>
          </ac:spMkLst>
        </pc:spChg>
        <pc:spChg chg="add del mod">
          <ac:chgData name="Richard Angus" userId="5223f690-cab0-4654-971f-074d92da8191" providerId="ADAL" clId="{6D5023C3-FC89-47A9-8495-98851B4C0013}" dt="2019-06-19T08:17:55.662" v="120" actId="478"/>
          <ac:spMkLst>
            <pc:docMk/>
            <pc:sldMk cId="1115718601" sldId="3820"/>
            <ac:spMk id="5" creationId="{71E57B2E-A884-40C4-B1DC-EAF0AE0CDF9A}"/>
          </ac:spMkLst>
        </pc:spChg>
        <pc:spChg chg="add mod">
          <ac:chgData name="Richard Angus" userId="5223f690-cab0-4654-971f-074d92da8191" providerId="ADAL" clId="{6D5023C3-FC89-47A9-8495-98851B4C0013}" dt="2019-06-19T08:19:26.808" v="129" actId="20577"/>
          <ac:spMkLst>
            <pc:docMk/>
            <pc:sldMk cId="1115718601" sldId="3820"/>
            <ac:spMk id="6" creationId="{5808AB03-0812-4020-9A46-87C480F966CC}"/>
          </ac:spMkLst>
        </pc:spChg>
        <pc:spChg chg="del">
          <ac:chgData name="Richard Angus" userId="5223f690-cab0-4654-971f-074d92da8191" providerId="ADAL" clId="{6D5023C3-FC89-47A9-8495-98851B4C0013}" dt="2019-06-19T08:19:33.385" v="131" actId="478"/>
          <ac:spMkLst>
            <pc:docMk/>
            <pc:sldMk cId="1115718601" sldId="3820"/>
            <ac:spMk id="14" creationId="{9AC9F705-8803-4173-9A09-EF24D1F439EA}"/>
          </ac:spMkLst>
        </pc:spChg>
        <pc:picChg chg="del">
          <ac:chgData name="Richard Angus" userId="5223f690-cab0-4654-971f-074d92da8191" providerId="ADAL" clId="{6D5023C3-FC89-47A9-8495-98851B4C0013}" dt="2019-06-19T08:17:53.216" v="119" actId="478"/>
          <ac:picMkLst>
            <pc:docMk/>
            <pc:sldMk cId="1115718601" sldId="3820"/>
            <ac:picMk id="13" creationId="{88185AE6-B827-4BBE-9780-E1BBC38E9658}"/>
          </ac:picMkLst>
        </pc:picChg>
        <pc:picChg chg="del">
          <ac:chgData name="Richard Angus" userId="5223f690-cab0-4654-971f-074d92da8191" providerId="ADAL" clId="{6D5023C3-FC89-47A9-8495-98851B4C0013}" dt="2019-06-19T08:19:30.160" v="130" actId="478"/>
          <ac:picMkLst>
            <pc:docMk/>
            <pc:sldMk cId="1115718601" sldId="3820"/>
            <ac:picMk id="16" creationId="{CD814D86-D788-4FB6-A715-B77D753331B7}"/>
          </ac:picMkLst>
        </pc:picChg>
      </pc:sldChg>
      <pc:sldChg chg="del">
        <pc:chgData name="Richard Angus" userId="5223f690-cab0-4654-971f-074d92da8191" providerId="ADAL" clId="{6D5023C3-FC89-47A9-8495-98851B4C0013}" dt="2019-06-19T09:48:25.642" v="849" actId="2696"/>
        <pc:sldMkLst>
          <pc:docMk/>
          <pc:sldMk cId="1315495465" sldId="3821"/>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6-19T19:46:58.052" idx="1">
    <p:pos x="10" y="10"/>
    <p:text/>
    <p:extLst>
      <p:ext uri="{C676402C-5697-4E1C-873F-D02D1690AC5C}">
        <p15:threadingInfo xmlns:p15="http://schemas.microsoft.com/office/powerpoint/2012/main" timeZoneBias="-600"/>
      </p:ext>
    </p:extLst>
  </p:cm>
  <p:cm authorId="1" dt="2019-06-19T19:47:02.263" idx="2">
    <p:pos x="146" y="146"/>
    <p:text/>
    <p:extLst>
      <p:ext uri="{C676402C-5697-4E1C-873F-D02D1690AC5C}">
        <p15:threadingInfo xmlns:p15="http://schemas.microsoft.com/office/powerpoint/2012/main" timeZoneBias="-6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C3F91-9542-4024-BD4A-B8B4A1A55D38}" type="datetimeFigureOut">
              <a:rPr lang="en-AU" smtClean="0"/>
              <a:t>19/06/2019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678EA-7509-4253-A973-C0055FBE6206}" type="slidenum">
              <a:rPr lang="en-AU" smtClean="0"/>
              <a:t>‹#›</a:t>
            </a:fld>
            <a:endParaRPr lang="en-AU"/>
          </a:p>
        </p:txBody>
      </p:sp>
    </p:spTree>
    <p:extLst>
      <p:ext uri="{BB962C8B-B14F-4D97-AF65-F5344CB8AC3E}">
        <p14:creationId xmlns:p14="http://schemas.microsoft.com/office/powerpoint/2010/main" val="341995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a:p>
        </p:txBody>
      </p:sp>
    </p:spTree>
    <p:extLst>
      <p:ext uri="{BB962C8B-B14F-4D97-AF65-F5344CB8AC3E}">
        <p14:creationId xmlns:p14="http://schemas.microsoft.com/office/powerpoint/2010/main" val="181311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8DBC-287B-4F86-BF4E-6011E3FA6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86F8738-EBA4-46EC-826F-98EFA1ADA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BEEA950-72ED-47D3-B90C-E5087A4DD0A9}"/>
              </a:ext>
            </a:extLst>
          </p:cNvPr>
          <p:cNvSpPr>
            <a:spLocks noGrp="1"/>
          </p:cNvSpPr>
          <p:nvPr>
            <p:ph type="dt" sz="half" idx="10"/>
          </p:nvPr>
        </p:nvSpPr>
        <p:spPr/>
        <p:txBody>
          <a:bodyPr/>
          <a:lstStyle/>
          <a:p>
            <a:fld id="{B7DC5B48-6ADA-4779-BEBE-195174BAF0B3}" type="datetimeFigureOut">
              <a:rPr lang="en-AU" smtClean="0"/>
              <a:t>19/06/2019</a:t>
            </a:fld>
            <a:endParaRPr lang="en-AU"/>
          </a:p>
        </p:txBody>
      </p:sp>
      <p:sp>
        <p:nvSpPr>
          <p:cNvPr id="5" name="Footer Placeholder 4">
            <a:extLst>
              <a:ext uri="{FF2B5EF4-FFF2-40B4-BE49-F238E27FC236}">
                <a16:creationId xmlns:a16="http://schemas.microsoft.com/office/drawing/2014/main" id="{309BBDDE-8729-4AD8-91C1-933CE22723B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1652FF1-A223-4A04-AF8C-3F74AFC4DEBF}"/>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14371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56E1-557D-44D9-B52A-FA677D21B6A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235ED10-3095-4788-817E-2447DDB7CF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B1C4188-4F68-408F-8AF4-3CF75C344814}"/>
              </a:ext>
            </a:extLst>
          </p:cNvPr>
          <p:cNvSpPr>
            <a:spLocks noGrp="1"/>
          </p:cNvSpPr>
          <p:nvPr>
            <p:ph type="dt" sz="half" idx="10"/>
          </p:nvPr>
        </p:nvSpPr>
        <p:spPr/>
        <p:txBody>
          <a:bodyPr/>
          <a:lstStyle/>
          <a:p>
            <a:fld id="{B7DC5B48-6ADA-4779-BEBE-195174BAF0B3}" type="datetimeFigureOut">
              <a:rPr lang="en-AU" smtClean="0"/>
              <a:t>19/06/2019</a:t>
            </a:fld>
            <a:endParaRPr lang="en-AU"/>
          </a:p>
        </p:txBody>
      </p:sp>
      <p:sp>
        <p:nvSpPr>
          <p:cNvPr id="5" name="Footer Placeholder 4">
            <a:extLst>
              <a:ext uri="{FF2B5EF4-FFF2-40B4-BE49-F238E27FC236}">
                <a16:creationId xmlns:a16="http://schemas.microsoft.com/office/drawing/2014/main" id="{35797A6D-F7B8-4C6A-8EB0-246C1B4CAB5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8CF1A5-DB2B-44A3-945B-7DD4482A78EB}"/>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19723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A06D6-678A-433B-91C0-3F5192691C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5263740-86A6-4F29-9C28-7EA9F1B7DA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D0B2580-C647-43EA-8B3E-60C559296934}"/>
              </a:ext>
            </a:extLst>
          </p:cNvPr>
          <p:cNvSpPr>
            <a:spLocks noGrp="1"/>
          </p:cNvSpPr>
          <p:nvPr>
            <p:ph type="dt" sz="half" idx="10"/>
          </p:nvPr>
        </p:nvSpPr>
        <p:spPr/>
        <p:txBody>
          <a:bodyPr/>
          <a:lstStyle/>
          <a:p>
            <a:fld id="{B7DC5B48-6ADA-4779-BEBE-195174BAF0B3}" type="datetimeFigureOut">
              <a:rPr lang="en-AU" smtClean="0"/>
              <a:t>19/06/2019</a:t>
            </a:fld>
            <a:endParaRPr lang="en-AU"/>
          </a:p>
        </p:txBody>
      </p:sp>
      <p:sp>
        <p:nvSpPr>
          <p:cNvPr id="5" name="Footer Placeholder 4">
            <a:extLst>
              <a:ext uri="{FF2B5EF4-FFF2-40B4-BE49-F238E27FC236}">
                <a16:creationId xmlns:a16="http://schemas.microsoft.com/office/drawing/2014/main" id="{8979D081-6B3D-4F2A-8438-7E3A354128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A63AA75-449C-43B9-AA30-AFFC5A069085}"/>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221711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 MSFT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34804" y="2540313"/>
            <a:ext cx="9401560" cy="1793104"/>
          </a:xfrm>
          <a:noFill/>
        </p:spPr>
        <p:txBody>
          <a:bodyPr lIns="0" tIns="0" rIns="0" bIns="182880" anchor="b" anchorCtr="0"/>
          <a:lstStyle>
            <a:lvl1pPr>
              <a:defRPr sz="5294" strike="noStrike" spc="-147" baseline="0">
                <a:solidFill>
                  <a:schemeClr val="tx2"/>
                </a:solidFill>
                <a:latin typeface="+mj-lt"/>
              </a:defRPr>
            </a:lvl1pPr>
          </a:lstStyle>
          <a:p>
            <a:r>
              <a:rPr lang="en-US" dirty="0"/>
              <a:t>Azure DevOps presentation</a:t>
            </a:r>
            <a:br>
              <a:rPr lang="en-US" dirty="0"/>
            </a:br>
            <a:r>
              <a:rPr lang="en-US" dirty="0"/>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34804" y="4342824"/>
            <a:ext cx="9401560" cy="945435"/>
          </a:xfrm>
          <a:noFill/>
        </p:spPr>
        <p:txBody>
          <a:bodyPr lIns="0" tIns="0" rIns="0" bIns="0">
            <a:noAutofit/>
          </a:bodyPr>
          <a:lstStyle>
            <a:lvl1pPr marL="0" indent="0">
              <a:lnSpc>
                <a:spcPct val="100000"/>
              </a:lnSpc>
              <a:spcBef>
                <a:spcPts val="0"/>
              </a:spcBef>
              <a:spcAft>
                <a:spcPts val="0"/>
              </a:spcAft>
              <a:buNone/>
              <a:defRPr sz="1765"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1430372D-8606-427F-81BF-A215D788EA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875" y="252099"/>
            <a:ext cx="1970160" cy="724814"/>
          </a:xfrm>
          <a:prstGeom prst="rect">
            <a:avLst/>
          </a:prstGeom>
        </p:spPr>
      </p:pic>
    </p:spTree>
    <p:extLst>
      <p:ext uri="{BB962C8B-B14F-4D97-AF65-F5344CB8AC3E}">
        <p14:creationId xmlns:p14="http://schemas.microsoft.com/office/powerpoint/2010/main" val="21696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14791474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04F0-0B47-4A2D-B79C-263D872E8C2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7A0A16D-8C84-4D59-94CE-EF8A8A3C7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3AC0D0-AA05-4249-A9D4-188035457D46}"/>
              </a:ext>
            </a:extLst>
          </p:cNvPr>
          <p:cNvSpPr>
            <a:spLocks noGrp="1"/>
          </p:cNvSpPr>
          <p:nvPr>
            <p:ph type="dt" sz="half" idx="10"/>
          </p:nvPr>
        </p:nvSpPr>
        <p:spPr/>
        <p:txBody>
          <a:bodyPr/>
          <a:lstStyle/>
          <a:p>
            <a:fld id="{B7DC5B48-6ADA-4779-BEBE-195174BAF0B3}" type="datetimeFigureOut">
              <a:rPr lang="en-AU" smtClean="0"/>
              <a:t>19/06/2019</a:t>
            </a:fld>
            <a:endParaRPr lang="en-AU"/>
          </a:p>
        </p:txBody>
      </p:sp>
      <p:sp>
        <p:nvSpPr>
          <p:cNvPr id="5" name="Footer Placeholder 4">
            <a:extLst>
              <a:ext uri="{FF2B5EF4-FFF2-40B4-BE49-F238E27FC236}">
                <a16:creationId xmlns:a16="http://schemas.microsoft.com/office/drawing/2014/main" id="{A40730B8-3D84-4352-9DF8-BCCE4A4040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687E089-C996-4AEA-9761-945789441E3A}"/>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17628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0458-299F-45B7-A818-1288CF090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77CC526-BD01-45CC-8D53-905760758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1BB522-7EA6-4FDF-9CC0-3C24D40444A2}"/>
              </a:ext>
            </a:extLst>
          </p:cNvPr>
          <p:cNvSpPr>
            <a:spLocks noGrp="1"/>
          </p:cNvSpPr>
          <p:nvPr>
            <p:ph type="dt" sz="half" idx="10"/>
          </p:nvPr>
        </p:nvSpPr>
        <p:spPr/>
        <p:txBody>
          <a:bodyPr/>
          <a:lstStyle/>
          <a:p>
            <a:fld id="{B7DC5B48-6ADA-4779-BEBE-195174BAF0B3}" type="datetimeFigureOut">
              <a:rPr lang="en-AU" smtClean="0"/>
              <a:t>19/06/2019</a:t>
            </a:fld>
            <a:endParaRPr lang="en-AU"/>
          </a:p>
        </p:txBody>
      </p:sp>
      <p:sp>
        <p:nvSpPr>
          <p:cNvPr id="5" name="Footer Placeholder 4">
            <a:extLst>
              <a:ext uri="{FF2B5EF4-FFF2-40B4-BE49-F238E27FC236}">
                <a16:creationId xmlns:a16="http://schemas.microsoft.com/office/drawing/2014/main" id="{1CEEF75D-2512-46E1-AAA6-BD94D820E2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444F33-6C05-4763-9826-7821F42A20FC}"/>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115035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BA31-BD60-4777-A156-33A0C933FE4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E20B682-9564-4999-869E-93B0E96BDA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6AC29B7-1D4A-4E7E-BF6F-7BADA39867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B47A0DE-83F0-4183-B880-15745AC70B87}"/>
              </a:ext>
            </a:extLst>
          </p:cNvPr>
          <p:cNvSpPr>
            <a:spLocks noGrp="1"/>
          </p:cNvSpPr>
          <p:nvPr>
            <p:ph type="dt" sz="half" idx="10"/>
          </p:nvPr>
        </p:nvSpPr>
        <p:spPr/>
        <p:txBody>
          <a:bodyPr/>
          <a:lstStyle/>
          <a:p>
            <a:fld id="{B7DC5B48-6ADA-4779-BEBE-195174BAF0B3}" type="datetimeFigureOut">
              <a:rPr lang="en-AU" smtClean="0"/>
              <a:t>19/06/2019</a:t>
            </a:fld>
            <a:endParaRPr lang="en-AU"/>
          </a:p>
        </p:txBody>
      </p:sp>
      <p:sp>
        <p:nvSpPr>
          <p:cNvPr id="6" name="Footer Placeholder 5">
            <a:extLst>
              <a:ext uri="{FF2B5EF4-FFF2-40B4-BE49-F238E27FC236}">
                <a16:creationId xmlns:a16="http://schemas.microsoft.com/office/drawing/2014/main" id="{FC57A60A-2129-4591-ABCC-499726FE97C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55E52EC-34AB-4723-8372-4955663F58BB}"/>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59525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64F3-AFC2-4909-9C5D-BFD7B19D4F6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C17B77D-245A-43EA-9399-AD4C56E95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0BC8D9-3455-4B15-8BB3-02FE3B1DB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2F5C3FF-CCAF-4641-93B4-87140635E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35ECC6-5D02-4B1F-9CA7-203AFD0A0A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30C1FDF-F84C-4B5E-A1A8-51014BF92322}"/>
              </a:ext>
            </a:extLst>
          </p:cNvPr>
          <p:cNvSpPr>
            <a:spLocks noGrp="1"/>
          </p:cNvSpPr>
          <p:nvPr>
            <p:ph type="dt" sz="half" idx="10"/>
          </p:nvPr>
        </p:nvSpPr>
        <p:spPr/>
        <p:txBody>
          <a:bodyPr/>
          <a:lstStyle/>
          <a:p>
            <a:fld id="{B7DC5B48-6ADA-4779-BEBE-195174BAF0B3}" type="datetimeFigureOut">
              <a:rPr lang="en-AU" smtClean="0"/>
              <a:t>19/06/2019</a:t>
            </a:fld>
            <a:endParaRPr lang="en-AU"/>
          </a:p>
        </p:txBody>
      </p:sp>
      <p:sp>
        <p:nvSpPr>
          <p:cNvPr id="8" name="Footer Placeholder 7">
            <a:extLst>
              <a:ext uri="{FF2B5EF4-FFF2-40B4-BE49-F238E27FC236}">
                <a16:creationId xmlns:a16="http://schemas.microsoft.com/office/drawing/2014/main" id="{3F30762E-F699-4005-B2BC-55C97AEF411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DBB298E-981E-4BD1-AF9F-BF3B9F740375}"/>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81545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B54D-4205-429D-8EE8-988E257937C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E99C7B9-3A36-4C0A-9F55-35B3AC303567}"/>
              </a:ext>
            </a:extLst>
          </p:cNvPr>
          <p:cNvSpPr>
            <a:spLocks noGrp="1"/>
          </p:cNvSpPr>
          <p:nvPr>
            <p:ph type="dt" sz="half" idx="10"/>
          </p:nvPr>
        </p:nvSpPr>
        <p:spPr/>
        <p:txBody>
          <a:bodyPr/>
          <a:lstStyle/>
          <a:p>
            <a:fld id="{B7DC5B48-6ADA-4779-BEBE-195174BAF0B3}" type="datetimeFigureOut">
              <a:rPr lang="en-AU" smtClean="0"/>
              <a:t>19/06/2019</a:t>
            </a:fld>
            <a:endParaRPr lang="en-AU"/>
          </a:p>
        </p:txBody>
      </p:sp>
      <p:sp>
        <p:nvSpPr>
          <p:cNvPr id="4" name="Footer Placeholder 3">
            <a:extLst>
              <a:ext uri="{FF2B5EF4-FFF2-40B4-BE49-F238E27FC236}">
                <a16:creationId xmlns:a16="http://schemas.microsoft.com/office/drawing/2014/main" id="{B9230E82-1B32-4BF9-88DB-69BD04A1459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54927B5-05D5-4747-A99A-DBEBE28DD16C}"/>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17013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A56FC-B141-4A9D-A339-892E7C301FBF}"/>
              </a:ext>
            </a:extLst>
          </p:cNvPr>
          <p:cNvSpPr>
            <a:spLocks noGrp="1"/>
          </p:cNvSpPr>
          <p:nvPr>
            <p:ph type="dt" sz="half" idx="10"/>
          </p:nvPr>
        </p:nvSpPr>
        <p:spPr/>
        <p:txBody>
          <a:bodyPr/>
          <a:lstStyle/>
          <a:p>
            <a:fld id="{B7DC5B48-6ADA-4779-BEBE-195174BAF0B3}" type="datetimeFigureOut">
              <a:rPr lang="en-AU" smtClean="0"/>
              <a:t>19/06/2019</a:t>
            </a:fld>
            <a:endParaRPr lang="en-AU"/>
          </a:p>
        </p:txBody>
      </p:sp>
      <p:sp>
        <p:nvSpPr>
          <p:cNvPr id="3" name="Footer Placeholder 2">
            <a:extLst>
              <a:ext uri="{FF2B5EF4-FFF2-40B4-BE49-F238E27FC236}">
                <a16:creationId xmlns:a16="http://schemas.microsoft.com/office/drawing/2014/main" id="{770995E5-6113-4978-BE03-592EF2DB3C2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2863B57-4EEF-442D-8EC9-49B630B13300}"/>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194932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692A-B44B-4CCB-8BE2-4CCBAFFB2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A31FADA-0017-4E2A-A087-1BB62A018B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BD37D66-7304-4FE1-B678-8057B17D2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2340F5-6870-4321-BE38-1AE1934269E8}"/>
              </a:ext>
            </a:extLst>
          </p:cNvPr>
          <p:cNvSpPr>
            <a:spLocks noGrp="1"/>
          </p:cNvSpPr>
          <p:nvPr>
            <p:ph type="dt" sz="half" idx="10"/>
          </p:nvPr>
        </p:nvSpPr>
        <p:spPr/>
        <p:txBody>
          <a:bodyPr/>
          <a:lstStyle/>
          <a:p>
            <a:fld id="{B7DC5B48-6ADA-4779-BEBE-195174BAF0B3}" type="datetimeFigureOut">
              <a:rPr lang="en-AU" smtClean="0"/>
              <a:t>19/06/2019</a:t>
            </a:fld>
            <a:endParaRPr lang="en-AU"/>
          </a:p>
        </p:txBody>
      </p:sp>
      <p:sp>
        <p:nvSpPr>
          <p:cNvPr id="6" name="Footer Placeholder 5">
            <a:extLst>
              <a:ext uri="{FF2B5EF4-FFF2-40B4-BE49-F238E27FC236}">
                <a16:creationId xmlns:a16="http://schemas.microsoft.com/office/drawing/2014/main" id="{EABC9B5F-9546-4B0A-B32A-616047D729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FDEF319-BEFB-4366-A3F9-05453FBF3B2F}"/>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114373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C6D3-C88F-4B1F-8F59-40151AE0C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4348E42-712F-4BC1-A6B7-88924CE93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05B7675-2C69-4D1D-A8C1-76F31C079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C392B0-4961-4044-A366-09A1DCA6283B}"/>
              </a:ext>
            </a:extLst>
          </p:cNvPr>
          <p:cNvSpPr>
            <a:spLocks noGrp="1"/>
          </p:cNvSpPr>
          <p:nvPr>
            <p:ph type="dt" sz="half" idx="10"/>
          </p:nvPr>
        </p:nvSpPr>
        <p:spPr/>
        <p:txBody>
          <a:bodyPr/>
          <a:lstStyle/>
          <a:p>
            <a:fld id="{B7DC5B48-6ADA-4779-BEBE-195174BAF0B3}" type="datetimeFigureOut">
              <a:rPr lang="en-AU" smtClean="0"/>
              <a:t>19/06/2019</a:t>
            </a:fld>
            <a:endParaRPr lang="en-AU"/>
          </a:p>
        </p:txBody>
      </p:sp>
      <p:sp>
        <p:nvSpPr>
          <p:cNvPr id="6" name="Footer Placeholder 5">
            <a:extLst>
              <a:ext uri="{FF2B5EF4-FFF2-40B4-BE49-F238E27FC236}">
                <a16:creationId xmlns:a16="http://schemas.microsoft.com/office/drawing/2014/main" id="{576F4B82-F30D-4542-8FFD-D397396B1E4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454F409-F9A7-4F8E-ABAB-1661F3221185}"/>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139932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066095-948A-4BD1-89E3-25C08F1A3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83906EE-B566-4ACF-A421-BCBFFB135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14AAE8-7168-4D29-9F6A-FAA5B6481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C5B48-6ADA-4779-BEBE-195174BAF0B3}" type="datetimeFigureOut">
              <a:rPr lang="en-AU" smtClean="0"/>
              <a:t>19/06/2019</a:t>
            </a:fld>
            <a:endParaRPr lang="en-AU"/>
          </a:p>
        </p:txBody>
      </p:sp>
      <p:sp>
        <p:nvSpPr>
          <p:cNvPr id="5" name="Footer Placeholder 4">
            <a:extLst>
              <a:ext uri="{FF2B5EF4-FFF2-40B4-BE49-F238E27FC236}">
                <a16:creationId xmlns:a16="http://schemas.microsoft.com/office/drawing/2014/main" id="{F829ABE7-F28E-462A-AA49-FB9B7EF7F2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C9B6022-B9E8-4DDB-9502-EA8BC5BCD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4CAF3-6D51-415B-AB75-B122077FBE8A}" type="slidenum">
              <a:rPr lang="en-AU" smtClean="0"/>
              <a:t>‹#›</a:t>
            </a:fld>
            <a:endParaRPr lang="en-AU"/>
          </a:p>
        </p:txBody>
      </p:sp>
    </p:spTree>
    <p:extLst>
      <p:ext uri="{BB962C8B-B14F-4D97-AF65-F5344CB8AC3E}">
        <p14:creationId xmlns:p14="http://schemas.microsoft.com/office/powerpoint/2010/main" val="348089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8.gif"/></Relationships>
</file>

<file path=ppt/slides/_rels/slide18.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zure/devops/marketplace/trust?view=azure-devops#top-publisher" TargetMode="External"/><Relationship Id="rId1" Type="http://schemas.openxmlformats.org/officeDocument/2006/relationships/slideLayout" Target="../slideLayouts/slideLayout13.xml"/><Relationship Id="rId5" Type="http://schemas.openxmlformats.org/officeDocument/2006/relationships/comments" Target="../comments/comment1.xml"/><Relationship Id="rId4" Type="http://schemas.openxmlformats.org/officeDocument/2006/relationships/hyperlink" Target="https://www.brisazdevops.org/"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brisazdevops.org/" TargetMode="External"/><Relationship Id="rId3" Type="http://schemas.openxmlformats.org/officeDocument/2006/relationships/hyperlink" Target="https://docs.microsoft.com/en-us/azure/devops/release-notes/2019/sprint-148-update" TargetMode="External"/><Relationship Id="rId7" Type="http://schemas.openxmlformats.org/officeDocument/2006/relationships/image" Target="../media/image3.png"/><Relationship Id="rId2" Type="http://schemas.openxmlformats.org/officeDocument/2006/relationships/hyperlink" Target="https://docs.microsoft.com/en-us/azure/devops/release-notes/2019/build-may" TargetMode="Externa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hyperlink" Target="https://docs.microsoft.com/en-us/azure/devops/release-notes/2019/sprint-153-update" TargetMode="External"/><Relationship Id="rId4" Type="http://schemas.openxmlformats.org/officeDocument/2006/relationships/hyperlink" Target="https://docs.microsoft.com/en-us/azure/devops/release-notes/2019/sprint-152-upda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blogs.microsoft.com/devops/a-simpler-way-to-buy-azure-devops/" TargetMode="External"/><Relationship Id="rId1" Type="http://schemas.openxmlformats.org/officeDocument/2006/relationships/slideLayout" Target="../slideLayouts/slideLayout13.xml"/><Relationship Id="rId4" Type="http://schemas.openxmlformats.org/officeDocument/2006/relationships/hyperlink" Target="https://www.brisazdevops.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brisazdevops.org/"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E87B90-7779-47CE-B120-6FF197D9FB21}"/>
              </a:ext>
            </a:extLst>
          </p:cNvPr>
          <p:cNvSpPr>
            <a:spLocks noGrp="1"/>
          </p:cNvSpPr>
          <p:nvPr>
            <p:ph type="title"/>
          </p:nvPr>
        </p:nvSpPr>
        <p:spPr/>
        <p:txBody>
          <a:bodyPr>
            <a:normAutofit/>
          </a:bodyPr>
          <a:lstStyle/>
          <a:p>
            <a:r>
              <a:rPr lang="en-US" dirty="0"/>
              <a:t>Azure DevOps </a:t>
            </a:r>
            <a:br>
              <a:rPr lang="en-US" dirty="0"/>
            </a:br>
            <a:r>
              <a:rPr lang="en-US" dirty="0"/>
              <a:t>What’s New</a:t>
            </a:r>
          </a:p>
        </p:txBody>
      </p:sp>
      <p:sp>
        <p:nvSpPr>
          <p:cNvPr id="7" name="Text Placeholder 6">
            <a:extLst>
              <a:ext uri="{FF2B5EF4-FFF2-40B4-BE49-F238E27FC236}">
                <a16:creationId xmlns:a16="http://schemas.microsoft.com/office/drawing/2014/main" id="{B1069BD4-79AF-4731-BB22-1B77F1ECF016}"/>
              </a:ext>
            </a:extLst>
          </p:cNvPr>
          <p:cNvSpPr>
            <a:spLocks noGrp="1"/>
          </p:cNvSpPr>
          <p:nvPr>
            <p:ph type="body" sz="quarter" idx="12"/>
          </p:nvPr>
        </p:nvSpPr>
        <p:spPr/>
        <p:txBody>
          <a:bodyPr/>
          <a:lstStyle/>
          <a:p>
            <a:r>
              <a:rPr lang="en-US" b="1" dirty="0"/>
              <a:t>Richard Angus</a:t>
            </a:r>
          </a:p>
          <a:p>
            <a:r>
              <a:rPr lang="en-US" b="1" dirty="0"/>
              <a:t>Dev </a:t>
            </a:r>
            <a:r>
              <a:rPr lang="en-US" b="1" dirty="0" err="1"/>
              <a:t>iQ</a:t>
            </a:r>
            <a:r>
              <a:rPr lang="en-US" b="1" dirty="0"/>
              <a:t> Pty Ltd</a:t>
            </a:r>
          </a:p>
          <a:p>
            <a:r>
              <a:rPr lang="en-US" dirty="0"/>
              <a:t>20</a:t>
            </a:r>
            <a:r>
              <a:rPr lang="en-US" baseline="30000" dirty="0"/>
              <a:t>th</a:t>
            </a:r>
            <a:r>
              <a:rPr lang="en-US" dirty="0"/>
              <a:t> June 2019</a:t>
            </a:r>
          </a:p>
          <a:p>
            <a:r>
              <a:rPr lang="en-US" dirty="0"/>
              <a:t>#</a:t>
            </a:r>
            <a:r>
              <a:rPr lang="en-US" dirty="0" err="1"/>
              <a:t>BrisAzDevOps</a:t>
            </a:r>
            <a:r>
              <a:rPr lang="en-US" dirty="0"/>
              <a:t> #</a:t>
            </a:r>
            <a:r>
              <a:rPr lang="en-US" dirty="0" err="1"/>
              <a:t>AzureDevOps</a:t>
            </a:r>
            <a:endParaRPr lang="en-US" dirty="0"/>
          </a:p>
        </p:txBody>
      </p:sp>
      <p:pic>
        <p:nvPicPr>
          <p:cNvPr id="8" name="Picture 7">
            <a:extLst>
              <a:ext uri="{FF2B5EF4-FFF2-40B4-BE49-F238E27FC236}">
                <a16:creationId xmlns:a16="http://schemas.microsoft.com/office/drawing/2014/main" id="{6D7F0D34-EFFF-4AB0-B1A5-04DB58CD583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8529" y="328956"/>
            <a:ext cx="7433472" cy="6381968"/>
          </a:xfrm>
          <a:prstGeom prst="rect">
            <a:avLst/>
          </a:prstGeom>
        </p:spPr>
      </p:pic>
      <p:pic>
        <p:nvPicPr>
          <p:cNvPr id="9" name="Picture 8">
            <a:extLst>
              <a:ext uri="{FF2B5EF4-FFF2-40B4-BE49-F238E27FC236}">
                <a16:creationId xmlns:a16="http://schemas.microsoft.com/office/drawing/2014/main" id="{1C783111-83BC-470E-9CAF-E184A50E6A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04" y="5519612"/>
            <a:ext cx="805128" cy="378410"/>
          </a:xfrm>
          <a:prstGeom prst="rect">
            <a:avLst/>
          </a:prstGeom>
        </p:spPr>
      </p:pic>
    </p:spTree>
    <p:extLst>
      <p:ext uri="{BB962C8B-B14F-4D97-AF65-F5344CB8AC3E}">
        <p14:creationId xmlns:p14="http://schemas.microsoft.com/office/powerpoint/2010/main" val="172168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847285"/>
          </a:xfrm>
        </p:spPr>
        <p:txBody>
          <a:bodyPr/>
          <a:lstStyle/>
          <a:p>
            <a:r>
              <a:rPr lang="en-GB" dirty="0"/>
              <a:t>Azure Repos – Filter by target branch in pull requests (PRs)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20 2019 – Sprint 152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0" name="Rectangle 9">
            <a:extLst>
              <a:ext uri="{FF2B5EF4-FFF2-40B4-BE49-F238E27FC236}">
                <a16:creationId xmlns:a16="http://schemas.microsoft.com/office/drawing/2014/main" id="{93729E47-7E65-45FC-A8E7-A4F47DD1FD23}"/>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sp>
        <p:nvSpPr>
          <p:cNvPr id="6" name="AutoShape 4" descr="Badge">
            <a:extLst>
              <a:ext uri="{FF2B5EF4-FFF2-40B4-BE49-F238E27FC236}">
                <a16:creationId xmlns:a16="http://schemas.microsoft.com/office/drawing/2014/main" id="{607D0F03-F745-4A8D-9F82-1C1DDC6C67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2" name="Picture 11" descr="A screenshot of a cell phone&#10;&#10;Description automatically generated">
            <a:extLst>
              <a:ext uri="{FF2B5EF4-FFF2-40B4-BE49-F238E27FC236}">
                <a16:creationId xmlns:a16="http://schemas.microsoft.com/office/drawing/2014/main" id="{B9D63676-ABC7-48C1-98DC-3EAA67AFE3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10" y="2175067"/>
            <a:ext cx="4515082" cy="647733"/>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051666D-2489-444A-8312-08A429DD5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5849" y="3090599"/>
            <a:ext cx="4235668" cy="2756042"/>
          </a:xfrm>
          <a:prstGeom prst="rect">
            <a:avLst/>
          </a:prstGeom>
        </p:spPr>
      </p:pic>
    </p:spTree>
    <p:extLst>
      <p:ext uri="{BB962C8B-B14F-4D97-AF65-F5344CB8AC3E}">
        <p14:creationId xmlns:p14="http://schemas.microsoft.com/office/powerpoint/2010/main" val="21450185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1253931"/>
          </a:xfrm>
        </p:spPr>
        <p:txBody>
          <a:bodyPr/>
          <a:lstStyle/>
          <a:p>
            <a:r>
              <a:rPr lang="en-GB" dirty="0"/>
              <a:t>Azure Repos - Allow extensions to add syntax highlighting and autocomplete</a:t>
            </a:r>
          </a:p>
          <a:p>
            <a:endParaRPr lang="en-GB" dirty="0"/>
          </a:p>
          <a:p>
            <a:endParaRPr lang="en-GB" dirty="0"/>
          </a:p>
          <a:p>
            <a:endParaRPr lang="en-GB" dirty="0"/>
          </a:p>
          <a:p>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20 2019 – Sprint 152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9" name="Text Placeholder 2">
            <a:extLst>
              <a:ext uri="{FF2B5EF4-FFF2-40B4-BE49-F238E27FC236}">
                <a16:creationId xmlns:a16="http://schemas.microsoft.com/office/drawing/2014/main" id="{DB4A5CA0-17F8-46E4-93C3-51F3EF3866A6}"/>
              </a:ext>
            </a:extLst>
          </p:cNvPr>
          <p:cNvSpPr txBox="1">
            <a:spLocks/>
          </p:cNvSpPr>
          <p:nvPr/>
        </p:nvSpPr>
        <p:spPr>
          <a:xfrm>
            <a:off x="426424" y="2159985"/>
            <a:ext cx="5416236" cy="843455"/>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Azure Repos - Manage git references from the command line</a:t>
            </a:r>
          </a:p>
          <a:p>
            <a:endParaRPr lang="en-GB" dirty="0"/>
          </a:p>
          <a:p>
            <a:endParaRPr lang="en-GB" dirty="0"/>
          </a:p>
          <a:p>
            <a:endParaRPr lang="en-GB" dirty="0"/>
          </a:p>
          <a:p>
            <a:endParaRPr lang="en-AU" dirty="0"/>
          </a:p>
        </p:txBody>
      </p:sp>
      <p:sp>
        <p:nvSpPr>
          <p:cNvPr id="11" name="Rectangle 10">
            <a:extLst>
              <a:ext uri="{FF2B5EF4-FFF2-40B4-BE49-F238E27FC236}">
                <a16:creationId xmlns:a16="http://schemas.microsoft.com/office/drawing/2014/main" id="{00A71021-C7B0-4560-B506-3AE6133B12B5}"/>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sp>
        <p:nvSpPr>
          <p:cNvPr id="6" name="Rectangle 5">
            <a:extLst>
              <a:ext uri="{FF2B5EF4-FFF2-40B4-BE49-F238E27FC236}">
                <a16:creationId xmlns:a16="http://schemas.microsoft.com/office/drawing/2014/main" id="{1DD21A3F-59C2-4F25-9F22-5CC383C3A6F3}"/>
              </a:ext>
            </a:extLst>
          </p:cNvPr>
          <p:cNvSpPr/>
          <p:nvPr/>
        </p:nvSpPr>
        <p:spPr>
          <a:xfrm>
            <a:off x="5842660" y="2143609"/>
            <a:ext cx="6096000" cy="1477328"/>
          </a:xfrm>
          <a:prstGeom prst="rect">
            <a:avLst/>
          </a:prstGeom>
        </p:spPr>
        <p:txBody>
          <a:bodyPr>
            <a:spAutoFit/>
          </a:bodyPr>
          <a:lstStyle/>
          <a:p>
            <a:r>
              <a:rPr lang="en-AU" dirty="0"/>
              <a:t>With the Azure Repos ref command, you can now create, list, delete references (branch/tag) and also lock or unlock a branch reference. This makes it easier to tag a commit ID without having to checkout the whole repository when working with Azure Repos from the command line.</a:t>
            </a:r>
          </a:p>
        </p:txBody>
      </p:sp>
      <p:sp>
        <p:nvSpPr>
          <p:cNvPr id="13" name="Text Placeholder 2">
            <a:extLst>
              <a:ext uri="{FF2B5EF4-FFF2-40B4-BE49-F238E27FC236}">
                <a16:creationId xmlns:a16="http://schemas.microsoft.com/office/drawing/2014/main" id="{CBBCA750-38F7-46CE-82DB-A1E8CA426F61}"/>
              </a:ext>
            </a:extLst>
          </p:cNvPr>
          <p:cNvSpPr txBox="1">
            <a:spLocks/>
          </p:cNvSpPr>
          <p:nvPr/>
        </p:nvSpPr>
        <p:spPr>
          <a:xfrm>
            <a:off x="426424" y="3792613"/>
            <a:ext cx="5416236" cy="843455"/>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Azure Artifacts - Manage artifacts in a pipeline run from the command line</a:t>
            </a:r>
          </a:p>
          <a:p>
            <a:endParaRPr lang="en-GB" dirty="0"/>
          </a:p>
          <a:p>
            <a:endParaRPr lang="en-GB" dirty="0"/>
          </a:p>
          <a:p>
            <a:endParaRPr lang="en-GB" dirty="0"/>
          </a:p>
          <a:p>
            <a:endParaRPr lang="en-AU" dirty="0"/>
          </a:p>
        </p:txBody>
      </p:sp>
      <p:sp>
        <p:nvSpPr>
          <p:cNvPr id="14" name="Rectangle 13">
            <a:extLst>
              <a:ext uri="{FF2B5EF4-FFF2-40B4-BE49-F238E27FC236}">
                <a16:creationId xmlns:a16="http://schemas.microsoft.com/office/drawing/2014/main" id="{E3E2FDC2-97B0-47E7-B15C-088824E4599E}"/>
              </a:ext>
            </a:extLst>
          </p:cNvPr>
          <p:cNvSpPr/>
          <p:nvPr/>
        </p:nvSpPr>
        <p:spPr>
          <a:xfrm>
            <a:off x="5868330" y="3795364"/>
            <a:ext cx="6096000" cy="1200329"/>
          </a:xfrm>
          <a:prstGeom prst="rect">
            <a:avLst/>
          </a:prstGeom>
        </p:spPr>
        <p:txBody>
          <a:bodyPr>
            <a:spAutoFit/>
          </a:bodyPr>
          <a:lstStyle/>
          <a:p>
            <a:r>
              <a:rPr lang="en-GB" dirty="0"/>
              <a:t>If you need to download a set of artifacts generated by a pipeline, you can now download, upload or list the artifacts generated by a particular pipeline run from a command line using the </a:t>
            </a:r>
            <a:r>
              <a:rPr lang="en-GB" dirty="0" err="1"/>
              <a:t>az</a:t>
            </a:r>
            <a:r>
              <a:rPr lang="en-GB" dirty="0"/>
              <a:t> pipelines runs command.</a:t>
            </a:r>
            <a:endParaRPr lang="en-AU" dirty="0"/>
          </a:p>
        </p:txBody>
      </p:sp>
    </p:spTree>
    <p:extLst>
      <p:ext uri="{BB962C8B-B14F-4D97-AF65-F5344CB8AC3E}">
        <p14:creationId xmlns:p14="http://schemas.microsoft.com/office/powerpoint/2010/main" val="24344100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589353"/>
          </a:xfrm>
        </p:spPr>
        <p:txBody>
          <a:bodyPr/>
          <a:lstStyle/>
          <a:p>
            <a:r>
              <a:rPr lang="en-AU" dirty="0"/>
              <a:t>Wiki - New modern user experience</a:t>
            </a:r>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20 2019 – Sprint 152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8" name="Rectangle 17">
            <a:extLst>
              <a:ext uri="{FF2B5EF4-FFF2-40B4-BE49-F238E27FC236}">
                <a16:creationId xmlns:a16="http://schemas.microsoft.com/office/drawing/2014/main" id="{5AEA6F27-0023-447D-BDAD-291EF9518D9B}"/>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sp>
        <p:nvSpPr>
          <p:cNvPr id="10" name="Text Placeholder 2">
            <a:extLst>
              <a:ext uri="{FF2B5EF4-FFF2-40B4-BE49-F238E27FC236}">
                <a16:creationId xmlns:a16="http://schemas.microsoft.com/office/drawing/2014/main" id="{1A77FAA3-3EFB-4D50-9701-854377E6410F}"/>
              </a:ext>
            </a:extLst>
          </p:cNvPr>
          <p:cNvSpPr txBox="1">
            <a:spLocks/>
          </p:cNvSpPr>
          <p:nvPr/>
        </p:nvSpPr>
        <p:spPr>
          <a:xfrm>
            <a:off x="426424" y="1917135"/>
            <a:ext cx="5416236" cy="589353"/>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Wiki - Support for HTML tags</a:t>
            </a:r>
          </a:p>
        </p:txBody>
      </p:sp>
      <p:sp>
        <p:nvSpPr>
          <p:cNvPr id="5" name="TextBox 4">
            <a:extLst>
              <a:ext uri="{FF2B5EF4-FFF2-40B4-BE49-F238E27FC236}">
                <a16:creationId xmlns:a16="http://schemas.microsoft.com/office/drawing/2014/main" id="{77516AC7-B68C-474F-912A-412B6747EF16}"/>
              </a:ext>
            </a:extLst>
          </p:cNvPr>
          <p:cNvSpPr txBox="1"/>
          <p:nvPr/>
        </p:nvSpPr>
        <p:spPr>
          <a:xfrm>
            <a:off x="6211614" y="2010103"/>
            <a:ext cx="5659820" cy="3693319"/>
          </a:xfrm>
          <a:prstGeom prst="rect">
            <a:avLst/>
          </a:prstGeom>
          <a:noFill/>
        </p:spPr>
        <p:txBody>
          <a:bodyPr wrap="square" rtlCol="0">
            <a:spAutoFit/>
          </a:bodyPr>
          <a:lstStyle/>
          <a:p>
            <a:pPr marL="342900" indent="-342900">
              <a:buAutoNum type="arabicPeriod"/>
            </a:pPr>
            <a:r>
              <a:rPr lang="en-GB" dirty="0"/>
              <a:t>You can now create collapsible sections inside your wiki pages by using the details and summary tags. You can add the open attribute to keep the details expanded by default.</a:t>
            </a:r>
          </a:p>
          <a:p>
            <a:pPr marL="342900" indent="-342900">
              <a:buAutoNum type="arabicPeriod"/>
            </a:pPr>
            <a:r>
              <a:rPr lang="en-GB" dirty="0"/>
              <a:t>In addition, you can add a caption to your images using the figure and </a:t>
            </a:r>
            <a:r>
              <a:rPr lang="en-GB" dirty="0" err="1"/>
              <a:t>figcaption</a:t>
            </a:r>
            <a:r>
              <a:rPr lang="en-GB" dirty="0"/>
              <a:t> tags. These tags let you add alternate text for images and create associated image blocks. The </a:t>
            </a:r>
            <a:r>
              <a:rPr lang="en-GB" dirty="0" err="1"/>
              <a:t>figcaption</a:t>
            </a:r>
            <a:r>
              <a:rPr lang="en-GB" dirty="0"/>
              <a:t> tag can be added above or below the image.</a:t>
            </a:r>
          </a:p>
          <a:p>
            <a:pPr marL="342900" indent="-342900">
              <a:buAutoNum type="arabicPeriod"/>
            </a:pPr>
            <a:r>
              <a:rPr lang="en-GB" dirty="0"/>
              <a:t>Finally, you can highlight parts of text in your wiki pages by using the mark tag. This lets you highlight important text in your wiki pages to draw readers attention.</a:t>
            </a:r>
            <a:endParaRPr lang="en-AU" dirty="0"/>
          </a:p>
        </p:txBody>
      </p:sp>
    </p:spTree>
    <p:extLst>
      <p:ext uri="{BB962C8B-B14F-4D97-AF65-F5344CB8AC3E}">
        <p14:creationId xmlns:p14="http://schemas.microsoft.com/office/powerpoint/2010/main" val="4214248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1253931"/>
          </a:xfrm>
        </p:spPr>
        <p:txBody>
          <a:bodyPr/>
          <a:lstStyle/>
          <a:p>
            <a:r>
              <a:rPr lang="en-AU" dirty="0"/>
              <a:t>Wiki - </a:t>
            </a:r>
            <a:r>
              <a:rPr lang="en-GB" dirty="0"/>
              <a:t>Improved table creation and editing</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20 2019 – Sprint 152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9" name="Text Placeholder 2">
            <a:extLst>
              <a:ext uri="{FF2B5EF4-FFF2-40B4-BE49-F238E27FC236}">
                <a16:creationId xmlns:a16="http://schemas.microsoft.com/office/drawing/2014/main" id="{DB4A5CA0-17F8-46E4-93C3-51F3EF3866A6}"/>
              </a:ext>
            </a:extLst>
          </p:cNvPr>
          <p:cNvSpPr txBox="1">
            <a:spLocks/>
          </p:cNvSpPr>
          <p:nvPr/>
        </p:nvSpPr>
        <p:spPr>
          <a:xfrm>
            <a:off x="426424" y="3873657"/>
            <a:ext cx="5416236" cy="87176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Wiki - </a:t>
            </a:r>
            <a:r>
              <a:rPr lang="en-GB" dirty="0"/>
              <a:t>Improved table creation and editing</a:t>
            </a:r>
            <a:endParaRPr lang="en-AU" dirty="0"/>
          </a:p>
        </p:txBody>
      </p:sp>
      <p:sp>
        <p:nvSpPr>
          <p:cNvPr id="14" name="Rectangle 13">
            <a:extLst>
              <a:ext uri="{FF2B5EF4-FFF2-40B4-BE49-F238E27FC236}">
                <a16:creationId xmlns:a16="http://schemas.microsoft.com/office/drawing/2014/main" id="{0D55D904-5AD4-4AE1-93D9-DB2F2C3AAE66}"/>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6" name="Picture 5" descr="A screenshot of a social media post&#10;&#10;Description automatically generated">
            <a:extLst>
              <a:ext uri="{FF2B5EF4-FFF2-40B4-BE49-F238E27FC236}">
                <a16:creationId xmlns:a16="http://schemas.microsoft.com/office/drawing/2014/main" id="{F70201EA-06BA-44DC-93C4-EFD851721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145" y="1570212"/>
            <a:ext cx="7312572" cy="197016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6800D1AB-95B1-4F20-9ACC-39FD9EBE24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6855" y="4348911"/>
            <a:ext cx="4727028" cy="1973436"/>
          </a:xfrm>
          <a:prstGeom prst="rect">
            <a:avLst/>
          </a:prstGeom>
        </p:spPr>
      </p:pic>
    </p:spTree>
    <p:extLst>
      <p:ext uri="{BB962C8B-B14F-4D97-AF65-F5344CB8AC3E}">
        <p14:creationId xmlns:p14="http://schemas.microsoft.com/office/powerpoint/2010/main" val="26561104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1253931"/>
          </a:xfrm>
        </p:spPr>
        <p:txBody>
          <a:bodyPr/>
          <a:lstStyle/>
          <a:p>
            <a:r>
              <a:rPr lang="en-GB" dirty="0"/>
              <a:t>Wiki – Auto-</a:t>
            </a:r>
            <a:r>
              <a:rPr lang="en-GB" dirty="0" err="1"/>
              <a:t>formating</a:t>
            </a:r>
            <a:r>
              <a:rPr lang="en-GB" dirty="0"/>
              <a:t> markdown tables</a:t>
            </a:r>
          </a:p>
          <a:p>
            <a:endParaRPr lang="en-GB" dirty="0"/>
          </a:p>
          <a:p>
            <a:endParaRPr lang="en-GB" dirty="0"/>
          </a:p>
          <a:p>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20 2019 – Sprint 152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3" name="Rectangle 12">
            <a:extLst>
              <a:ext uri="{FF2B5EF4-FFF2-40B4-BE49-F238E27FC236}">
                <a16:creationId xmlns:a16="http://schemas.microsoft.com/office/drawing/2014/main" id="{E4FE64CD-E73F-4CB4-9CD5-46278D633444}"/>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5" name="Picture 4" descr="A screenshot of a social media post&#10;&#10;Description automatically generated">
            <a:extLst>
              <a:ext uri="{FF2B5EF4-FFF2-40B4-BE49-F238E27FC236}">
                <a16:creationId xmlns:a16="http://schemas.microsoft.com/office/drawing/2014/main" id="{25959671-832C-405D-934E-07D50DC30E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5787" y="1083920"/>
            <a:ext cx="6284377" cy="2629729"/>
          </a:xfrm>
          <a:prstGeom prst="rect">
            <a:avLst/>
          </a:prstGeom>
        </p:spPr>
      </p:pic>
    </p:spTree>
    <p:extLst>
      <p:ext uri="{BB962C8B-B14F-4D97-AF65-F5344CB8AC3E}">
        <p14:creationId xmlns:p14="http://schemas.microsoft.com/office/powerpoint/2010/main" val="41556035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1253931"/>
          </a:xfrm>
        </p:spPr>
        <p:txBody>
          <a:bodyPr/>
          <a:lstStyle/>
          <a:p>
            <a:r>
              <a:rPr lang="en-GB" dirty="0"/>
              <a:t>General - Changes to Azure DevOps IP address ranges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9" name="Text Placeholder 2">
            <a:extLst>
              <a:ext uri="{FF2B5EF4-FFF2-40B4-BE49-F238E27FC236}">
                <a16:creationId xmlns:a16="http://schemas.microsoft.com/office/drawing/2014/main" id="{DB4A5CA0-17F8-46E4-93C3-51F3EF3866A6}"/>
              </a:ext>
            </a:extLst>
          </p:cNvPr>
          <p:cNvSpPr txBox="1">
            <a:spLocks/>
          </p:cNvSpPr>
          <p:nvPr/>
        </p:nvSpPr>
        <p:spPr>
          <a:xfrm>
            <a:off x="426424" y="4217614"/>
            <a:ext cx="5416236" cy="882411"/>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General - Auditing public preview</a:t>
            </a:r>
          </a:p>
        </p:txBody>
      </p:sp>
      <p:sp>
        <p:nvSpPr>
          <p:cNvPr id="13" name="Rectangle 12">
            <a:extLst>
              <a:ext uri="{FF2B5EF4-FFF2-40B4-BE49-F238E27FC236}">
                <a16:creationId xmlns:a16="http://schemas.microsoft.com/office/drawing/2014/main" id="{5CD3C6DE-260E-4E7F-9977-FE01766A4021}"/>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sp>
        <p:nvSpPr>
          <p:cNvPr id="2" name="TextBox 1">
            <a:extLst>
              <a:ext uri="{FF2B5EF4-FFF2-40B4-BE49-F238E27FC236}">
                <a16:creationId xmlns:a16="http://schemas.microsoft.com/office/drawing/2014/main" id="{C7A1A67C-E243-4160-AB8A-B3A6583760EF}"/>
              </a:ext>
            </a:extLst>
          </p:cNvPr>
          <p:cNvSpPr txBox="1"/>
          <p:nvPr/>
        </p:nvSpPr>
        <p:spPr>
          <a:xfrm>
            <a:off x="5904186" y="1168502"/>
            <a:ext cx="5981316" cy="3139321"/>
          </a:xfrm>
          <a:prstGeom prst="rect">
            <a:avLst/>
          </a:prstGeom>
          <a:noFill/>
        </p:spPr>
        <p:txBody>
          <a:bodyPr wrap="square" rtlCol="0">
            <a:spAutoFit/>
          </a:bodyPr>
          <a:lstStyle/>
          <a:p>
            <a:r>
              <a:rPr lang="fr-FR" dirty="0"/>
              <a:t>IPv4 ranges</a:t>
            </a:r>
          </a:p>
          <a:p>
            <a:endParaRPr lang="fr-FR" dirty="0"/>
          </a:p>
          <a:p>
            <a:r>
              <a:rPr lang="fr-FR" dirty="0"/>
              <a:t>13.107.6.0/24</a:t>
            </a:r>
          </a:p>
          <a:p>
            <a:r>
              <a:rPr lang="fr-FR" dirty="0"/>
              <a:t>13.107.9.0/24</a:t>
            </a:r>
          </a:p>
          <a:p>
            <a:r>
              <a:rPr lang="fr-FR" dirty="0"/>
              <a:t>13.107.42.0/24</a:t>
            </a:r>
          </a:p>
          <a:p>
            <a:r>
              <a:rPr lang="fr-FR" dirty="0"/>
              <a:t>13.107.43.0/24</a:t>
            </a:r>
          </a:p>
          <a:p>
            <a:r>
              <a:rPr lang="fr-FR" dirty="0"/>
              <a:t>IPv6 ranges</a:t>
            </a:r>
          </a:p>
          <a:p>
            <a:endParaRPr lang="fr-FR" dirty="0"/>
          </a:p>
          <a:p>
            <a:r>
              <a:rPr lang="fr-FR" dirty="0"/>
              <a:t>2620:1ec:4::/48</a:t>
            </a:r>
          </a:p>
          <a:p>
            <a:r>
              <a:rPr lang="fr-FR" dirty="0"/>
              <a:t>2620:1ec:a92::/48</a:t>
            </a:r>
          </a:p>
          <a:p>
            <a:r>
              <a:rPr lang="fr-FR" dirty="0"/>
              <a:t>2620:1ec:21::/48</a:t>
            </a:r>
            <a:endParaRPr lang="en-AU" dirty="0"/>
          </a:p>
        </p:txBody>
      </p:sp>
      <p:pic>
        <p:nvPicPr>
          <p:cNvPr id="11266" name="Picture 2" descr="Badge">
            <a:extLst>
              <a:ext uri="{FF2B5EF4-FFF2-40B4-BE49-F238E27FC236}">
                <a16:creationId xmlns:a16="http://schemas.microsoft.com/office/drawing/2014/main" id="{9C0E3264-9F02-47D7-B805-1B1D01EDD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518" y="4217614"/>
            <a:ext cx="6091945" cy="119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5976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1253931"/>
          </a:xfrm>
        </p:spPr>
        <p:txBody>
          <a:bodyPr/>
          <a:lstStyle/>
          <a:p>
            <a:r>
              <a:rPr lang="en-AU" dirty="0"/>
              <a:t>General - </a:t>
            </a:r>
            <a:r>
              <a:rPr lang="en-GB" dirty="0"/>
              <a:t>Manage security groups and permissions from the command line</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9" name="Text Placeholder 2">
            <a:extLst>
              <a:ext uri="{FF2B5EF4-FFF2-40B4-BE49-F238E27FC236}">
                <a16:creationId xmlns:a16="http://schemas.microsoft.com/office/drawing/2014/main" id="{DB4A5CA0-17F8-46E4-93C3-51F3EF3866A6}"/>
              </a:ext>
            </a:extLst>
          </p:cNvPr>
          <p:cNvSpPr txBox="1">
            <a:spLocks/>
          </p:cNvSpPr>
          <p:nvPr/>
        </p:nvSpPr>
        <p:spPr>
          <a:xfrm>
            <a:off x="426424" y="2198500"/>
            <a:ext cx="5416236" cy="183880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Boards - </a:t>
            </a:r>
            <a:r>
              <a:rPr lang="en-GB" dirty="0"/>
              <a:t>Quickly view linked GitHub activity from the Kanban board</a:t>
            </a:r>
            <a:endParaRPr lang="en-AU" dirty="0"/>
          </a:p>
        </p:txBody>
      </p:sp>
      <p:sp>
        <p:nvSpPr>
          <p:cNvPr id="10" name="Rectangle 9">
            <a:extLst>
              <a:ext uri="{FF2B5EF4-FFF2-40B4-BE49-F238E27FC236}">
                <a16:creationId xmlns:a16="http://schemas.microsoft.com/office/drawing/2014/main" id="{77F25B69-9952-407B-A4A9-BB3CA28DC6BD}"/>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12290" name="Picture 2" descr="Badge">
            <a:extLst>
              <a:ext uri="{FF2B5EF4-FFF2-40B4-BE49-F238E27FC236}">
                <a16:creationId xmlns:a16="http://schemas.microsoft.com/office/drawing/2014/main" id="{6D5EE125-2571-45BE-A664-784D1EF681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330" y="2098964"/>
            <a:ext cx="647700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82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1253931"/>
          </a:xfrm>
        </p:spPr>
        <p:txBody>
          <a:bodyPr/>
          <a:lstStyle/>
          <a:p>
            <a:r>
              <a:rPr lang="en-GB" dirty="0"/>
              <a:t>Azure Boards - Copy work items with attachments and links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Box 13">
            <a:extLst>
              <a:ext uri="{FF2B5EF4-FFF2-40B4-BE49-F238E27FC236}">
                <a16:creationId xmlns:a16="http://schemas.microsoft.com/office/drawing/2014/main" id="{5A715DF9-DDDE-430F-9D24-81E226F65B63}"/>
              </a:ext>
            </a:extLst>
          </p:cNvPr>
          <p:cNvSpPr txBox="1"/>
          <p:nvPr/>
        </p:nvSpPr>
        <p:spPr>
          <a:xfrm>
            <a:off x="397816" y="5124203"/>
            <a:ext cx="5279670" cy="937180"/>
          </a:xfrm>
          <a:prstGeom prst="rect">
            <a:avLst/>
          </a:prstGeom>
          <a:noFill/>
        </p:spPr>
        <p:txBody>
          <a:bodyPr wrap="square" rtlCol="0">
            <a:spAutoFit/>
          </a:bodyPr>
          <a:lstStyle/>
          <a:p>
            <a:r>
              <a:rPr lang="en-GB" sz="2745" dirty="0">
                <a:solidFill>
                  <a:srgbClr val="000000"/>
                </a:solidFill>
              </a:rPr>
              <a:t>Azure Boards - Preview text files on work item</a:t>
            </a:r>
            <a:endParaRPr lang="en-AU" dirty="0"/>
          </a:p>
        </p:txBody>
      </p:sp>
      <p:sp>
        <p:nvSpPr>
          <p:cNvPr id="15" name="TextBox 14">
            <a:extLst>
              <a:ext uri="{FF2B5EF4-FFF2-40B4-BE49-F238E27FC236}">
                <a16:creationId xmlns:a16="http://schemas.microsoft.com/office/drawing/2014/main" id="{245F14E5-766A-4778-AF7C-3AE96A368BA9}"/>
              </a:ext>
            </a:extLst>
          </p:cNvPr>
          <p:cNvSpPr txBox="1"/>
          <p:nvPr/>
        </p:nvSpPr>
        <p:spPr>
          <a:xfrm>
            <a:off x="5902946" y="4992628"/>
            <a:ext cx="5822788" cy="1477328"/>
          </a:xfrm>
          <a:prstGeom prst="rect">
            <a:avLst/>
          </a:prstGeom>
          <a:noFill/>
        </p:spPr>
        <p:txBody>
          <a:bodyPr wrap="square" rtlCol="0">
            <a:spAutoFit/>
          </a:bodyPr>
          <a:lstStyle/>
          <a:p>
            <a:r>
              <a:rPr lang="en-GB" dirty="0"/>
              <a:t>Previously, the Azure Artifacts </a:t>
            </a:r>
            <a:r>
              <a:rPr lang="en-GB" dirty="0" err="1"/>
              <a:t>artifact</a:t>
            </a:r>
            <a:r>
              <a:rPr lang="en-GB" dirty="0"/>
              <a:t> type could only trigger when new package versions were published to the feed. Now, we've also added support for views, so you can trigger releases when packages already in the feed are promoted to a view.</a:t>
            </a:r>
            <a:endParaRPr lang="en-AU" dirty="0"/>
          </a:p>
        </p:txBody>
      </p:sp>
      <p:sp>
        <p:nvSpPr>
          <p:cNvPr id="18" name="Rectangle 17">
            <a:extLst>
              <a:ext uri="{FF2B5EF4-FFF2-40B4-BE49-F238E27FC236}">
                <a16:creationId xmlns:a16="http://schemas.microsoft.com/office/drawing/2014/main" id="{3EC9BE0A-C5B0-45E1-BB62-ED4DFDCA50E9}"/>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13314" name="Picture 2" descr="Badge">
            <a:extLst>
              <a:ext uri="{FF2B5EF4-FFF2-40B4-BE49-F238E27FC236}">
                <a16:creationId xmlns:a16="http://schemas.microsoft.com/office/drawing/2014/main" id="{B42806C2-6569-4C2F-BAC3-F6F485E4B735}"/>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902946" y="1140191"/>
            <a:ext cx="5114245" cy="376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568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416236" cy="791756"/>
          </a:xfrm>
        </p:spPr>
        <p:txBody>
          <a:bodyPr/>
          <a:lstStyle/>
          <a:p>
            <a:r>
              <a:rPr lang="en-GB" dirty="0"/>
              <a:t>Azure Boards - Preview text files on work item</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6" name="Rectangle 15">
            <a:extLst>
              <a:ext uri="{FF2B5EF4-FFF2-40B4-BE49-F238E27FC236}">
                <a16:creationId xmlns:a16="http://schemas.microsoft.com/office/drawing/2014/main" id="{A2007626-F00F-4F2F-AA5D-C0EED753B133}"/>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14338" name="Picture 2" descr="Badge">
            <a:extLst>
              <a:ext uri="{FF2B5EF4-FFF2-40B4-BE49-F238E27FC236}">
                <a16:creationId xmlns:a16="http://schemas.microsoft.com/office/drawing/2014/main" id="{0B7E6AA3-8D53-40F1-B28D-9DD4AA5353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474" y="1540733"/>
            <a:ext cx="8342429" cy="449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270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1253931"/>
          </a:xfrm>
        </p:spPr>
        <p:txBody>
          <a:bodyPr/>
          <a:lstStyle/>
          <a:p>
            <a:r>
              <a:rPr lang="en-GB" dirty="0"/>
              <a:t>Azure Boards - See all teams in Boards, Backlogs, and Sprints pickers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2" name="Rectangle 11">
            <a:extLst>
              <a:ext uri="{FF2B5EF4-FFF2-40B4-BE49-F238E27FC236}">
                <a16:creationId xmlns:a16="http://schemas.microsoft.com/office/drawing/2014/main" id="{0FD9848C-FA37-4D40-8FFF-04483F0622A9}"/>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15362" name="Picture 2" descr="Badge">
            <a:extLst>
              <a:ext uri="{FF2B5EF4-FFF2-40B4-BE49-F238E27FC236}">
                <a16:creationId xmlns:a16="http://schemas.microsoft.com/office/drawing/2014/main" id="{8940D7FA-DCD6-45B0-AEA9-CE04DA74F9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3982" y="1219582"/>
            <a:ext cx="425767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59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9986700" cy="439579"/>
          </a:xfrm>
        </p:spPr>
        <p:txBody>
          <a:bodyPr/>
          <a:lstStyle/>
          <a:p>
            <a:r>
              <a:rPr lang="en-AU" dirty="0"/>
              <a:t>General - </a:t>
            </a:r>
            <a:r>
              <a:rPr lang="en-GB" dirty="0"/>
              <a:t>Signing into Azure DevOps using your GitHub credentials</a:t>
            </a:r>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13 2019 – Sprint 152</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6" name="Rectangle 5">
            <a:extLst>
              <a:ext uri="{FF2B5EF4-FFF2-40B4-BE49-F238E27FC236}">
                <a16:creationId xmlns:a16="http://schemas.microsoft.com/office/drawing/2014/main" id="{468013B9-16F5-4931-8EA1-1248E6A11BE1}"/>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1026" name="Picture 2" descr="Badge">
            <a:extLst>
              <a:ext uri="{FF2B5EF4-FFF2-40B4-BE49-F238E27FC236}">
                <a16:creationId xmlns:a16="http://schemas.microsoft.com/office/drawing/2014/main" id="{6C03B0EC-7911-49C5-956B-8EBD74985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8293" y="1557469"/>
            <a:ext cx="505777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382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672071"/>
          </a:xfrm>
        </p:spPr>
        <p:txBody>
          <a:bodyPr/>
          <a:lstStyle/>
          <a:p>
            <a:r>
              <a:rPr lang="en-GB" dirty="0"/>
              <a:t>Azure Pipelines - Updates to hosted pipelines images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Box 13">
            <a:extLst>
              <a:ext uri="{FF2B5EF4-FFF2-40B4-BE49-F238E27FC236}">
                <a16:creationId xmlns:a16="http://schemas.microsoft.com/office/drawing/2014/main" id="{5A715DF9-DDDE-430F-9D24-81E226F65B63}"/>
              </a:ext>
            </a:extLst>
          </p:cNvPr>
          <p:cNvSpPr txBox="1"/>
          <p:nvPr/>
        </p:nvSpPr>
        <p:spPr>
          <a:xfrm>
            <a:off x="426424" y="2119428"/>
            <a:ext cx="5279670" cy="937180"/>
          </a:xfrm>
          <a:prstGeom prst="rect">
            <a:avLst/>
          </a:prstGeom>
          <a:noFill/>
        </p:spPr>
        <p:txBody>
          <a:bodyPr wrap="square" rtlCol="0">
            <a:spAutoFit/>
          </a:bodyPr>
          <a:lstStyle/>
          <a:p>
            <a:r>
              <a:rPr lang="en-GB" sz="2745" dirty="0">
                <a:solidFill>
                  <a:srgbClr val="000000"/>
                </a:solidFill>
              </a:rPr>
              <a:t>Azure Pipelines - A simpler way to work with artifacts</a:t>
            </a:r>
          </a:p>
        </p:txBody>
      </p:sp>
      <p:sp>
        <p:nvSpPr>
          <p:cNvPr id="13" name="Rectangle 12">
            <a:extLst>
              <a:ext uri="{FF2B5EF4-FFF2-40B4-BE49-F238E27FC236}">
                <a16:creationId xmlns:a16="http://schemas.microsoft.com/office/drawing/2014/main" id="{82E80A1A-7D6F-44A6-B5EE-2F1D1F90B9BD}"/>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sp>
        <p:nvSpPr>
          <p:cNvPr id="2" name="TextBox 1">
            <a:extLst>
              <a:ext uri="{FF2B5EF4-FFF2-40B4-BE49-F238E27FC236}">
                <a16:creationId xmlns:a16="http://schemas.microsoft.com/office/drawing/2014/main" id="{55CD3843-6497-43BB-8A68-220499720DF6}"/>
              </a:ext>
            </a:extLst>
          </p:cNvPr>
          <p:cNvSpPr txBox="1"/>
          <p:nvPr/>
        </p:nvSpPr>
        <p:spPr>
          <a:xfrm>
            <a:off x="5842660" y="2230821"/>
            <a:ext cx="5800174" cy="2031325"/>
          </a:xfrm>
          <a:prstGeom prst="rect">
            <a:avLst/>
          </a:prstGeom>
          <a:noFill/>
        </p:spPr>
        <p:txBody>
          <a:bodyPr wrap="square" rtlCol="0">
            <a:spAutoFit/>
          </a:bodyPr>
          <a:lstStyle/>
          <a:p>
            <a:r>
              <a:rPr lang="en-GB" dirty="0"/>
              <a:t>steps:</a:t>
            </a:r>
          </a:p>
          <a:p>
            <a:r>
              <a:rPr lang="en-GB" dirty="0"/>
              <a:t>- publish: bin</a:t>
            </a:r>
          </a:p>
          <a:p>
            <a:r>
              <a:rPr lang="en-GB" dirty="0"/>
              <a:t>  </a:t>
            </a:r>
            <a:r>
              <a:rPr lang="en-GB" dirty="0" err="1"/>
              <a:t>artifact</a:t>
            </a:r>
            <a:r>
              <a:rPr lang="en-GB" dirty="0"/>
              <a:t>: binaries</a:t>
            </a:r>
          </a:p>
          <a:p>
            <a:endParaRPr lang="en-GB" dirty="0"/>
          </a:p>
          <a:p>
            <a:r>
              <a:rPr lang="en-GB" dirty="0"/>
              <a:t>steps:</a:t>
            </a:r>
          </a:p>
          <a:p>
            <a:r>
              <a:rPr lang="en-GB" dirty="0"/>
              <a:t>- download: current</a:t>
            </a:r>
          </a:p>
          <a:p>
            <a:r>
              <a:rPr lang="en-GB" dirty="0"/>
              <a:t>  </a:t>
            </a:r>
            <a:r>
              <a:rPr lang="en-GB" dirty="0" err="1"/>
              <a:t>artifact</a:t>
            </a:r>
            <a:r>
              <a:rPr lang="en-GB" dirty="0"/>
              <a:t>: binaries</a:t>
            </a:r>
            <a:endParaRPr lang="en-AU" dirty="0"/>
          </a:p>
        </p:txBody>
      </p:sp>
    </p:spTree>
    <p:extLst>
      <p:ext uri="{BB962C8B-B14F-4D97-AF65-F5344CB8AC3E}">
        <p14:creationId xmlns:p14="http://schemas.microsoft.com/office/powerpoint/2010/main" val="32903684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672071"/>
          </a:xfrm>
        </p:spPr>
        <p:txBody>
          <a:bodyPr/>
          <a:lstStyle/>
          <a:p>
            <a:r>
              <a:rPr lang="en-GB" dirty="0"/>
              <a:t>Azure Pipelines - Use </a:t>
            </a:r>
            <a:r>
              <a:rPr lang="en-GB" dirty="0" err="1"/>
              <a:t>cron</a:t>
            </a:r>
            <a:r>
              <a:rPr lang="en-GB" dirty="0"/>
              <a:t> syntax to specify schedules in a YAML file</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1" name="TextBox 10">
            <a:extLst>
              <a:ext uri="{FF2B5EF4-FFF2-40B4-BE49-F238E27FC236}">
                <a16:creationId xmlns:a16="http://schemas.microsoft.com/office/drawing/2014/main" id="{636E4799-DCBC-45D1-94F4-62AD396BDE09}"/>
              </a:ext>
            </a:extLst>
          </p:cNvPr>
          <p:cNvSpPr txBox="1"/>
          <p:nvPr/>
        </p:nvSpPr>
        <p:spPr>
          <a:xfrm>
            <a:off x="562990" y="4316341"/>
            <a:ext cx="5279670" cy="937180"/>
          </a:xfrm>
          <a:prstGeom prst="rect">
            <a:avLst/>
          </a:prstGeom>
          <a:noFill/>
        </p:spPr>
        <p:txBody>
          <a:bodyPr wrap="square" rtlCol="0">
            <a:spAutoFit/>
          </a:bodyPr>
          <a:lstStyle/>
          <a:p>
            <a:r>
              <a:rPr lang="en-GB" sz="2745" dirty="0">
                <a:solidFill>
                  <a:srgbClr val="000000"/>
                </a:solidFill>
              </a:rPr>
              <a:t>Azure Pipelines - Updates to multi-stage pipelines public preview</a:t>
            </a:r>
          </a:p>
        </p:txBody>
      </p:sp>
      <p:sp>
        <p:nvSpPr>
          <p:cNvPr id="13" name="Rectangle 12">
            <a:extLst>
              <a:ext uri="{FF2B5EF4-FFF2-40B4-BE49-F238E27FC236}">
                <a16:creationId xmlns:a16="http://schemas.microsoft.com/office/drawing/2014/main" id="{CAFB41AC-77BB-4C5C-9D43-FB27D0633E55}"/>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sp>
        <p:nvSpPr>
          <p:cNvPr id="6" name="TextBox 5">
            <a:extLst>
              <a:ext uri="{FF2B5EF4-FFF2-40B4-BE49-F238E27FC236}">
                <a16:creationId xmlns:a16="http://schemas.microsoft.com/office/drawing/2014/main" id="{8B045348-38A0-40F1-8FC0-D4093508F0A8}"/>
              </a:ext>
            </a:extLst>
          </p:cNvPr>
          <p:cNvSpPr txBox="1"/>
          <p:nvPr/>
        </p:nvSpPr>
        <p:spPr>
          <a:xfrm>
            <a:off x="6006662" y="1324303"/>
            <a:ext cx="5957668" cy="2862322"/>
          </a:xfrm>
          <a:prstGeom prst="rect">
            <a:avLst/>
          </a:prstGeom>
          <a:noFill/>
        </p:spPr>
        <p:txBody>
          <a:bodyPr wrap="square" rtlCol="0">
            <a:spAutoFit/>
          </a:bodyPr>
          <a:lstStyle/>
          <a:p>
            <a:r>
              <a:rPr lang="en-GB" dirty="0"/>
              <a:t>schedules:</a:t>
            </a:r>
          </a:p>
          <a:p>
            <a:r>
              <a:rPr lang="en-GB" dirty="0"/>
              <a:t>- </a:t>
            </a:r>
            <a:r>
              <a:rPr lang="en-GB" dirty="0" err="1"/>
              <a:t>cron</a:t>
            </a:r>
            <a:r>
              <a:rPr lang="en-GB" dirty="0"/>
              <a:t>: "0 0 * * *"</a:t>
            </a:r>
          </a:p>
          <a:p>
            <a:r>
              <a:rPr lang="en-GB" dirty="0"/>
              <a:t>  </a:t>
            </a:r>
            <a:r>
              <a:rPr lang="en-GB" dirty="0" err="1"/>
              <a:t>displayName</a:t>
            </a:r>
            <a:r>
              <a:rPr lang="en-GB" dirty="0"/>
              <a:t>: Daily midnight build</a:t>
            </a:r>
          </a:p>
          <a:p>
            <a:r>
              <a:rPr lang="en-GB" dirty="0"/>
              <a:t>  branches:</a:t>
            </a:r>
          </a:p>
          <a:p>
            <a:r>
              <a:rPr lang="en-GB" dirty="0"/>
              <a:t>    include:</a:t>
            </a:r>
          </a:p>
          <a:p>
            <a:r>
              <a:rPr lang="en-GB" dirty="0"/>
              <a:t>    - master</a:t>
            </a:r>
          </a:p>
          <a:p>
            <a:r>
              <a:rPr lang="en-GB" dirty="0"/>
              <a:t>    - releases/*</a:t>
            </a:r>
          </a:p>
          <a:p>
            <a:r>
              <a:rPr lang="en-GB" dirty="0"/>
              <a:t>    exclude:</a:t>
            </a:r>
          </a:p>
          <a:p>
            <a:r>
              <a:rPr lang="en-GB" dirty="0"/>
              <a:t>    - releases/ancient/*</a:t>
            </a:r>
          </a:p>
          <a:p>
            <a:r>
              <a:rPr lang="en-GB" dirty="0"/>
              <a:t>  always: true</a:t>
            </a:r>
            <a:endParaRPr lang="en-AU" dirty="0"/>
          </a:p>
        </p:txBody>
      </p:sp>
    </p:spTree>
    <p:extLst>
      <p:ext uri="{BB962C8B-B14F-4D97-AF65-F5344CB8AC3E}">
        <p14:creationId xmlns:p14="http://schemas.microsoft.com/office/powerpoint/2010/main" val="14537860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937180"/>
          </a:xfrm>
        </p:spPr>
        <p:txBody>
          <a:bodyPr/>
          <a:lstStyle/>
          <a:p>
            <a:r>
              <a:rPr lang="en-GB" dirty="0"/>
              <a:t>Azure Repos - Go get command support in Azure Repos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1" name="TextBox 10">
            <a:extLst>
              <a:ext uri="{FF2B5EF4-FFF2-40B4-BE49-F238E27FC236}">
                <a16:creationId xmlns:a16="http://schemas.microsoft.com/office/drawing/2014/main" id="{636E4799-DCBC-45D1-94F4-62AD396BDE09}"/>
              </a:ext>
            </a:extLst>
          </p:cNvPr>
          <p:cNvSpPr txBox="1"/>
          <p:nvPr/>
        </p:nvSpPr>
        <p:spPr>
          <a:xfrm>
            <a:off x="426424" y="3253902"/>
            <a:ext cx="4500300" cy="1359603"/>
          </a:xfrm>
          <a:prstGeom prst="rect">
            <a:avLst/>
          </a:prstGeom>
          <a:noFill/>
        </p:spPr>
        <p:txBody>
          <a:bodyPr wrap="square" rtlCol="0">
            <a:spAutoFit/>
          </a:bodyPr>
          <a:lstStyle/>
          <a:p>
            <a:r>
              <a:rPr lang="en-GB" sz="2745" dirty="0">
                <a:solidFill>
                  <a:srgbClr val="000000"/>
                </a:solidFill>
              </a:rPr>
              <a:t>Azure Artifacts - Filtered downloads for Universal Packages</a:t>
            </a:r>
          </a:p>
        </p:txBody>
      </p:sp>
      <p:sp>
        <p:nvSpPr>
          <p:cNvPr id="17" name="Rectangle 16">
            <a:extLst>
              <a:ext uri="{FF2B5EF4-FFF2-40B4-BE49-F238E27FC236}">
                <a16:creationId xmlns:a16="http://schemas.microsoft.com/office/drawing/2014/main" id="{5156A95F-B87E-4E5D-9E0D-306E7CE87B11}"/>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sp>
        <p:nvSpPr>
          <p:cNvPr id="2" name="TextBox 1">
            <a:extLst>
              <a:ext uri="{FF2B5EF4-FFF2-40B4-BE49-F238E27FC236}">
                <a16:creationId xmlns:a16="http://schemas.microsoft.com/office/drawing/2014/main" id="{D4E02F00-B35A-40DC-A778-38C2E6C3E54D}"/>
              </a:ext>
            </a:extLst>
          </p:cNvPr>
          <p:cNvSpPr txBox="1"/>
          <p:nvPr/>
        </p:nvSpPr>
        <p:spPr>
          <a:xfrm>
            <a:off x="5155324" y="1144854"/>
            <a:ext cx="6809006" cy="2031325"/>
          </a:xfrm>
          <a:prstGeom prst="rect">
            <a:avLst/>
          </a:prstGeom>
          <a:noFill/>
        </p:spPr>
        <p:txBody>
          <a:bodyPr wrap="square" rtlCol="0">
            <a:spAutoFit/>
          </a:bodyPr>
          <a:lstStyle/>
          <a:p>
            <a:r>
              <a:rPr lang="en-GB" dirty="0"/>
              <a:t>Go is an open source programming language, also referred to as Golang. In Go, you can use the get command to download and install packages and dependencies. With this update, we've added support for go get within an Azure DevOps repository. With go get, you will be able to download packages with their dependencies named by the import paths. You can use the import key word to specify the import path.</a:t>
            </a:r>
            <a:endParaRPr lang="en-AU" dirty="0"/>
          </a:p>
        </p:txBody>
      </p:sp>
      <p:sp>
        <p:nvSpPr>
          <p:cNvPr id="13" name="TextBox 12">
            <a:extLst>
              <a:ext uri="{FF2B5EF4-FFF2-40B4-BE49-F238E27FC236}">
                <a16:creationId xmlns:a16="http://schemas.microsoft.com/office/drawing/2014/main" id="{E02FB6ED-6A38-45E7-8F91-49D4232A7D14}"/>
              </a:ext>
            </a:extLst>
          </p:cNvPr>
          <p:cNvSpPr txBox="1"/>
          <p:nvPr/>
        </p:nvSpPr>
        <p:spPr>
          <a:xfrm>
            <a:off x="5155324" y="3253902"/>
            <a:ext cx="6809006" cy="2893100"/>
          </a:xfrm>
          <a:prstGeom prst="rect">
            <a:avLst/>
          </a:prstGeom>
          <a:noFill/>
        </p:spPr>
        <p:txBody>
          <a:bodyPr wrap="square" rtlCol="0">
            <a:spAutoFit/>
          </a:bodyPr>
          <a:lstStyle/>
          <a:p>
            <a:r>
              <a:rPr lang="en-GB" sz="1600" dirty="0"/>
              <a:t>Until now, you've always had to download an entire Universal Package, even if you only needed a few files from it. With this update, you can specify a </a:t>
            </a:r>
            <a:r>
              <a:rPr lang="en-GB" sz="1600" dirty="0" err="1"/>
              <a:t>minimatch</a:t>
            </a:r>
            <a:r>
              <a:rPr lang="en-GB" sz="1600" dirty="0"/>
              <a:t> pattern (using the same syntax as Azure Pipelines) to download a subset of files. For example:</a:t>
            </a:r>
          </a:p>
          <a:p>
            <a:endParaRPr lang="en-GB" sz="1600" dirty="0"/>
          </a:p>
          <a:p>
            <a:r>
              <a:rPr lang="en-GB" sz="1600" dirty="0" err="1"/>
              <a:t>az</a:t>
            </a:r>
            <a:r>
              <a:rPr lang="en-GB" sz="1600" dirty="0"/>
              <a:t> artifacts universal download --organization "https://dev.azure.com/</a:t>
            </a:r>
            <a:r>
              <a:rPr lang="en-GB" sz="1600" dirty="0" err="1"/>
              <a:t>myorganization</a:t>
            </a:r>
            <a:r>
              <a:rPr lang="en-GB" sz="1600" dirty="0"/>
              <a:t>/" --feed "</a:t>
            </a:r>
            <a:r>
              <a:rPr lang="en-GB" sz="1600" dirty="0" err="1"/>
              <a:t>myFeed</a:t>
            </a:r>
            <a:r>
              <a:rPr lang="en-GB" sz="1600" dirty="0"/>
              <a:t>" --name "</a:t>
            </a:r>
            <a:r>
              <a:rPr lang="en-GB" sz="1600" dirty="0" err="1"/>
              <a:t>myPackageName</a:t>
            </a:r>
            <a:r>
              <a:rPr lang="en-GB" sz="1600" dirty="0"/>
              <a:t>" --version 1.0.0 --path . --file-filter "**/*.exe;**/*.</a:t>
            </a:r>
            <a:r>
              <a:rPr lang="en-GB" sz="1600" dirty="0" err="1"/>
              <a:t>dll</a:t>
            </a:r>
            <a:r>
              <a:rPr lang="en-GB" sz="1600" dirty="0"/>
              <a:t>"</a:t>
            </a:r>
          </a:p>
          <a:p>
            <a:endParaRPr lang="en-GB" sz="1600" dirty="0"/>
          </a:p>
          <a:p>
            <a:r>
              <a:rPr lang="en-GB" sz="1600" dirty="0"/>
              <a:t>To use this feature, make sure you've updated to the latest Azure DevOps CLI extension: </a:t>
            </a:r>
            <a:r>
              <a:rPr lang="en-GB" sz="1600" dirty="0" err="1"/>
              <a:t>az</a:t>
            </a:r>
            <a:r>
              <a:rPr lang="en-GB" sz="1600" dirty="0"/>
              <a:t> extension update -n azure-</a:t>
            </a:r>
            <a:r>
              <a:rPr lang="en-GB" sz="1600" dirty="0" err="1"/>
              <a:t>devops</a:t>
            </a:r>
            <a:endParaRPr lang="en-AU" sz="1600" dirty="0"/>
          </a:p>
        </p:txBody>
      </p:sp>
    </p:spTree>
    <p:extLst>
      <p:ext uri="{BB962C8B-B14F-4D97-AF65-F5344CB8AC3E}">
        <p14:creationId xmlns:p14="http://schemas.microsoft.com/office/powerpoint/2010/main" val="1431418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416236" cy="1322449"/>
          </a:xfrm>
        </p:spPr>
        <p:txBody>
          <a:bodyPr/>
          <a:lstStyle/>
          <a:p>
            <a:r>
              <a:rPr lang="en-GB" dirty="0"/>
              <a:t>Azure Artifacts - Package Search: Search package by title and description:</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5" name="Rectangle 14">
            <a:extLst>
              <a:ext uri="{FF2B5EF4-FFF2-40B4-BE49-F238E27FC236}">
                <a16:creationId xmlns:a16="http://schemas.microsoft.com/office/drawing/2014/main" id="{2C6ABA16-1157-4228-9EC5-4885AD99F8EB}"/>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9" name="Picture 8" descr="A screenshot of a cell phone&#10;&#10;Description automatically generated">
            <a:extLst>
              <a:ext uri="{FF2B5EF4-FFF2-40B4-BE49-F238E27FC236}">
                <a16:creationId xmlns:a16="http://schemas.microsoft.com/office/drawing/2014/main" id="{43C7C631-BF31-497B-8008-AB1B4A8D65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4806" y="1144854"/>
            <a:ext cx="6657975" cy="3486150"/>
          </a:xfrm>
          <a:prstGeom prst="rect">
            <a:avLst/>
          </a:prstGeom>
        </p:spPr>
      </p:pic>
    </p:spTree>
    <p:extLst>
      <p:ext uri="{BB962C8B-B14F-4D97-AF65-F5344CB8AC3E}">
        <p14:creationId xmlns:p14="http://schemas.microsoft.com/office/powerpoint/2010/main" val="20257707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216631"/>
            <a:ext cx="5416236" cy="672071"/>
          </a:xfrm>
        </p:spPr>
        <p:txBody>
          <a:bodyPr/>
          <a:lstStyle/>
          <a:p>
            <a:r>
              <a:rPr lang="en-GB" dirty="0"/>
              <a:t>Azure Artifacts - Package Search: Search across all your organization feeds: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5" name="Rectangle 14">
            <a:extLst>
              <a:ext uri="{FF2B5EF4-FFF2-40B4-BE49-F238E27FC236}">
                <a16:creationId xmlns:a16="http://schemas.microsoft.com/office/drawing/2014/main" id="{8A0A9E37-11D9-43CD-8CDB-9A562AEC1EB4}"/>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5" name="Picture 4" descr="A screenshot of a cell phone&#10;&#10;Description automatically generated">
            <a:extLst>
              <a:ext uri="{FF2B5EF4-FFF2-40B4-BE49-F238E27FC236}">
                <a16:creationId xmlns:a16="http://schemas.microsoft.com/office/drawing/2014/main" id="{3D6A7443-FE0E-47AD-99DB-D6633FDF3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202" y="2306646"/>
            <a:ext cx="6648450" cy="3105150"/>
          </a:xfrm>
          <a:prstGeom prst="rect">
            <a:avLst/>
          </a:prstGeom>
        </p:spPr>
      </p:pic>
    </p:spTree>
    <p:extLst>
      <p:ext uri="{BB962C8B-B14F-4D97-AF65-F5344CB8AC3E}">
        <p14:creationId xmlns:p14="http://schemas.microsoft.com/office/powerpoint/2010/main" val="33215534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216631"/>
            <a:ext cx="5416236" cy="672071"/>
          </a:xfrm>
        </p:spPr>
        <p:txBody>
          <a:bodyPr/>
          <a:lstStyle/>
          <a:p>
            <a:r>
              <a:rPr lang="en-GB" dirty="0"/>
              <a:t>Wiki - Support for queries with tree of work items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0" name="Rectangle 9">
            <a:extLst>
              <a:ext uri="{FF2B5EF4-FFF2-40B4-BE49-F238E27FC236}">
                <a16:creationId xmlns:a16="http://schemas.microsoft.com/office/drawing/2014/main" id="{706828DA-6742-4ACF-AF74-F1BF6FDF0B2D}"/>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12" name="Picture 11" descr="A screenshot of a cell phone&#10;&#10;Description automatically generated">
            <a:extLst>
              <a:ext uri="{FF2B5EF4-FFF2-40B4-BE49-F238E27FC236}">
                <a16:creationId xmlns:a16="http://schemas.microsoft.com/office/drawing/2014/main" id="{87A44DF9-09E9-4E1A-B19D-1F73E99F7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131" y="1715798"/>
            <a:ext cx="8282152" cy="4489543"/>
          </a:xfrm>
          <a:prstGeom prst="rect">
            <a:avLst/>
          </a:prstGeom>
        </p:spPr>
      </p:pic>
    </p:spTree>
    <p:extLst>
      <p:ext uri="{BB962C8B-B14F-4D97-AF65-F5344CB8AC3E}">
        <p14:creationId xmlns:p14="http://schemas.microsoft.com/office/powerpoint/2010/main" val="21025250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216631"/>
            <a:ext cx="5416236" cy="672071"/>
          </a:xfrm>
        </p:spPr>
        <p:txBody>
          <a:bodyPr/>
          <a:lstStyle/>
          <a:p>
            <a:r>
              <a:rPr lang="en-GB" dirty="0"/>
              <a:t>Marketplace - </a:t>
            </a:r>
            <a:r>
              <a:rPr lang="en-GB" dirty="0">
                <a:hlinkClick r:id="rId2"/>
              </a:rPr>
              <a:t>Top publisher certification program</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June 10 2019 – Sprint 153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0" name="Rectangle 9">
            <a:extLst>
              <a:ext uri="{FF2B5EF4-FFF2-40B4-BE49-F238E27FC236}">
                <a16:creationId xmlns:a16="http://schemas.microsoft.com/office/drawing/2014/main" id="{ED45F05F-71F1-437A-AF15-717A0D03489F}"/>
              </a:ext>
            </a:extLst>
          </p:cNvPr>
          <p:cNvSpPr/>
          <p:nvPr/>
        </p:nvSpPr>
        <p:spPr>
          <a:xfrm>
            <a:off x="5365787" y="6338572"/>
            <a:ext cx="3122971" cy="369332"/>
          </a:xfrm>
          <a:prstGeom prst="rect">
            <a:avLst/>
          </a:prstGeom>
        </p:spPr>
        <p:txBody>
          <a:bodyPr wrap="none">
            <a:spAutoFit/>
          </a:bodyPr>
          <a:lstStyle/>
          <a:p>
            <a:r>
              <a:rPr lang="en-AU" dirty="0">
                <a:hlinkClick r:id="rId4"/>
              </a:rPr>
              <a:t>https://www.brisazdevops.org/</a:t>
            </a:r>
            <a:endParaRPr lang="en-AU" dirty="0"/>
          </a:p>
        </p:txBody>
      </p:sp>
      <p:sp>
        <p:nvSpPr>
          <p:cNvPr id="2" name="TextBox 1">
            <a:extLst>
              <a:ext uri="{FF2B5EF4-FFF2-40B4-BE49-F238E27FC236}">
                <a16:creationId xmlns:a16="http://schemas.microsoft.com/office/drawing/2014/main" id="{B00D1AA5-8D06-47EA-AD04-DC1AD4753C1A}"/>
              </a:ext>
            </a:extLst>
          </p:cNvPr>
          <p:cNvSpPr txBox="1"/>
          <p:nvPr/>
        </p:nvSpPr>
        <p:spPr>
          <a:xfrm>
            <a:off x="4942490" y="1379483"/>
            <a:ext cx="6944710" cy="2308324"/>
          </a:xfrm>
          <a:prstGeom prst="rect">
            <a:avLst/>
          </a:prstGeom>
          <a:noFill/>
        </p:spPr>
        <p:txBody>
          <a:bodyPr wrap="square" rtlCol="0">
            <a:spAutoFit/>
          </a:bodyPr>
          <a:lstStyle/>
          <a:p>
            <a:r>
              <a:rPr lang="en-GB" dirty="0"/>
              <a:t>We have created a Top Publisher program in the Marketplace to help you evaluate or acquire Azure DevOps extensions/integrations with confidence. The Top Publisher badge implies that the publisher has shown commitment to their customers and the Marketplace through exemplary policies, quality, reliability, and support. Marketplace assigns the badge to a publisher after carefully reviewing the publisher across a variety of parameters. Read about them here and check out the offerings from the Top Publishers.</a:t>
            </a:r>
            <a:endParaRPr lang="en-AU" dirty="0"/>
          </a:p>
        </p:txBody>
      </p:sp>
    </p:spTree>
    <p:extLst>
      <p:ext uri="{BB962C8B-B14F-4D97-AF65-F5344CB8AC3E}">
        <p14:creationId xmlns:p14="http://schemas.microsoft.com/office/powerpoint/2010/main" val="33056523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C8CEF2-B403-444E-8543-5C0846579397}"/>
              </a:ext>
            </a:extLst>
          </p:cNvPr>
          <p:cNvSpPr>
            <a:spLocks noGrp="1"/>
          </p:cNvSpPr>
          <p:nvPr>
            <p:ph type="body" sz="quarter" idx="10"/>
          </p:nvPr>
        </p:nvSpPr>
        <p:spPr>
          <a:xfrm>
            <a:off x="426424" y="1144854"/>
            <a:ext cx="5138175" cy="3813094"/>
          </a:xfrm>
        </p:spPr>
        <p:txBody>
          <a:bodyPr/>
          <a:lstStyle/>
          <a:p>
            <a:r>
              <a:rPr lang="en-AU" dirty="0">
                <a:hlinkClick r:id="rId2"/>
              </a:rPr>
              <a:t>May 13</a:t>
            </a:r>
            <a:r>
              <a:rPr lang="en-AU" baseline="30000" dirty="0">
                <a:hlinkClick r:id="rId2"/>
              </a:rPr>
              <a:t>th</a:t>
            </a:r>
            <a:r>
              <a:rPr lang="en-AU" dirty="0">
                <a:hlinkClick r:id="rId2"/>
              </a:rPr>
              <a:t> 2019</a:t>
            </a:r>
            <a:endParaRPr lang="en-AU" dirty="0">
              <a:hlinkClick r:id="rId3"/>
            </a:endParaRPr>
          </a:p>
          <a:p>
            <a:r>
              <a:rPr lang="en-AU" dirty="0">
                <a:hlinkClick r:id="rId4"/>
              </a:rPr>
              <a:t>May 20</a:t>
            </a:r>
            <a:r>
              <a:rPr lang="en-AU" baseline="30000" dirty="0">
                <a:hlinkClick r:id="rId4"/>
              </a:rPr>
              <a:t>th</a:t>
            </a:r>
            <a:r>
              <a:rPr lang="en-AU" dirty="0">
                <a:hlinkClick r:id="rId4"/>
              </a:rPr>
              <a:t> 2019</a:t>
            </a:r>
            <a:endParaRPr lang="en-AU" dirty="0"/>
          </a:p>
          <a:p>
            <a:r>
              <a:rPr lang="en-AU" dirty="0">
                <a:hlinkClick r:id="rId5"/>
              </a:rPr>
              <a:t>10</a:t>
            </a:r>
            <a:r>
              <a:rPr lang="en-AU" baseline="30000" dirty="0">
                <a:hlinkClick r:id="rId5"/>
              </a:rPr>
              <a:t>th</a:t>
            </a:r>
            <a:r>
              <a:rPr lang="en-AU" dirty="0">
                <a:hlinkClick r:id="rId5"/>
              </a:rPr>
              <a:t> June 2019</a:t>
            </a:r>
            <a:endParaRPr lang="en-AU" dirty="0"/>
          </a:p>
        </p:txBody>
      </p:sp>
      <p:sp>
        <p:nvSpPr>
          <p:cNvPr id="4" name="Title 3">
            <a:extLst>
              <a:ext uri="{FF2B5EF4-FFF2-40B4-BE49-F238E27FC236}">
                <a16:creationId xmlns:a16="http://schemas.microsoft.com/office/drawing/2014/main" id="{197A6EB4-2AD2-4EE3-856F-35AA283D691E}"/>
              </a:ext>
            </a:extLst>
          </p:cNvPr>
          <p:cNvSpPr>
            <a:spLocks noGrp="1"/>
          </p:cNvSpPr>
          <p:nvPr>
            <p:ph type="title"/>
          </p:nvPr>
        </p:nvSpPr>
        <p:spPr/>
        <p:txBody>
          <a:bodyPr/>
          <a:lstStyle/>
          <a:p>
            <a:r>
              <a:rPr lang="en-US" dirty="0"/>
              <a:t>Links</a:t>
            </a:r>
            <a:endParaRPr lang="en-AU" dirty="0"/>
          </a:p>
        </p:txBody>
      </p:sp>
      <p:pic>
        <p:nvPicPr>
          <p:cNvPr id="5" name="Online Image Placeholder 4" descr="A screenshot of a social media post&#10;&#10;Description automatically generated">
            <a:extLst>
              <a:ext uri="{FF2B5EF4-FFF2-40B4-BE49-F238E27FC236}">
                <a16:creationId xmlns:a16="http://schemas.microsoft.com/office/drawing/2014/main" id="{1C028DE9-705F-4A7D-92C5-8C1AA385EE77}"/>
              </a:ext>
            </a:extLst>
          </p:cNvPr>
          <p:cNvPicPr>
            <a:picLocks noGrp="1" noChangeAspect="1"/>
          </p:cNvPicPr>
          <p:nvPr>
            <p:ph type="clipArt" sz="quarter" idx="11"/>
          </p:nvPr>
        </p:nvPicPr>
        <p:blipFill>
          <a:blip r:embed="rId6">
            <a:extLst>
              <a:ext uri="{28A0092B-C50C-407E-A947-70E740481C1C}">
                <a14:useLocalDpi xmlns:a14="http://schemas.microsoft.com/office/drawing/2010/main" val="0"/>
              </a:ext>
            </a:extLst>
          </a:blip>
          <a:stretch>
            <a:fillRect/>
          </a:stretch>
        </p:blipFill>
        <p:spPr>
          <a:xfrm>
            <a:off x="5982375" y="1479185"/>
            <a:ext cx="5780088" cy="3203978"/>
          </a:xfrm>
          <a:prstGeom prst="rect">
            <a:avLst/>
          </a:prstGeom>
        </p:spPr>
      </p:pic>
      <p:pic>
        <p:nvPicPr>
          <p:cNvPr id="7" name="Picture 6">
            <a:extLst>
              <a:ext uri="{FF2B5EF4-FFF2-40B4-BE49-F238E27FC236}">
                <a16:creationId xmlns:a16="http://schemas.microsoft.com/office/drawing/2014/main" id="{9CA31244-8EAB-4CF5-B0EF-DCE103AAFE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2FEEDC2C-15D2-4A4F-9E52-9C8466400E28}"/>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9" name="Rectangle 8">
            <a:extLst>
              <a:ext uri="{FF2B5EF4-FFF2-40B4-BE49-F238E27FC236}">
                <a16:creationId xmlns:a16="http://schemas.microsoft.com/office/drawing/2014/main" id="{2D9B9B03-1A22-4088-B4ED-B93CF4B95DAE}"/>
              </a:ext>
            </a:extLst>
          </p:cNvPr>
          <p:cNvSpPr/>
          <p:nvPr/>
        </p:nvSpPr>
        <p:spPr>
          <a:xfrm>
            <a:off x="5365787" y="6338572"/>
            <a:ext cx="3122971" cy="369332"/>
          </a:xfrm>
          <a:prstGeom prst="rect">
            <a:avLst/>
          </a:prstGeom>
        </p:spPr>
        <p:txBody>
          <a:bodyPr wrap="none">
            <a:spAutoFit/>
          </a:bodyPr>
          <a:lstStyle/>
          <a:p>
            <a:r>
              <a:rPr lang="en-AU" dirty="0">
                <a:hlinkClick r:id="rId8"/>
              </a:rPr>
              <a:t>https://www.brisazdevops.org/</a:t>
            </a:r>
            <a:endParaRPr lang="en-AU" dirty="0"/>
          </a:p>
        </p:txBody>
      </p:sp>
    </p:spTree>
    <p:extLst>
      <p:ext uri="{BB962C8B-B14F-4D97-AF65-F5344CB8AC3E}">
        <p14:creationId xmlns:p14="http://schemas.microsoft.com/office/powerpoint/2010/main" val="6522397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General - </a:t>
            </a:r>
            <a:r>
              <a:rPr lang="en-GB" dirty="0">
                <a:hlinkClick r:id="rId2"/>
              </a:rPr>
              <a:t>A simpler way to buy Azure DevOps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13 2019 – Sprint 152</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9" name="Rectangle 8">
            <a:extLst>
              <a:ext uri="{FF2B5EF4-FFF2-40B4-BE49-F238E27FC236}">
                <a16:creationId xmlns:a16="http://schemas.microsoft.com/office/drawing/2014/main" id="{AF56BFAA-48C0-4937-8146-EC4A60F64C32}"/>
              </a:ext>
            </a:extLst>
          </p:cNvPr>
          <p:cNvSpPr/>
          <p:nvPr/>
        </p:nvSpPr>
        <p:spPr>
          <a:xfrm>
            <a:off x="5365787" y="6338572"/>
            <a:ext cx="3122971" cy="369332"/>
          </a:xfrm>
          <a:prstGeom prst="rect">
            <a:avLst/>
          </a:prstGeom>
        </p:spPr>
        <p:txBody>
          <a:bodyPr wrap="none">
            <a:spAutoFit/>
          </a:bodyPr>
          <a:lstStyle/>
          <a:p>
            <a:r>
              <a:rPr lang="en-AU" dirty="0">
                <a:hlinkClick r:id="rId4"/>
              </a:rPr>
              <a:t>https://www.brisazdevops.org/</a:t>
            </a:r>
            <a:endParaRPr lang="en-AU" dirty="0"/>
          </a:p>
        </p:txBody>
      </p:sp>
      <p:sp>
        <p:nvSpPr>
          <p:cNvPr id="6" name="TextBox 5">
            <a:extLst>
              <a:ext uri="{FF2B5EF4-FFF2-40B4-BE49-F238E27FC236}">
                <a16:creationId xmlns:a16="http://schemas.microsoft.com/office/drawing/2014/main" id="{5808AB03-0812-4020-9A46-87C480F966CC}"/>
              </a:ext>
            </a:extLst>
          </p:cNvPr>
          <p:cNvSpPr txBox="1"/>
          <p:nvPr/>
        </p:nvSpPr>
        <p:spPr>
          <a:xfrm>
            <a:off x="5935717" y="1144855"/>
            <a:ext cx="4706007" cy="3416320"/>
          </a:xfrm>
          <a:prstGeom prst="rect">
            <a:avLst/>
          </a:prstGeom>
          <a:noFill/>
        </p:spPr>
        <p:txBody>
          <a:bodyPr wrap="square" rtlCol="0">
            <a:spAutoFit/>
          </a:bodyPr>
          <a:lstStyle/>
          <a:p>
            <a:pPr marL="285750" indent="-285750">
              <a:buFont typeface="Arial" panose="020B0604020202020204" pitchFamily="34" charset="0"/>
              <a:buChar char="•"/>
            </a:pPr>
            <a:r>
              <a:rPr lang="en-GB" dirty="0"/>
              <a:t>Azure Artifacts is switching to a per-GB consumption model</a:t>
            </a:r>
          </a:p>
          <a:p>
            <a:pPr marL="285750" indent="-285750">
              <a:buFont typeface="Arial" panose="020B0604020202020204" pitchFamily="34" charset="0"/>
              <a:buChar char="•"/>
            </a:pPr>
            <a:r>
              <a:rPr lang="en-GB" dirty="0"/>
              <a:t>Basic will be $6 flat, with the first 5 users free</a:t>
            </a:r>
          </a:p>
          <a:p>
            <a:pPr marL="285750" indent="-285750">
              <a:buFont typeface="Arial" panose="020B0604020202020204" pitchFamily="34" charset="0"/>
              <a:buChar char="•"/>
            </a:pPr>
            <a:r>
              <a:rPr lang="en-GB" dirty="0"/>
              <a:t>On-premises Azure Artifacts now included with Basic license</a:t>
            </a:r>
          </a:p>
          <a:p>
            <a:pPr marL="285750" indent="-285750">
              <a:buFont typeface="Arial" panose="020B0604020202020204" pitchFamily="34" charset="0"/>
              <a:buChar char="•"/>
            </a:pPr>
            <a:r>
              <a:rPr lang="en-GB" dirty="0"/>
              <a:t>Introducing Basic + Test Plans license</a:t>
            </a:r>
          </a:p>
          <a:p>
            <a:pPr marL="285750" indent="-285750">
              <a:buFont typeface="Arial" panose="020B0604020202020204" pitchFamily="34" charset="0"/>
              <a:buChar char="•"/>
            </a:pPr>
            <a:r>
              <a:rPr lang="en-GB" dirty="0"/>
              <a:t>One license works across multiple organizations</a:t>
            </a:r>
          </a:p>
          <a:p>
            <a:pPr marL="285750" indent="-285750">
              <a:buFont typeface="Arial" panose="020B0604020202020204" pitchFamily="34" charset="0"/>
              <a:buChar char="•"/>
            </a:pPr>
            <a:r>
              <a:rPr lang="en-GB" dirty="0"/>
              <a:t>Licenses will be purchased at assignment time</a:t>
            </a:r>
          </a:p>
          <a:p>
            <a:pPr marL="285750" indent="-285750">
              <a:buFont typeface="Arial" panose="020B0604020202020204" pitchFamily="34" charset="0"/>
              <a:buChar char="•"/>
            </a:pPr>
            <a:r>
              <a:rPr lang="en-GB" dirty="0"/>
              <a:t>3rd Party Paid Extensions will now be sold directly by 3rd Parties</a:t>
            </a:r>
            <a:endParaRPr lang="en-AU" dirty="0"/>
          </a:p>
        </p:txBody>
      </p:sp>
    </p:spTree>
    <p:extLst>
      <p:ext uri="{BB962C8B-B14F-4D97-AF65-F5344CB8AC3E}">
        <p14:creationId xmlns:p14="http://schemas.microsoft.com/office/powerpoint/2010/main" val="11157186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138175" cy="1393393"/>
          </a:xfrm>
        </p:spPr>
        <p:txBody>
          <a:bodyPr/>
          <a:lstStyle/>
          <a:p>
            <a:r>
              <a:rPr lang="en-GB" dirty="0"/>
              <a:t>Azure Pipelines - Kubernetes integration for Azure Pipelines</a:t>
            </a:r>
          </a:p>
          <a:p>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13 2019 – Sprint 152</a:t>
            </a:r>
            <a:endParaRPr lang="en-AU" dirty="0"/>
          </a:p>
        </p:txBody>
      </p:sp>
      <p:pic>
        <p:nvPicPr>
          <p:cNvPr id="12" name="Picture 11">
            <a:extLst>
              <a:ext uri="{FF2B5EF4-FFF2-40B4-BE49-F238E27FC236}">
                <a16:creationId xmlns:a16="http://schemas.microsoft.com/office/drawing/2014/main" id="{7A4C9877-B75E-4467-85DA-AEE678878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13" name="Rectangle 12">
            <a:extLst>
              <a:ext uri="{FF2B5EF4-FFF2-40B4-BE49-F238E27FC236}">
                <a16:creationId xmlns:a16="http://schemas.microsoft.com/office/drawing/2014/main" id="{68C9A2E3-54FE-4E91-AE74-8BC9F97F45EA}"/>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7" name="Rectangle 6">
            <a:extLst>
              <a:ext uri="{FF2B5EF4-FFF2-40B4-BE49-F238E27FC236}">
                <a16:creationId xmlns:a16="http://schemas.microsoft.com/office/drawing/2014/main" id="{70DA2111-2E0E-4856-AA7F-C7D8BC8CFCCF}"/>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2052" name="Picture 4" descr="Selecting a template to use">
            <a:extLst>
              <a:ext uri="{FF2B5EF4-FFF2-40B4-BE49-F238E27FC236}">
                <a16:creationId xmlns:a16="http://schemas.microsoft.com/office/drawing/2014/main" id="{28F37448-8C28-4D57-A8AC-A0C77A768B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34" y="2061393"/>
            <a:ext cx="8080156" cy="365175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Kubernetes cluster configuration">
            <a:extLst>
              <a:ext uri="{FF2B5EF4-FFF2-40B4-BE49-F238E27FC236}">
                <a16:creationId xmlns:a16="http://schemas.microsoft.com/office/drawing/2014/main" id="{61DBB825-6261-48D6-A160-3B2BE057B7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8676" y="2579218"/>
            <a:ext cx="8203324" cy="348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9795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138175" cy="1330331"/>
          </a:xfrm>
        </p:spPr>
        <p:txBody>
          <a:bodyPr/>
          <a:lstStyle/>
          <a:p>
            <a:r>
              <a:rPr lang="en-GB" dirty="0"/>
              <a:t>Azure Pipelines - Multi-stage YAML pipelines</a:t>
            </a:r>
          </a:p>
          <a:p>
            <a:endParaRPr lang="en-AU" dirty="0"/>
          </a:p>
          <a:p>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13 2019 – Sprint 152</a:t>
            </a:r>
            <a:endParaRPr lang="en-AU" dirty="0"/>
          </a:p>
        </p:txBody>
      </p:sp>
      <p:pic>
        <p:nvPicPr>
          <p:cNvPr id="10" name="Picture 9">
            <a:extLst>
              <a:ext uri="{FF2B5EF4-FFF2-40B4-BE49-F238E27FC236}">
                <a16:creationId xmlns:a16="http://schemas.microsoft.com/office/drawing/2014/main" id="{5EE9729A-A89D-41ED-BECA-9AE538DB5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12" name="Rectangle 11">
            <a:extLst>
              <a:ext uri="{FF2B5EF4-FFF2-40B4-BE49-F238E27FC236}">
                <a16:creationId xmlns:a16="http://schemas.microsoft.com/office/drawing/2014/main" id="{755BB8B1-82C3-4929-AD1F-ED4886AB0965}"/>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8" name="Rectangle 7">
            <a:extLst>
              <a:ext uri="{FF2B5EF4-FFF2-40B4-BE49-F238E27FC236}">
                <a16:creationId xmlns:a16="http://schemas.microsoft.com/office/drawing/2014/main" id="{5E0613F9-6080-4851-A815-3734DC614038}"/>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pic>
        <p:nvPicPr>
          <p:cNvPr id="3074" name="Picture 2" descr="Multi-stage pipelines view">
            <a:extLst>
              <a:ext uri="{FF2B5EF4-FFF2-40B4-BE49-F238E27FC236}">
                <a16:creationId xmlns:a16="http://schemas.microsoft.com/office/drawing/2014/main" id="{144BE390-1CAF-4562-A9F1-B7F830CFB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538" y="1916194"/>
            <a:ext cx="6215026" cy="38855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View all runs">
            <a:extLst>
              <a:ext uri="{FF2B5EF4-FFF2-40B4-BE49-F238E27FC236}">
                <a16:creationId xmlns:a16="http://schemas.microsoft.com/office/drawing/2014/main" id="{1A125B53-5BB8-4178-99DD-68E5F12E00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87" y="2180086"/>
            <a:ext cx="6215026" cy="388551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ew logs view">
            <a:extLst>
              <a:ext uri="{FF2B5EF4-FFF2-40B4-BE49-F238E27FC236}">
                <a16:creationId xmlns:a16="http://schemas.microsoft.com/office/drawing/2014/main" id="{8E6BE513-5BDF-4BDA-A269-CFB8DF17F1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4183" y="2513540"/>
            <a:ext cx="6118280" cy="382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3518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223681"/>
            <a:ext cx="5138175" cy="463229"/>
          </a:xfrm>
        </p:spPr>
        <p:txBody>
          <a:bodyPr/>
          <a:lstStyle/>
          <a:p>
            <a:r>
              <a:rPr lang="en-GB" dirty="0"/>
              <a:t>Azure </a:t>
            </a:r>
            <a:r>
              <a:rPr lang="en-GB" dirty="0" err="1"/>
              <a:t>Artifacts</a:t>
            </a:r>
            <a:r>
              <a:rPr lang="en-GB" dirty="0"/>
              <a:t>- Pay-per-GB</a:t>
            </a:r>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13 2019 – Sprint 152</a:t>
            </a:r>
            <a:endParaRPr lang="en-AU" dirty="0"/>
          </a:p>
        </p:txBody>
      </p:sp>
      <p:pic>
        <p:nvPicPr>
          <p:cNvPr id="9" name="Picture 8">
            <a:extLst>
              <a:ext uri="{FF2B5EF4-FFF2-40B4-BE49-F238E27FC236}">
                <a16:creationId xmlns:a16="http://schemas.microsoft.com/office/drawing/2014/main" id="{7133B7B6-22CC-4860-9138-83C21EA6F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10" name="Rectangle 9">
            <a:extLst>
              <a:ext uri="{FF2B5EF4-FFF2-40B4-BE49-F238E27FC236}">
                <a16:creationId xmlns:a16="http://schemas.microsoft.com/office/drawing/2014/main" id="{F9515C8E-F5F8-483B-B32E-602B5F112A72}"/>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1" name="Rectangle 10">
            <a:extLst>
              <a:ext uri="{FF2B5EF4-FFF2-40B4-BE49-F238E27FC236}">
                <a16:creationId xmlns:a16="http://schemas.microsoft.com/office/drawing/2014/main" id="{FBC24B5E-1CEA-46CC-9AB4-FB984A04952F}"/>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sp>
        <p:nvSpPr>
          <p:cNvPr id="12" name="Text Placeholder 2">
            <a:extLst>
              <a:ext uri="{FF2B5EF4-FFF2-40B4-BE49-F238E27FC236}">
                <a16:creationId xmlns:a16="http://schemas.microsoft.com/office/drawing/2014/main" id="{2BF928EA-8D41-44FD-A79E-E2B73B742B5A}"/>
              </a:ext>
            </a:extLst>
          </p:cNvPr>
          <p:cNvSpPr txBox="1">
            <a:spLocks/>
          </p:cNvSpPr>
          <p:nvPr/>
        </p:nvSpPr>
        <p:spPr>
          <a:xfrm>
            <a:off x="426424" y="1948665"/>
            <a:ext cx="5138175" cy="101502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a:t>
            </a:r>
            <a:r>
              <a:rPr lang="en-AU" dirty="0" err="1"/>
              <a:t>Artifacts</a:t>
            </a:r>
            <a:r>
              <a:rPr lang="en-AU" dirty="0"/>
              <a:t> - </a:t>
            </a:r>
            <a:r>
              <a:rPr lang="en-GB" dirty="0"/>
              <a:t>General availability of Python and Universal Packages</a:t>
            </a:r>
          </a:p>
          <a:p>
            <a:endParaRPr lang="en-GB" dirty="0"/>
          </a:p>
        </p:txBody>
      </p:sp>
      <p:pic>
        <p:nvPicPr>
          <p:cNvPr id="4098" name="Picture 2" descr="Screenshot of Azure Artifacts">
            <a:extLst>
              <a:ext uri="{FF2B5EF4-FFF2-40B4-BE49-F238E27FC236}">
                <a16:creationId xmlns:a16="http://schemas.microsoft.com/office/drawing/2014/main" id="{C01EF751-3DCB-4C38-B522-2E3FCDD2E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9820" y="1772269"/>
            <a:ext cx="6197381" cy="3673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65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138175" cy="1306684"/>
          </a:xfrm>
        </p:spPr>
        <p:txBody>
          <a:bodyPr>
            <a:normAutofit fontScale="92500"/>
          </a:bodyPr>
          <a:lstStyle/>
          <a:p>
            <a:r>
              <a:rPr lang="en-GB" dirty="0"/>
              <a:t>General - Manage extensions from the command line (Requires Azure CLI)</a:t>
            </a:r>
          </a:p>
          <a:p>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20 2019 – Sprint 152 Update</a:t>
            </a:r>
            <a:endParaRPr lang="en-AU" dirty="0"/>
          </a:p>
        </p:txBody>
      </p:sp>
      <p:pic>
        <p:nvPicPr>
          <p:cNvPr id="9" name="Picture 8">
            <a:extLst>
              <a:ext uri="{FF2B5EF4-FFF2-40B4-BE49-F238E27FC236}">
                <a16:creationId xmlns:a16="http://schemas.microsoft.com/office/drawing/2014/main" id="{7E0B459F-F059-4FA6-B9B6-BBEFD44C2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10" name="Rectangle 9">
            <a:extLst>
              <a:ext uri="{FF2B5EF4-FFF2-40B4-BE49-F238E27FC236}">
                <a16:creationId xmlns:a16="http://schemas.microsoft.com/office/drawing/2014/main" id="{DCC768FF-4944-4A5B-9563-46C98F81F538}"/>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2" name="TextBox 1">
            <a:extLst>
              <a:ext uri="{FF2B5EF4-FFF2-40B4-BE49-F238E27FC236}">
                <a16:creationId xmlns:a16="http://schemas.microsoft.com/office/drawing/2014/main" id="{ED94ED68-A2EC-4B23-AFF1-DE3DA56226DC}"/>
              </a:ext>
            </a:extLst>
          </p:cNvPr>
          <p:cNvSpPr txBox="1"/>
          <p:nvPr/>
        </p:nvSpPr>
        <p:spPr>
          <a:xfrm>
            <a:off x="5502166" y="1144854"/>
            <a:ext cx="6556758" cy="1200329"/>
          </a:xfrm>
          <a:prstGeom prst="rect">
            <a:avLst/>
          </a:prstGeom>
          <a:noFill/>
        </p:spPr>
        <p:txBody>
          <a:bodyPr wrap="square" rtlCol="0">
            <a:spAutoFit/>
          </a:bodyPr>
          <a:lstStyle/>
          <a:p>
            <a:r>
              <a:rPr lang="en-GB" dirty="0"/>
              <a:t>You can now manage extensions from the command line using the </a:t>
            </a:r>
            <a:r>
              <a:rPr lang="en-GB" dirty="0" err="1"/>
              <a:t>az</a:t>
            </a:r>
            <a:r>
              <a:rPr lang="en-GB" dirty="0"/>
              <a:t> </a:t>
            </a:r>
            <a:r>
              <a:rPr lang="en-GB" dirty="0" err="1"/>
              <a:t>devops</a:t>
            </a:r>
            <a:r>
              <a:rPr lang="en-GB" dirty="0"/>
              <a:t> extension commands. By using the commands, you can create scripts that can be run for all your organizations to ensure the required extensions are available.</a:t>
            </a:r>
          </a:p>
        </p:txBody>
      </p:sp>
      <p:sp>
        <p:nvSpPr>
          <p:cNvPr id="5" name="TextBox 4">
            <a:extLst>
              <a:ext uri="{FF2B5EF4-FFF2-40B4-BE49-F238E27FC236}">
                <a16:creationId xmlns:a16="http://schemas.microsoft.com/office/drawing/2014/main" id="{6AFD3366-4D2F-4F76-9548-9B6C3D7F2B10}"/>
              </a:ext>
            </a:extLst>
          </p:cNvPr>
          <p:cNvSpPr txBox="1"/>
          <p:nvPr/>
        </p:nvSpPr>
        <p:spPr>
          <a:xfrm>
            <a:off x="5562570" y="3311834"/>
            <a:ext cx="5715000" cy="2862322"/>
          </a:xfrm>
          <a:prstGeom prst="rect">
            <a:avLst/>
          </a:prstGeom>
          <a:noFill/>
        </p:spPr>
        <p:txBody>
          <a:bodyPr wrap="square" rtlCol="0">
            <a:spAutoFit/>
          </a:bodyPr>
          <a:lstStyle/>
          <a:p>
            <a:r>
              <a:rPr lang="en-GB" dirty="0"/>
              <a:t>We’ve added the </a:t>
            </a:r>
            <a:r>
              <a:rPr lang="en-GB" dirty="0" err="1"/>
              <a:t>az</a:t>
            </a:r>
            <a:r>
              <a:rPr lang="en-GB" dirty="0"/>
              <a:t> </a:t>
            </a:r>
            <a:r>
              <a:rPr lang="en-GB" dirty="0" err="1"/>
              <a:t>devops</a:t>
            </a:r>
            <a:r>
              <a:rPr lang="en-GB" dirty="0"/>
              <a:t> invoke command to let you call any Azure DevOps REST APIs form the command line.</a:t>
            </a:r>
          </a:p>
          <a:p>
            <a:endParaRPr lang="en-GB" dirty="0"/>
          </a:p>
          <a:p>
            <a:r>
              <a:rPr lang="en-GB" dirty="0"/>
              <a:t>For example, you may have a command line script to handle automation of a particular task, but need to call an additional Azure DevOps REST API call as well. With the invoke command you can call the REST API from the command line and use the authorization available from the CLI to manage authorization and include the REST API as part of your script.</a:t>
            </a:r>
            <a:endParaRPr lang="en-AU" dirty="0"/>
          </a:p>
        </p:txBody>
      </p:sp>
      <p:sp>
        <p:nvSpPr>
          <p:cNvPr id="8" name="Rectangle 7">
            <a:extLst>
              <a:ext uri="{FF2B5EF4-FFF2-40B4-BE49-F238E27FC236}">
                <a16:creationId xmlns:a16="http://schemas.microsoft.com/office/drawing/2014/main" id="{563F6513-46E6-44DA-9334-A4E2CDAB5BCE}"/>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sp>
        <p:nvSpPr>
          <p:cNvPr id="11" name="Text Placeholder 2">
            <a:extLst>
              <a:ext uri="{FF2B5EF4-FFF2-40B4-BE49-F238E27FC236}">
                <a16:creationId xmlns:a16="http://schemas.microsoft.com/office/drawing/2014/main" id="{AB160692-DB15-4FA0-93BB-A8D7197B8046}"/>
              </a:ext>
            </a:extLst>
          </p:cNvPr>
          <p:cNvSpPr txBox="1">
            <a:spLocks/>
          </p:cNvSpPr>
          <p:nvPr/>
        </p:nvSpPr>
        <p:spPr>
          <a:xfrm>
            <a:off x="363991" y="3311834"/>
            <a:ext cx="5138175" cy="841601"/>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General - </a:t>
            </a:r>
            <a:r>
              <a:rPr lang="en-GB" dirty="0"/>
              <a:t>Invoke REST APIs from the command line</a:t>
            </a:r>
          </a:p>
        </p:txBody>
      </p:sp>
    </p:spTree>
    <p:extLst>
      <p:ext uri="{BB962C8B-B14F-4D97-AF65-F5344CB8AC3E}">
        <p14:creationId xmlns:p14="http://schemas.microsoft.com/office/powerpoint/2010/main" val="10231385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17952"/>
          </a:xfrm>
        </p:spPr>
        <p:txBody>
          <a:bodyPr/>
          <a:lstStyle/>
          <a:p>
            <a:r>
              <a:rPr lang="en-GB" dirty="0"/>
              <a:t>General - Manage users from the command line</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20 2019 – Sprint 152 Update</a:t>
            </a:r>
            <a:endParaRPr lang="en-AU" dirty="0"/>
          </a:p>
        </p:txBody>
      </p:sp>
      <p:sp>
        <p:nvSpPr>
          <p:cNvPr id="2" name="Rectangle 1">
            <a:extLst>
              <a:ext uri="{FF2B5EF4-FFF2-40B4-BE49-F238E27FC236}">
                <a16:creationId xmlns:a16="http://schemas.microsoft.com/office/drawing/2014/main" id="{B6A3904A-1AE9-4BB1-AD23-1B45EE242097}"/>
              </a:ext>
            </a:extLst>
          </p:cNvPr>
          <p:cNvSpPr/>
          <p:nvPr/>
        </p:nvSpPr>
        <p:spPr>
          <a:xfrm>
            <a:off x="5564599" y="1144855"/>
            <a:ext cx="6096000" cy="1754326"/>
          </a:xfrm>
          <a:prstGeom prst="rect">
            <a:avLst/>
          </a:prstGeom>
        </p:spPr>
        <p:txBody>
          <a:bodyPr>
            <a:spAutoFit/>
          </a:bodyPr>
          <a:lstStyle/>
          <a:p>
            <a:r>
              <a:rPr lang="en-GB" dirty="0"/>
              <a:t>As an administrator, you may need to have a standard process to manage users. Currently, you have to repeat the same steps to add a new user and add the user to a license. This process can become tedious and error prone. Now you can use Azure DevOps CLI to create a standard script to enlist, add, and update a user and repeat the steps by just running this script.</a:t>
            </a:r>
            <a:endParaRPr lang="en-AU" dirty="0"/>
          </a:p>
        </p:txBody>
      </p:sp>
      <p:pic>
        <p:nvPicPr>
          <p:cNvPr id="9" name="Picture 8">
            <a:extLst>
              <a:ext uri="{FF2B5EF4-FFF2-40B4-BE49-F238E27FC236}">
                <a16:creationId xmlns:a16="http://schemas.microsoft.com/office/drawing/2014/main" id="{E5CE2013-46D9-4F17-A34F-AFD03A82B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10" name="Rectangle 9">
            <a:extLst>
              <a:ext uri="{FF2B5EF4-FFF2-40B4-BE49-F238E27FC236}">
                <a16:creationId xmlns:a16="http://schemas.microsoft.com/office/drawing/2014/main" id="{973656FD-8B6E-4CDA-B326-75782C300A0A}"/>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8" name="Rectangle 7">
            <a:extLst>
              <a:ext uri="{FF2B5EF4-FFF2-40B4-BE49-F238E27FC236}">
                <a16:creationId xmlns:a16="http://schemas.microsoft.com/office/drawing/2014/main" id="{D0667501-1423-4358-9DF9-5427AA7DE679}"/>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sp>
        <p:nvSpPr>
          <p:cNvPr id="11" name="Text Placeholder 2">
            <a:extLst>
              <a:ext uri="{FF2B5EF4-FFF2-40B4-BE49-F238E27FC236}">
                <a16:creationId xmlns:a16="http://schemas.microsoft.com/office/drawing/2014/main" id="{70FA0921-4812-432C-89D8-ACD1FF58A237}"/>
              </a:ext>
            </a:extLst>
          </p:cNvPr>
          <p:cNvSpPr txBox="1">
            <a:spLocks/>
          </p:cNvSpPr>
          <p:nvPr/>
        </p:nvSpPr>
        <p:spPr>
          <a:xfrm>
            <a:off x="426424" y="3082110"/>
            <a:ext cx="5138175" cy="81795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Azure Pipelines - Updates to hosted pipelines images</a:t>
            </a:r>
            <a:endParaRPr lang="en-AU" dirty="0"/>
          </a:p>
        </p:txBody>
      </p:sp>
      <p:sp>
        <p:nvSpPr>
          <p:cNvPr id="12" name="Rectangle 11">
            <a:extLst>
              <a:ext uri="{FF2B5EF4-FFF2-40B4-BE49-F238E27FC236}">
                <a16:creationId xmlns:a16="http://schemas.microsoft.com/office/drawing/2014/main" id="{D80C2D48-4FBC-421E-87A8-5A27A72C6A28}"/>
              </a:ext>
            </a:extLst>
          </p:cNvPr>
          <p:cNvSpPr/>
          <p:nvPr/>
        </p:nvSpPr>
        <p:spPr>
          <a:xfrm>
            <a:off x="5564599" y="3081657"/>
            <a:ext cx="6096000" cy="1754326"/>
          </a:xfrm>
          <a:prstGeom prst="rect">
            <a:avLst/>
          </a:prstGeom>
        </p:spPr>
        <p:txBody>
          <a:bodyPr>
            <a:spAutoFit/>
          </a:bodyPr>
          <a:lstStyle/>
          <a:p>
            <a:r>
              <a:rPr lang="en-GB" dirty="0"/>
              <a:t>Added Rust 1.34.1 to VS2017, VS2019, and Ubuntu 16.04</a:t>
            </a:r>
          </a:p>
          <a:p>
            <a:r>
              <a:rPr lang="en-GB" dirty="0"/>
              <a:t>Added .NET Framework 4.8 to VS2017 and VS2019</a:t>
            </a:r>
          </a:p>
          <a:p>
            <a:r>
              <a:rPr lang="en-GB" dirty="0"/>
              <a:t>Added Windows SDK 16299 to VS2019</a:t>
            </a:r>
          </a:p>
          <a:p>
            <a:r>
              <a:rPr lang="en-GB" dirty="0"/>
              <a:t>Initialized the Visual Studio experimental instance (VSIX) for VS2017 and VS2019</a:t>
            </a:r>
          </a:p>
          <a:p>
            <a:r>
              <a:rPr lang="en-GB" dirty="0"/>
              <a:t>Updated versions of Go, Maven, Ruby, Python, and DAV </a:t>
            </a:r>
            <a:r>
              <a:rPr lang="en-GB" dirty="0" err="1"/>
              <a:t>Fx</a:t>
            </a:r>
            <a:endParaRPr lang="en-AU" dirty="0"/>
          </a:p>
        </p:txBody>
      </p:sp>
    </p:spTree>
    <p:extLst>
      <p:ext uri="{BB962C8B-B14F-4D97-AF65-F5344CB8AC3E}">
        <p14:creationId xmlns:p14="http://schemas.microsoft.com/office/powerpoint/2010/main" val="4596490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343755" cy="1109614"/>
          </a:xfrm>
        </p:spPr>
        <p:txBody>
          <a:bodyPr/>
          <a:lstStyle/>
          <a:p>
            <a:r>
              <a:rPr lang="en-GB" dirty="0"/>
              <a:t>Azure Pipelines - Create and manage pipelines from a command line</a:t>
            </a:r>
          </a:p>
          <a:p>
            <a:endParaRPr lang="en-GB" dirty="0"/>
          </a:p>
          <a:p>
            <a:endParaRPr lang="en-GB" dirty="0"/>
          </a:p>
          <a:p>
            <a:endParaRPr lang="en-GB" dirty="0"/>
          </a:p>
          <a:p>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May 20 2019 – Sprint 152 Update</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6" name="Rectangle 5">
            <a:extLst>
              <a:ext uri="{FF2B5EF4-FFF2-40B4-BE49-F238E27FC236}">
                <a16:creationId xmlns:a16="http://schemas.microsoft.com/office/drawing/2014/main" id="{8F3D93B3-CD71-4480-B57D-7249C91C13C4}"/>
              </a:ext>
            </a:extLst>
          </p:cNvPr>
          <p:cNvSpPr/>
          <p:nvPr/>
        </p:nvSpPr>
        <p:spPr>
          <a:xfrm>
            <a:off x="5365787" y="6338572"/>
            <a:ext cx="3122971" cy="369332"/>
          </a:xfrm>
          <a:prstGeom prst="rect">
            <a:avLst/>
          </a:prstGeom>
        </p:spPr>
        <p:txBody>
          <a:bodyPr wrap="none">
            <a:spAutoFit/>
          </a:bodyPr>
          <a:lstStyle/>
          <a:p>
            <a:r>
              <a:rPr lang="en-AU" dirty="0">
                <a:hlinkClick r:id="rId3"/>
              </a:rPr>
              <a:t>https://www.brisazdevops.org/</a:t>
            </a:r>
            <a:endParaRPr lang="en-AU" dirty="0"/>
          </a:p>
        </p:txBody>
      </p:sp>
      <p:sp>
        <p:nvSpPr>
          <p:cNvPr id="2" name="TextBox 1">
            <a:extLst>
              <a:ext uri="{FF2B5EF4-FFF2-40B4-BE49-F238E27FC236}">
                <a16:creationId xmlns:a16="http://schemas.microsoft.com/office/drawing/2014/main" id="{65E79BDE-456D-4E45-9D23-1E0D20EC476A}"/>
              </a:ext>
            </a:extLst>
          </p:cNvPr>
          <p:cNvSpPr txBox="1"/>
          <p:nvPr/>
        </p:nvSpPr>
        <p:spPr>
          <a:xfrm>
            <a:off x="5880538" y="1144855"/>
            <a:ext cx="6083792" cy="1200329"/>
          </a:xfrm>
          <a:prstGeom prst="rect">
            <a:avLst/>
          </a:prstGeom>
          <a:noFill/>
        </p:spPr>
        <p:txBody>
          <a:bodyPr wrap="square" rtlCol="0">
            <a:spAutoFit/>
          </a:bodyPr>
          <a:lstStyle/>
          <a:p>
            <a:r>
              <a:rPr lang="en-GB" dirty="0"/>
              <a:t>YAML-based multi-stage pipelines can now be managed from the command line by using the </a:t>
            </a:r>
            <a:r>
              <a:rPr lang="en-GB" dirty="0" err="1"/>
              <a:t>az</a:t>
            </a:r>
            <a:r>
              <a:rPr lang="en-GB" dirty="0"/>
              <a:t> pipelines command. For example, you can setup and manage pipelines interactively from the CLI, or automate the entire setup using a script.</a:t>
            </a:r>
            <a:endParaRPr lang="en-AU" dirty="0"/>
          </a:p>
        </p:txBody>
      </p:sp>
      <p:sp>
        <p:nvSpPr>
          <p:cNvPr id="9" name="Text Placeholder 2">
            <a:extLst>
              <a:ext uri="{FF2B5EF4-FFF2-40B4-BE49-F238E27FC236}">
                <a16:creationId xmlns:a16="http://schemas.microsoft.com/office/drawing/2014/main" id="{4EFD2CC8-D8EB-461D-8E23-CD4968C02CED}"/>
              </a:ext>
            </a:extLst>
          </p:cNvPr>
          <p:cNvSpPr txBox="1">
            <a:spLocks/>
          </p:cNvSpPr>
          <p:nvPr/>
        </p:nvSpPr>
        <p:spPr>
          <a:xfrm>
            <a:off x="426424" y="2399274"/>
            <a:ext cx="5343755" cy="110961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Azure Pipelines - Manage build tags from a command line</a:t>
            </a:r>
          </a:p>
        </p:txBody>
      </p:sp>
      <p:sp>
        <p:nvSpPr>
          <p:cNvPr id="10" name="TextBox 9">
            <a:extLst>
              <a:ext uri="{FF2B5EF4-FFF2-40B4-BE49-F238E27FC236}">
                <a16:creationId xmlns:a16="http://schemas.microsoft.com/office/drawing/2014/main" id="{0079D8C2-DB26-4E55-BB94-17342252BBE8}"/>
              </a:ext>
            </a:extLst>
          </p:cNvPr>
          <p:cNvSpPr txBox="1"/>
          <p:nvPr/>
        </p:nvSpPr>
        <p:spPr>
          <a:xfrm>
            <a:off x="5880538" y="2399274"/>
            <a:ext cx="6083792" cy="1477328"/>
          </a:xfrm>
          <a:prstGeom prst="rect">
            <a:avLst/>
          </a:prstGeom>
          <a:noFill/>
        </p:spPr>
        <p:txBody>
          <a:bodyPr wrap="square" rtlCol="0">
            <a:spAutoFit/>
          </a:bodyPr>
          <a:lstStyle/>
          <a:p>
            <a:r>
              <a:rPr lang="en-GB" dirty="0"/>
              <a:t>Managing build tags when you are creating builds from the command line is now easier. With the </a:t>
            </a:r>
            <a:r>
              <a:rPr lang="en-GB" dirty="0" err="1"/>
              <a:t>az</a:t>
            </a:r>
            <a:r>
              <a:rPr lang="en-GB" dirty="0"/>
              <a:t> pipelines build tag commands, you can now kick off a build and tag the build at the same time. The Azure Pipeline build tag command allows you to add, delete or list build tags.</a:t>
            </a:r>
            <a:endParaRPr lang="en-AU" dirty="0"/>
          </a:p>
        </p:txBody>
      </p:sp>
      <p:sp>
        <p:nvSpPr>
          <p:cNvPr id="11" name="Text Placeholder 2">
            <a:extLst>
              <a:ext uri="{FF2B5EF4-FFF2-40B4-BE49-F238E27FC236}">
                <a16:creationId xmlns:a16="http://schemas.microsoft.com/office/drawing/2014/main" id="{035BA61B-0A90-4E1E-BBB5-32D6460D0EB5}"/>
              </a:ext>
            </a:extLst>
          </p:cNvPr>
          <p:cNvSpPr txBox="1">
            <a:spLocks/>
          </p:cNvSpPr>
          <p:nvPr/>
        </p:nvSpPr>
        <p:spPr>
          <a:xfrm>
            <a:off x="536783" y="3927337"/>
            <a:ext cx="5343755" cy="110961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Azure Pipelines - Share test run results via URL</a:t>
            </a:r>
          </a:p>
        </p:txBody>
      </p:sp>
      <p:sp>
        <p:nvSpPr>
          <p:cNvPr id="12" name="TextBox 11">
            <a:extLst>
              <a:ext uri="{FF2B5EF4-FFF2-40B4-BE49-F238E27FC236}">
                <a16:creationId xmlns:a16="http://schemas.microsoft.com/office/drawing/2014/main" id="{D107C128-EAE5-4C79-A62C-23B88B04237E}"/>
              </a:ext>
            </a:extLst>
          </p:cNvPr>
          <p:cNvSpPr txBox="1"/>
          <p:nvPr/>
        </p:nvSpPr>
        <p:spPr>
          <a:xfrm>
            <a:off x="5880538" y="3930692"/>
            <a:ext cx="6083792" cy="2369880"/>
          </a:xfrm>
          <a:prstGeom prst="rect">
            <a:avLst/>
          </a:prstGeom>
          <a:noFill/>
        </p:spPr>
        <p:txBody>
          <a:bodyPr wrap="square" rtlCol="0">
            <a:spAutoFit/>
          </a:bodyPr>
          <a:lstStyle/>
          <a:p>
            <a:r>
              <a:rPr lang="en-GB" sz="1600" dirty="0"/>
              <a:t>Added a Copy results URL feature so you can share a single test run results with others in your team.</a:t>
            </a:r>
          </a:p>
          <a:p>
            <a:r>
              <a:rPr lang="en-GB" sz="1600" dirty="0"/>
              <a:t>The sharing levels include:</a:t>
            </a:r>
          </a:p>
          <a:p>
            <a:pPr marL="285750" indent="-285750">
              <a:buFont typeface="Arial" panose="020B0604020202020204" pitchFamily="34" charset="0"/>
              <a:buChar char="•"/>
            </a:pPr>
            <a:r>
              <a:rPr lang="en-GB" sz="1600" dirty="0"/>
              <a:t>Run level</a:t>
            </a:r>
          </a:p>
          <a:p>
            <a:pPr marL="285750" indent="-285750">
              <a:buFont typeface="Arial" panose="020B0604020202020204" pitchFamily="34" charset="0"/>
              <a:buChar char="•"/>
            </a:pPr>
            <a:r>
              <a:rPr lang="en-GB" sz="1600" dirty="0"/>
              <a:t>Result level</a:t>
            </a:r>
          </a:p>
          <a:p>
            <a:pPr marL="285750" indent="-285750">
              <a:buFont typeface="Arial" panose="020B0604020202020204" pitchFamily="34" charset="0"/>
              <a:buChar char="•"/>
            </a:pPr>
            <a:r>
              <a:rPr lang="en-GB" sz="1600" dirty="0"/>
              <a:t>Individual tab selected within test run</a:t>
            </a:r>
          </a:p>
          <a:p>
            <a:pPr marL="285750" indent="-285750">
              <a:buFont typeface="Arial" panose="020B0604020202020204" pitchFamily="34" charset="0"/>
              <a:buChar char="•"/>
            </a:pPr>
            <a:r>
              <a:rPr lang="en-GB" sz="1600" dirty="0"/>
              <a:t>Sharing is also compatible with any extension tabs configured</a:t>
            </a:r>
          </a:p>
          <a:p>
            <a:r>
              <a:rPr lang="en-GB" sz="1600" dirty="0"/>
              <a:t>When you share the URL, viewers will see the test run results in the full screen view.</a:t>
            </a:r>
            <a:endParaRPr lang="en-AU" sz="1600" dirty="0"/>
          </a:p>
        </p:txBody>
      </p:sp>
    </p:spTree>
    <p:extLst>
      <p:ext uri="{BB962C8B-B14F-4D97-AF65-F5344CB8AC3E}">
        <p14:creationId xmlns:p14="http://schemas.microsoft.com/office/powerpoint/2010/main" val="97342728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TotalTime>
  <Words>1982</Words>
  <Application>Microsoft Office PowerPoint</Application>
  <PresentationFormat>Widescreen</PresentationFormat>
  <Paragraphs>203</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Azure DevOps  What’s New</vt:lpstr>
      <vt:lpstr>May 13 2019 – Sprint 152</vt:lpstr>
      <vt:lpstr>May 13 2019 – Sprint 152</vt:lpstr>
      <vt:lpstr>May 13 2019 – Sprint 152</vt:lpstr>
      <vt:lpstr>May 13 2019 – Sprint 152</vt:lpstr>
      <vt:lpstr>May 13 2019 – Sprint 152</vt:lpstr>
      <vt:lpstr>May 20 2019 – Sprint 152 Update</vt:lpstr>
      <vt:lpstr>May 20 2019 – Sprint 152 Update</vt:lpstr>
      <vt:lpstr>May 20 2019 – Sprint 152 Update</vt:lpstr>
      <vt:lpstr>May 20 2019 – Sprint 152 Update</vt:lpstr>
      <vt:lpstr>May 20 2019 – Sprint 152 Update</vt:lpstr>
      <vt:lpstr>May 20 2019 – Sprint 152 Update</vt:lpstr>
      <vt:lpstr>May 20 2019 – Sprint 152 Update</vt:lpstr>
      <vt:lpstr>May 20 2019 – Sprint 152 Update</vt:lpstr>
      <vt:lpstr>June 10 2019 – Sprint 153 Update</vt:lpstr>
      <vt:lpstr>June 10 2019 – Sprint 153 Update</vt:lpstr>
      <vt:lpstr>June 10 2019 – Sprint 153 Update</vt:lpstr>
      <vt:lpstr>June 10 2019 – Sprint 153 Update</vt:lpstr>
      <vt:lpstr>June 10 2019 – Sprint 153 Update</vt:lpstr>
      <vt:lpstr>June 10 2019 – Sprint 153 Update</vt:lpstr>
      <vt:lpstr>June 10 2019 – Sprint 153 Update</vt:lpstr>
      <vt:lpstr>June 10 2019 – Sprint 153 Update</vt:lpstr>
      <vt:lpstr>June 10 2019 – Sprint 153 Update</vt:lpstr>
      <vt:lpstr>June 10 2019 – Sprint 153 Update</vt:lpstr>
      <vt:lpstr>June 10 2019 – Sprint 153 Update</vt:lpstr>
      <vt:lpstr>June 10 2019 – Sprint 153 Update</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Angus</dc:creator>
  <cp:lastModifiedBy>Richard Angus</cp:lastModifiedBy>
  <cp:revision>1</cp:revision>
  <dcterms:created xsi:type="dcterms:W3CDTF">2018-11-24T19:52:04Z</dcterms:created>
  <dcterms:modified xsi:type="dcterms:W3CDTF">2019-06-19T09:48:27Z</dcterms:modified>
</cp:coreProperties>
</file>