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623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E5F061-5DB4-4DAA-B79C-08AE23A2F8C0}" type="datetime1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5EA8-8397-44F5-8D29-C29EF8A23F55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41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03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41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467537AD-F383-44E9-AC02-26F9B18DAF70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15" name="Connettore dirit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raccolt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9E184-2165-4E3D-B0E6-8710CB61FF5E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tango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66EB7D0-FE28-4569-A38F-D26D773A926F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31" name="Connettore dirit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FABDF7-1368-4CFF-BE78-135DC26D8399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o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B673BA-F397-4C2A-91CC-2BD496BCDA27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15" name="Connettore dirit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6EE45-12B3-48A6-9D30-F3A6033D3EAD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EE180-BCF5-4600-9FEC-5007D230C185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o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35767E-0110-43EC-8F79-2705A5E56715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o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FC678C-A78A-481B-A488-B51C2E612288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o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0FD62-C944-4CE9-8FC3-34FC56EE8ECD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49E527-6055-49A4-977D-B21A861B2096}" type="datetime1">
              <a:rPr lang="it-IT" noProof="0" smtClean="0"/>
              <a:t>25/03/2023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9A9783BF-119B-4B74-B9D7-53801EF6DDD3}" type="datetime1">
              <a:rPr lang="it-IT" noProof="0" smtClean="0"/>
              <a:t>25/03/2023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 qui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6000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Brischetti Fabrizio 1000022055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9A44DC-678E-D1D8-FF0E-0692A366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063" y="554182"/>
            <a:ext cx="9839873" cy="47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, interno, schermata, scuro&#10;&#10;Descrizione generata automaticamente">
            <a:extLst>
              <a:ext uri="{FF2B5EF4-FFF2-40B4-BE49-F238E27FC236}">
                <a16:creationId xmlns:a16="http://schemas.microsoft.com/office/drawing/2014/main" id="{07DCAA4D-10AA-89E6-8821-57EA11B1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6" y="552058"/>
            <a:ext cx="9735127" cy="4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A94BA4-4BE0-C559-157D-C2104854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6" y="591127"/>
            <a:ext cx="9707887" cy="47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logo&#10;&#10;Descrizione generata automaticamente">
            <a:extLst>
              <a:ext uri="{FF2B5EF4-FFF2-40B4-BE49-F238E27FC236}">
                <a16:creationId xmlns:a16="http://schemas.microsoft.com/office/drawing/2014/main" id="{B71840F5-36F8-720B-362D-F59C95CC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35" y="1662545"/>
            <a:ext cx="2809885" cy="4759752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52CD56-DF5E-44D8-C539-4285FC07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54" y="1662545"/>
            <a:ext cx="2614545" cy="475975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ACE2B16-5337-5E0F-C24F-2496FF009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633" y="2794471"/>
            <a:ext cx="3677163" cy="2495898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D55679D3-7D69-9873-6F7E-60064FA0A5CD}"/>
              </a:ext>
            </a:extLst>
          </p:cNvPr>
          <p:cNvSpPr txBox="1">
            <a:spLocks/>
          </p:cNvSpPr>
          <p:nvPr/>
        </p:nvSpPr>
        <p:spPr>
          <a:xfrm>
            <a:off x="1200167" y="508000"/>
            <a:ext cx="975416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Versione mobile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6_TF66921596_Win32" id="{13CDFC3F-63D8-452C-B717-B11B82DBC1DB}" vid="{51191309-80E6-4AA3-BB7A-C59FB31C56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 mia invenzione</Template>
  <TotalTime>42</TotalTime>
  <Words>11</Words>
  <Application>Microsoft Office PowerPoint</Application>
  <PresentationFormat>Widescreen</PresentationFormat>
  <Paragraphs>8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Raccolta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FABRIZIO BRISCHETTI</dc:creator>
  <cp:lastModifiedBy>FABRIZIO BRISCHETTI</cp:lastModifiedBy>
  <cp:revision>2</cp:revision>
  <dcterms:created xsi:type="dcterms:W3CDTF">2023-03-25T14:35:45Z</dcterms:created>
  <dcterms:modified xsi:type="dcterms:W3CDTF">2023-03-25T15:17:59Z</dcterms:modified>
</cp:coreProperties>
</file>