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61" r:id="rId6"/>
    <p:sldId id="259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19E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8"/>
    <p:restoredTop sz="94682"/>
  </p:normalViewPr>
  <p:slideViewPr>
    <p:cSldViewPr snapToGrid="0" snapToObjects="1">
      <p:cViewPr varScale="1">
        <p:scale>
          <a:sx n="90" d="100"/>
          <a:sy n="90" d="100"/>
        </p:scale>
        <p:origin x="216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EE302-F3DE-0048-9E32-7268802922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605712-6E1F-5349-862D-684F8BDD4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5EAFD4-845D-1142-9A4A-DB9112ABB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AD6E3-7B5B-E34B-8AD7-11DBF0B08384}" type="datetimeFigureOut">
              <a:rPr lang="en-US" smtClean="0"/>
              <a:t>5/31/18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30728B-4F49-4044-BE2C-B40B81B1D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381EDC-366E-E048-BC1D-505B77E87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E8BD-3914-1D47-B3BA-CAE60B030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198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D2426-F796-7E44-B419-D18B951F9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43D9CF-DDED-6240-8BA3-E664D37129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F5D1E9-D8C6-5A41-876A-85A79B53B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AD6E3-7B5B-E34B-8AD7-11DBF0B08384}" type="datetimeFigureOut">
              <a:rPr lang="en-US" smtClean="0"/>
              <a:t>5/31/18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F79CA3-03C7-E64A-984E-6377D1528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42E8A6-2DD3-9F48-B674-81C5F761A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E8BD-3914-1D47-B3BA-CAE60B030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173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E3B087-3295-A24F-8C09-2FDAD30DB7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937BEF-8E93-E140-B0E6-33415CED96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2B1899-3DE0-8445-965A-32F95ADBF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AD6E3-7B5B-E34B-8AD7-11DBF0B08384}" type="datetimeFigureOut">
              <a:rPr lang="en-US" smtClean="0"/>
              <a:t>5/31/18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811357-54B4-4A4A-9FD7-C33A9272F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D93071-785C-3741-8D60-C97953221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E8BD-3914-1D47-B3BA-CAE60B030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155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C5CD7-CB65-1742-9D80-99C230589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D64C89-37A5-1043-A755-719F513190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372045-C503-9C4F-8C9D-AD4A28549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AD6E3-7B5B-E34B-8AD7-11DBF0B08384}" type="datetimeFigureOut">
              <a:rPr lang="en-US" smtClean="0"/>
              <a:t>5/31/18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11DC96-BEC9-9D4B-8D71-A34C5DC7E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EF50FA-A29B-5346-9BCD-C2C758BC7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E8BD-3914-1D47-B3BA-CAE60B030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738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8F0EB-2C0A-CB45-B029-A5ED32B4A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586AB4-435E-D243-8338-417A898F67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3A8338-974E-3D45-B31A-ECD49F323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AD6E3-7B5B-E34B-8AD7-11DBF0B08384}" type="datetimeFigureOut">
              <a:rPr lang="en-US" smtClean="0"/>
              <a:t>5/31/18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F08CFB-41F6-114C-A71B-10CC8C57F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D1E436-24D1-E84D-8CEA-CEF0A8FB5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E8BD-3914-1D47-B3BA-CAE60B030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192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AE20A-5C77-3C4C-AF50-C392867E6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AE131-72B6-E346-BC06-EFFD5DA62C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ED26C6-E34B-F640-B96C-C1067C2F15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5FB0D3-6FEB-EB43-A8D8-305D77891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AD6E3-7B5B-E34B-8AD7-11DBF0B08384}" type="datetimeFigureOut">
              <a:rPr lang="en-US" smtClean="0"/>
              <a:t>5/31/18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33F089-8AD0-0742-91F9-E19F86CDD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3E7661-0EE7-5049-BC62-58A2C5F3C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E8BD-3914-1D47-B3BA-CAE60B030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47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45342-6FEF-334D-A55C-45D1EA953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70A870-2012-544D-AC5A-E278D154F5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20C03F-B44B-834C-AE77-357A0DED05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6E3281-96CC-2744-8A4D-64E95AB363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352647-6A9D-4D45-B0B9-D22E127BD7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E25F4B-4306-9340-939F-D2160EC1C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AD6E3-7B5B-E34B-8AD7-11DBF0B08384}" type="datetimeFigureOut">
              <a:rPr lang="en-US" smtClean="0"/>
              <a:t>5/31/18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498FA6-326B-1743-8C15-CF419AD88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174350-1443-314F-B66B-19109BD61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E8BD-3914-1D47-B3BA-CAE60B030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571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2CB77-CBA6-3E47-AD7A-DAC83C7F9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8EE1D1-56C4-1A49-A237-8C584CD00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AD6E3-7B5B-E34B-8AD7-11DBF0B08384}" type="datetimeFigureOut">
              <a:rPr lang="en-US" smtClean="0"/>
              <a:t>5/31/18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EE0267-8BA8-2246-B089-A87A1DA1C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B19103-D8F5-7746-9DEC-9527F05C5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E8BD-3914-1D47-B3BA-CAE60B030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561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D8DA59-FDBB-9D40-9CA7-4BFCE33F6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AD6E3-7B5B-E34B-8AD7-11DBF0B08384}" type="datetimeFigureOut">
              <a:rPr lang="en-US" smtClean="0"/>
              <a:t>5/31/18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ADE715-AE6F-FA46-89EB-F7D8E68FD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3D22EB-BEF1-0F49-BCE9-47F4F9113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E8BD-3914-1D47-B3BA-CAE60B030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899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04BB9-CFD1-7D4C-8C38-06E5041DA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BFBA8A-AE80-5A41-A89E-001E8F8AC4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1097B9-1D30-5F40-ABA3-7539201690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83DD0A-4F02-6D46-A573-9AE469A96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AD6E3-7B5B-E34B-8AD7-11DBF0B08384}" type="datetimeFigureOut">
              <a:rPr lang="en-US" smtClean="0"/>
              <a:t>5/31/18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A683FE-CEBC-6C4A-840A-C1F926C8A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955E53-5F25-9B4B-BC85-53BBB6A26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E8BD-3914-1D47-B3BA-CAE60B030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681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37722-0807-AF4C-A152-AC5ABA8EC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DED78A-B933-CF42-AB8A-FB86ED59B5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7C0F08-7AA2-D542-A7B1-41E3B0B154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28E0A0-7B87-054D-A8D5-D349BAE36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AD6E3-7B5B-E34B-8AD7-11DBF0B08384}" type="datetimeFigureOut">
              <a:rPr lang="en-US" smtClean="0"/>
              <a:t>5/31/18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C57CD4-73E3-9F4F-8B42-CA9CAC294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503971-26D5-A146-9410-CEB21ECC7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E8BD-3914-1D47-B3BA-CAE60B030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263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30C609-5D57-EE4A-AC68-1398AE69E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FE40F6-B0BC-824E-A54B-EE418FBD0D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D715F8-0D32-494B-B6B8-10D3A99546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AD6E3-7B5B-E34B-8AD7-11DBF0B08384}" type="datetimeFigureOut">
              <a:rPr lang="en-US" smtClean="0"/>
              <a:t>5/31/18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523B12-88BF-D745-93A9-725E690C08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BCE0E-E4C1-D047-917E-21C6984BEA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53E8BD-3914-1D47-B3BA-CAE60B030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023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annylinden/aws-lambda-php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7D456-ECA3-8A4B-B638-416B06D211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875" y="2616201"/>
            <a:ext cx="11630025" cy="2387600"/>
          </a:xfrm>
        </p:spPr>
        <p:txBody>
          <a:bodyPr/>
          <a:lstStyle/>
          <a:p>
            <a:r>
              <a:rPr lang="en-US" dirty="0">
                <a:solidFill>
                  <a:srgbClr val="719E40"/>
                </a:solidFill>
              </a:rPr>
              <a:t>The Good, The Bad,</a:t>
            </a:r>
            <a:br>
              <a:rPr lang="en-US" dirty="0">
                <a:solidFill>
                  <a:srgbClr val="719E40"/>
                </a:solidFill>
              </a:rPr>
            </a:br>
            <a:r>
              <a:rPr lang="en-US" dirty="0">
                <a:solidFill>
                  <a:srgbClr val="719E40"/>
                </a:solidFill>
              </a:rPr>
              <a:t>The Awesome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5C1ED8-C41D-5F40-9F0E-5B0B970A41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5394" y="1022358"/>
            <a:ext cx="4178300" cy="187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734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47A76-C74D-9D46-B150-DA62A8B50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5362" y="1293813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719E40"/>
                </a:solidFill>
              </a:rPr>
              <a:t>What is Slim?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12B7F-E661-A94D-B7B1-28F54A7EE8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5362" y="3430007"/>
            <a:ext cx="10515600" cy="1074738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Slim is a PHP “framework” (sort of) that helps you build lightweight applications</a:t>
            </a:r>
          </a:p>
        </p:txBody>
      </p:sp>
    </p:spTree>
    <p:extLst>
      <p:ext uri="{BB962C8B-B14F-4D97-AF65-F5344CB8AC3E}">
        <p14:creationId xmlns:p14="http://schemas.microsoft.com/office/powerpoint/2010/main" val="1699058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FBEFC-4A0D-6040-8B0D-50F29AD86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719E40"/>
                </a:solidFill>
              </a:rPr>
              <a:t>Wait… But the Docs say it’s a framework?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6464F-5D24-8840-AEDF-37E3028808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Slim Provides a starter project and enforces some very basic concepts out of the box for things like defining routes and middleware</a:t>
            </a:r>
          </a:p>
          <a:p>
            <a:endParaRPr lang="en-US" dirty="0"/>
          </a:p>
          <a:p>
            <a:r>
              <a:rPr lang="en-US" dirty="0"/>
              <a:t>Using this is Super Helpful when starting with slim</a:t>
            </a:r>
          </a:p>
          <a:p>
            <a:endParaRPr lang="en-US" dirty="0"/>
          </a:p>
          <a:p>
            <a:r>
              <a:rPr lang="en-US" dirty="0"/>
              <a:t>Where slim shines is when you DON’T use the starter… (we’ll Cover this later)</a:t>
            </a:r>
          </a:p>
        </p:txBody>
      </p:sp>
    </p:spTree>
    <p:extLst>
      <p:ext uri="{BB962C8B-B14F-4D97-AF65-F5344CB8AC3E}">
        <p14:creationId xmlns:p14="http://schemas.microsoft.com/office/powerpoint/2010/main" val="1848985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28EF0-16C9-BE4B-9C8D-622436ADD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5431" y="-82630"/>
            <a:ext cx="10515600" cy="1205057"/>
          </a:xfrm>
        </p:spPr>
        <p:txBody>
          <a:bodyPr/>
          <a:lstStyle/>
          <a:p>
            <a:pPr algn="r"/>
            <a:r>
              <a:rPr lang="en-US" dirty="0">
                <a:solidFill>
                  <a:srgbClr val="719E40"/>
                </a:solidFill>
              </a:rPr>
              <a:t>Getting Started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2D14D-0F7E-7E44-8C3C-EBD1B0D4D5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546" y="242888"/>
            <a:ext cx="10515600" cy="642937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AU" sz="2000" dirty="0"/>
              <a:t>&lt;?</a:t>
            </a:r>
            <a:r>
              <a:rPr lang="en-AU" sz="2000" dirty="0" err="1"/>
              <a:t>php</a:t>
            </a:r>
            <a:r>
              <a:rPr lang="en-AU" sz="2000" dirty="0"/>
              <a:t> </a:t>
            </a:r>
          </a:p>
          <a:p>
            <a:pPr marL="0" indent="0">
              <a:buNone/>
            </a:pPr>
            <a:r>
              <a:rPr lang="en-AU" sz="2000" dirty="0">
                <a:solidFill>
                  <a:srgbClr val="0077AA"/>
                </a:solidFill>
              </a:rPr>
              <a:t>use</a:t>
            </a:r>
            <a:r>
              <a:rPr lang="en-AU" sz="2000" dirty="0"/>
              <a:t> </a:t>
            </a:r>
            <a:r>
              <a:rPr lang="en-AU" sz="2000" dirty="0">
                <a:solidFill>
                  <a:srgbClr val="999999"/>
                </a:solidFill>
              </a:rPr>
              <a:t>\</a:t>
            </a:r>
            <a:r>
              <a:rPr lang="en-AU" sz="2000" dirty="0" err="1"/>
              <a:t>Psr</a:t>
            </a:r>
            <a:r>
              <a:rPr lang="en-AU" sz="2000" dirty="0">
                <a:solidFill>
                  <a:srgbClr val="999999"/>
                </a:solidFill>
              </a:rPr>
              <a:t>\</a:t>
            </a:r>
            <a:r>
              <a:rPr lang="en-AU" sz="2000" dirty="0"/>
              <a:t>Http</a:t>
            </a:r>
            <a:r>
              <a:rPr lang="en-AU" sz="2000" dirty="0">
                <a:solidFill>
                  <a:srgbClr val="999999"/>
                </a:solidFill>
              </a:rPr>
              <a:t>\</a:t>
            </a:r>
            <a:r>
              <a:rPr lang="en-AU" sz="2000" dirty="0"/>
              <a:t>Message</a:t>
            </a:r>
            <a:r>
              <a:rPr lang="en-AU" sz="2000" dirty="0">
                <a:solidFill>
                  <a:srgbClr val="999999"/>
                </a:solidFill>
              </a:rPr>
              <a:t>\</a:t>
            </a:r>
            <a:r>
              <a:rPr lang="en-AU" sz="2000" dirty="0" err="1"/>
              <a:t>ServerRequestInterface</a:t>
            </a:r>
            <a:r>
              <a:rPr lang="en-AU" sz="2000" dirty="0"/>
              <a:t> as Request</a:t>
            </a:r>
            <a:r>
              <a:rPr lang="en-AU" sz="2000" dirty="0">
                <a:solidFill>
                  <a:srgbClr val="999999"/>
                </a:solidFill>
              </a:rPr>
              <a:t>;</a:t>
            </a:r>
            <a:r>
              <a:rPr lang="en-AU" sz="2000" dirty="0"/>
              <a:t> </a:t>
            </a:r>
          </a:p>
          <a:p>
            <a:pPr marL="0" indent="0">
              <a:buNone/>
            </a:pPr>
            <a:r>
              <a:rPr lang="en-AU" sz="2000" dirty="0">
                <a:solidFill>
                  <a:srgbClr val="0077AA"/>
                </a:solidFill>
              </a:rPr>
              <a:t>use</a:t>
            </a:r>
            <a:r>
              <a:rPr lang="en-AU" sz="2000" dirty="0"/>
              <a:t> </a:t>
            </a:r>
            <a:r>
              <a:rPr lang="en-AU" sz="2000" dirty="0">
                <a:solidFill>
                  <a:srgbClr val="999999"/>
                </a:solidFill>
              </a:rPr>
              <a:t>\</a:t>
            </a:r>
            <a:r>
              <a:rPr lang="en-AU" sz="2000" dirty="0" err="1"/>
              <a:t>Psr</a:t>
            </a:r>
            <a:r>
              <a:rPr lang="en-AU" sz="2000" dirty="0">
                <a:solidFill>
                  <a:srgbClr val="999999"/>
                </a:solidFill>
              </a:rPr>
              <a:t>\</a:t>
            </a:r>
            <a:r>
              <a:rPr lang="en-AU" sz="2000" dirty="0"/>
              <a:t>Http</a:t>
            </a:r>
            <a:r>
              <a:rPr lang="en-AU" sz="2000" dirty="0">
                <a:solidFill>
                  <a:srgbClr val="999999"/>
                </a:solidFill>
              </a:rPr>
              <a:t>\</a:t>
            </a:r>
            <a:r>
              <a:rPr lang="en-AU" sz="2000" dirty="0"/>
              <a:t>Message</a:t>
            </a:r>
            <a:r>
              <a:rPr lang="en-AU" sz="2000" dirty="0">
                <a:solidFill>
                  <a:srgbClr val="999999"/>
                </a:solidFill>
              </a:rPr>
              <a:t>\</a:t>
            </a:r>
            <a:r>
              <a:rPr lang="en-AU" sz="2000" dirty="0" err="1"/>
              <a:t>ResponseInterface</a:t>
            </a:r>
            <a:r>
              <a:rPr lang="en-AU" sz="2000" dirty="0"/>
              <a:t> as Response</a:t>
            </a:r>
            <a:r>
              <a:rPr lang="en-AU" sz="2000" dirty="0">
                <a:solidFill>
                  <a:srgbClr val="999999"/>
                </a:solidFill>
              </a:rPr>
              <a:t>;</a:t>
            </a:r>
            <a:r>
              <a:rPr lang="en-AU" sz="2000" dirty="0"/>
              <a:t> </a:t>
            </a:r>
          </a:p>
          <a:p>
            <a:pPr marL="0" indent="0">
              <a:buNone/>
            </a:pPr>
            <a:endParaRPr lang="en-AU" sz="2000" dirty="0"/>
          </a:p>
          <a:p>
            <a:pPr marL="0" indent="0">
              <a:buNone/>
            </a:pPr>
            <a:r>
              <a:rPr lang="en-AU" sz="2000" dirty="0">
                <a:solidFill>
                  <a:srgbClr val="0077AA"/>
                </a:solidFill>
              </a:rPr>
              <a:t>require</a:t>
            </a:r>
            <a:r>
              <a:rPr lang="en-AU" sz="2000" dirty="0"/>
              <a:t> </a:t>
            </a:r>
            <a:r>
              <a:rPr lang="en-AU" sz="2000" dirty="0">
                <a:solidFill>
                  <a:srgbClr val="669900"/>
                </a:solidFill>
              </a:rPr>
              <a:t>'vendor/</a:t>
            </a:r>
            <a:r>
              <a:rPr lang="en-AU" sz="2000" dirty="0" err="1">
                <a:solidFill>
                  <a:srgbClr val="669900"/>
                </a:solidFill>
              </a:rPr>
              <a:t>autoload.php</a:t>
            </a:r>
            <a:r>
              <a:rPr lang="en-AU" sz="2000" dirty="0">
                <a:solidFill>
                  <a:srgbClr val="669900"/>
                </a:solidFill>
              </a:rPr>
              <a:t>’</a:t>
            </a:r>
            <a:r>
              <a:rPr lang="en-AU" sz="2000" dirty="0">
                <a:solidFill>
                  <a:srgbClr val="999999"/>
                </a:solidFill>
              </a:rPr>
              <a:t>;</a:t>
            </a:r>
          </a:p>
          <a:p>
            <a:pPr marL="0" indent="0">
              <a:buNone/>
            </a:pPr>
            <a:r>
              <a:rPr lang="en-AU" sz="2000" dirty="0">
                <a:solidFill>
                  <a:srgbClr val="EE9900"/>
                </a:solidFill>
              </a:rPr>
              <a:t>$app</a:t>
            </a:r>
            <a:r>
              <a:rPr lang="en-AU" sz="2000" dirty="0"/>
              <a:t> </a:t>
            </a:r>
            <a:r>
              <a:rPr lang="en-AU" sz="2000" dirty="0">
                <a:solidFill>
                  <a:srgbClr val="A67F59"/>
                </a:solidFill>
              </a:rPr>
              <a:t>=</a:t>
            </a:r>
            <a:r>
              <a:rPr lang="en-AU" sz="2000" dirty="0"/>
              <a:t> </a:t>
            </a:r>
            <a:r>
              <a:rPr lang="en-AU" sz="2000" dirty="0">
                <a:solidFill>
                  <a:srgbClr val="0077AA"/>
                </a:solidFill>
              </a:rPr>
              <a:t>new</a:t>
            </a:r>
            <a:r>
              <a:rPr lang="en-AU" sz="2000" dirty="0"/>
              <a:t> </a:t>
            </a:r>
            <a:r>
              <a:rPr lang="en-AU" sz="2000" dirty="0">
                <a:solidFill>
                  <a:srgbClr val="999999"/>
                </a:solidFill>
              </a:rPr>
              <a:t>\</a:t>
            </a:r>
            <a:r>
              <a:rPr lang="en-AU" sz="2000" dirty="0"/>
              <a:t>Slim</a:t>
            </a:r>
            <a:r>
              <a:rPr lang="en-AU" sz="2000" dirty="0">
                <a:solidFill>
                  <a:srgbClr val="999999"/>
                </a:solidFill>
              </a:rPr>
              <a:t>\</a:t>
            </a:r>
            <a:r>
              <a:rPr lang="en-AU" sz="2000" dirty="0"/>
              <a:t>App</a:t>
            </a:r>
            <a:r>
              <a:rPr lang="en-AU" sz="2000" dirty="0">
                <a:solidFill>
                  <a:srgbClr val="999999"/>
                </a:solidFill>
              </a:rPr>
              <a:t>;</a:t>
            </a:r>
            <a:r>
              <a:rPr lang="en-AU" sz="2000" dirty="0"/>
              <a:t> </a:t>
            </a:r>
          </a:p>
          <a:p>
            <a:pPr marL="0" indent="0">
              <a:buNone/>
            </a:pPr>
            <a:endParaRPr lang="en-AU" sz="2000" dirty="0"/>
          </a:p>
          <a:p>
            <a:pPr marL="0" indent="0">
              <a:buNone/>
            </a:pPr>
            <a:r>
              <a:rPr lang="en-AU" sz="2000" dirty="0">
                <a:solidFill>
                  <a:srgbClr val="EE9900"/>
                </a:solidFill>
              </a:rPr>
              <a:t>$container</a:t>
            </a:r>
            <a:r>
              <a:rPr lang="en-AU" sz="2000" dirty="0">
                <a:solidFill>
                  <a:srgbClr val="333333"/>
                </a:solidFill>
              </a:rPr>
              <a:t> </a:t>
            </a:r>
            <a:r>
              <a:rPr lang="en-AU" sz="2000" dirty="0">
                <a:solidFill>
                  <a:srgbClr val="A67F59"/>
                </a:solidFill>
              </a:rPr>
              <a:t>=</a:t>
            </a:r>
            <a:r>
              <a:rPr lang="en-AU" sz="2000" dirty="0">
                <a:solidFill>
                  <a:srgbClr val="333333"/>
                </a:solidFill>
              </a:rPr>
              <a:t> </a:t>
            </a:r>
            <a:r>
              <a:rPr lang="en-AU" sz="2000" dirty="0">
                <a:solidFill>
                  <a:srgbClr val="EE9900"/>
                </a:solidFill>
              </a:rPr>
              <a:t>$app</a:t>
            </a:r>
            <a:r>
              <a:rPr lang="en-AU" sz="2000" dirty="0">
                <a:solidFill>
                  <a:srgbClr val="A67F59"/>
                </a:solidFill>
              </a:rPr>
              <a:t>-&gt;</a:t>
            </a:r>
            <a:r>
              <a:rPr lang="en-AU" sz="2000" dirty="0" err="1">
                <a:solidFill>
                  <a:srgbClr val="DD4A68"/>
                </a:solidFill>
              </a:rPr>
              <a:t>getContainer</a:t>
            </a:r>
            <a:r>
              <a:rPr lang="en-AU" sz="2000" dirty="0">
                <a:solidFill>
                  <a:srgbClr val="999999"/>
                </a:solidFill>
              </a:rPr>
              <a:t>();</a:t>
            </a:r>
            <a:endParaRPr lang="en-AU" sz="2000" dirty="0">
              <a:solidFill>
                <a:srgbClr val="333333"/>
              </a:solidFill>
            </a:endParaRPr>
          </a:p>
          <a:p>
            <a:pPr marL="0" indent="0">
              <a:buNone/>
            </a:pPr>
            <a:r>
              <a:rPr lang="en-AU" sz="2000" dirty="0">
                <a:solidFill>
                  <a:srgbClr val="EE9900"/>
                </a:solidFill>
              </a:rPr>
              <a:t>$container</a:t>
            </a:r>
            <a:r>
              <a:rPr lang="en-AU" sz="2000" dirty="0">
                <a:solidFill>
                  <a:srgbClr val="999999"/>
                </a:solidFill>
              </a:rPr>
              <a:t>[</a:t>
            </a:r>
            <a:r>
              <a:rPr lang="en-AU" sz="2000" dirty="0">
                <a:solidFill>
                  <a:srgbClr val="669900"/>
                </a:solidFill>
              </a:rPr>
              <a:t>'</a:t>
            </a:r>
            <a:r>
              <a:rPr lang="en-AU" sz="2000" dirty="0" err="1">
                <a:solidFill>
                  <a:srgbClr val="669900"/>
                </a:solidFill>
              </a:rPr>
              <a:t>myService</a:t>
            </a:r>
            <a:r>
              <a:rPr lang="en-AU" sz="2000" dirty="0">
                <a:solidFill>
                  <a:srgbClr val="669900"/>
                </a:solidFill>
              </a:rPr>
              <a:t>'</a:t>
            </a:r>
            <a:r>
              <a:rPr lang="en-AU" sz="2000" dirty="0">
                <a:solidFill>
                  <a:srgbClr val="999999"/>
                </a:solidFill>
              </a:rPr>
              <a:t>]</a:t>
            </a:r>
            <a:r>
              <a:rPr lang="en-AU" sz="2000" dirty="0">
                <a:solidFill>
                  <a:srgbClr val="333333"/>
                </a:solidFill>
              </a:rPr>
              <a:t> </a:t>
            </a:r>
            <a:r>
              <a:rPr lang="en-AU" sz="2000" dirty="0">
                <a:solidFill>
                  <a:srgbClr val="A67F59"/>
                </a:solidFill>
              </a:rPr>
              <a:t>=</a:t>
            </a:r>
            <a:r>
              <a:rPr lang="en-AU" sz="2000" dirty="0">
                <a:solidFill>
                  <a:srgbClr val="333333"/>
                </a:solidFill>
              </a:rPr>
              <a:t> </a:t>
            </a:r>
            <a:r>
              <a:rPr lang="en-AU" sz="2000" dirty="0">
                <a:solidFill>
                  <a:srgbClr val="0077AA"/>
                </a:solidFill>
              </a:rPr>
              <a:t>function</a:t>
            </a:r>
            <a:r>
              <a:rPr lang="en-AU" sz="2000" dirty="0">
                <a:solidFill>
                  <a:srgbClr val="333333"/>
                </a:solidFill>
              </a:rPr>
              <a:t> </a:t>
            </a:r>
            <a:r>
              <a:rPr lang="en-AU" sz="2000" dirty="0">
                <a:solidFill>
                  <a:srgbClr val="999999"/>
                </a:solidFill>
              </a:rPr>
              <a:t>(</a:t>
            </a:r>
            <a:r>
              <a:rPr lang="en-AU" sz="2000" dirty="0">
                <a:solidFill>
                  <a:srgbClr val="EE9900"/>
                </a:solidFill>
              </a:rPr>
              <a:t>$container</a:t>
            </a:r>
            <a:r>
              <a:rPr lang="en-AU" sz="2000" dirty="0">
                <a:solidFill>
                  <a:srgbClr val="999999"/>
                </a:solidFill>
              </a:rPr>
              <a:t>)</a:t>
            </a:r>
            <a:r>
              <a:rPr lang="en-AU" sz="2000" dirty="0">
                <a:solidFill>
                  <a:srgbClr val="333333"/>
                </a:solidFill>
              </a:rPr>
              <a:t> </a:t>
            </a:r>
            <a:r>
              <a:rPr lang="en-AU" sz="2000" dirty="0">
                <a:solidFill>
                  <a:srgbClr val="999999"/>
                </a:solidFill>
              </a:rPr>
              <a:t>{</a:t>
            </a:r>
            <a:endParaRPr lang="en-AU" sz="2000" dirty="0">
              <a:solidFill>
                <a:srgbClr val="333333"/>
              </a:solidFill>
            </a:endParaRPr>
          </a:p>
          <a:p>
            <a:pPr marL="0" indent="0">
              <a:buNone/>
            </a:pPr>
            <a:r>
              <a:rPr lang="en-AU" sz="2000" dirty="0">
                <a:solidFill>
                  <a:srgbClr val="333333"/>
                </a:solidFill>
              </a:rPr>
              <a:t>    </a:t>
            </a:r>
            <a:r>
              <a:rPr lang="en-AU" sz="2000" dirty="0">
                <a:solidFill>
                  <a:srgbClr val="EE9900"/>
                </a:solidFill>
              </a:rPr>
              <a:t>$</a:t>
            </a:r>
            <a:r>
              <a:rPr lang="en-AU" sz="2000" dirty="0" err="1">
                <a:solidFill>
                  <a:srgbClr val="EE9900"/>
                </a:solidFill>
              </a:rPr>
              <a:t>myService</a:t>
            </a:r>
            <a:r>
              <a:rPr lang="en-AU" sz="2000" dirty="0">
                <a:solidFill>
                  <a:srgbClr val="333333"/>
                </a:solidFill>
              </a:rPr>
              <a:t> </a:t>
            </a:r>
            <a:r>
              <a:rPr lang="en-AU" sz="2000" dirty="0">
                <a:solidFill>
                  <a:srgbClr val="A67F59"/>
                </a:solidFill>
              </a:rPr>
              <a:t>=</a:t>
            </a:r>
            <a:r>
              <a:rPr lang="en-AU" sz="2000" dirty="0">
                <a:solidFill>
                  <a:srgbClr val="333333"/>
                </a:solidFill>
              </a:rPr>
              <a:t> </a:t>
            </a:r>
            <a:r>
              <a:rPr lang="en-AU" sz="2000" dirty="0">
                <a:solidFill>
                  <a:srgbClr val="0077AA"/>
                </a:solidFill>
              </a:rPr>
              <a:t>new</a:t>
            </a:r>
            <a:r>
              <a:rPr lang="en-AU" sz="2000" dirty="0">
                <a:solidFill>
                  <a:srgbClr val="333333"/>
                </a:solidFill>
              </a:rPr>
              <a:t> </a:t>
            </a:r>
            <a:r>
              <a:rPr lang="en-AU" sz="2000" dirty="0" err="1">
                <a:solidFill>
                  <a:srgbClr val="333333"/>
                </a:solidFill>
              </a:rPr>
              <a:t>MyService</a:t>
            </a:r>
            <a:r>
              <a:rPr lang="en-AU" sz="2000" dirty="0">
                <a:solidFill>
                  <a:srgbClr val="999999"/>
                </a:solidFill>
              </a:rPr>
              <a:t>();</a:t>
            </a:r>
            <a:endParaRPr lang="en-AU" sz="2000" dirty="0">
              <a:solidFill>
                <a:srgbClr val="333333"/>
              </a:solidFill>
            </a:endParaRPr>
          </a:p>
          <a:p>
            <a:pPr marL="0" indent="0">
              <a:buNone/>
            </a:pPr>
            <a:r>
              <a:rPr lang="en-AU" sz="2000" dirty="0">
                <a:solidFill>
                  <a:srgbClr val="0077AA"/>
                </a:solidFill>
              </a:rPr>
              <a:t>    return</a:t>
            </a:r>
            <a:r>
              <a:rPr lang="en-AU" sz="2000" dirty="0">
                <a:solidFill>
                  <a:srgbClr val="333333"/>
                </a:solidFill>
              </a:rPr>
              <a:t> </a:t>
            </a:r>
            <a:r>
              <a:rPr lang="en-AU" sz="2000" dirty="0">
                <a:solidFill>
                  <a:srgbClr val="EE9900"/>
                </a:solidFill>
              </a:rPr>
              <a:t>$</a:t>
            </a:r>
            <a:r>
              <a:rPr lang="en-AU" sz="2000" dirty="0" err="1">
                <a:solidFill>
                  <a:srgbClr val="EE9900"/>
                </a:solidFill>
              </a:rPr>
              <a:t>myService</a:t>
            </a:r>
            <a:r>
              <a:rPr lang="en-AU" sz="2000" dirty="0">
                <a:solidFill>
                  <a:srgbClr val="999999"/>
                </a:solidFill>
              </a:rPr>
              <a:t>;</a:t>
            </a:r>
            <a:r>
              <a:rPr lang="en-AU" sz="2000" dirty="0">
                <a:solidFill>
                  <a:srgbClr val="333333"/>
                </a:solidFill>
              </a:rPr>
              <a:t> </a:t>
            </a:r>
          </a:p>
          <a:p>
            <a:pPr marL="0" indent="0">
              <a:buNone/>
            </a:pPr>
            <a:r>
              <a:rPr lang="en-AU" sz="2000" dirty="0">
                <a:solidFill>
                  <a:srgbClr val="999999"/>
                </a:solidFill>
              </a:rPr>
              <a:t>};</a:t>
            </a:r>
            <a:r>
              <a:rPr lang="en-AU" sz="2000" dirty="0">
                <a:solidFill>
                  <a:srgbClr val="333333"/>
                </a:solidFill>
              </a:rPr>
              <a:t> </a:t>
            </a:r>
          </a:p>
          <a:p>
            <a:pPr marL="0" indent="0">
              <a:buNone/>
            </a:pPr>
            <a:endParaRPr lang="en-AU" sz="2000" dirty="0"/>
          </a:p>
          <a:p>
            <a:pPr marL="0" indent="0">
              <a:buNone/>
            </a:pPr>
            <a:r>
              <a:rPr lang="en-AU" sz="2000" dirty="0">
                <a:solidFill>
                  <a:srgbClr val="EE9900"/>
                </a:solidFill>
              </a:rPr>
              <a:t>$app</a:t>
            </a:r>
            <a:r>
              <a:rPr lang="en-AU" sz="2000" dirty="0">
                <a:solidFill>
                  <a:srgbClr val="A67F59"/>
                </a:solidFill>
              </a:rPr>
              <a:t>-&gt;</a:t>
            </a:r>
            <a:r>
              <a:rPr lang="en-AU" sz="2000" dirty="0">
                <a:solidFill>
                  <a:srgbClr val="DD4A68"/>
                </a:solidFill>
              </a:rPr>
              <a:t>get</a:t>
            </a:r>
            <a:r>
              <a:rPr lang="en-AU" sz="2000" dirty="0">
                <a:solidFill>
                  <a:srgbClr val="999999"/>
                </a:solidFill>
              </a:rPr>
              <a:t>(</a:t>
            </a:r>
            <a:r>
              <a:rPr lang="en-AU" sz="2000" dirty="0">
                <a:solidFill>
                  <a:srgbClr val="669900"/>
                </a:solidFill>
              </a:rPr>
              <a:t>'/hello/{name}'</a:t>
            </a:r>
            <a:r>
              <a:rPr lang="en-AU" sz="2000" dirty="0">
                <a:solidFill>
                  <a:srgbClr val="999999"/>
                </a:solidFill>
              </a:rPr>
              <a:t>,</a:t>
            </a:r>
            <a:r>
              <a:rPr lang="en-AU" sz="2000" dirty="0"/>
              <a:t> </a:t>
            </a:r>
            <a:r>
              <a:rPr lang="en-AU" sz="2000" dirty="0">
                <a:solidFill>
                  <a:srgbClr val="0077AA"/>
                </a:solidFill>
              </a:rPr>
              <a:t>function</a:t>
            </a:r>
            <a:r>
              <a:rPr lang="en-AU" sz="2000" dirty="0"/>
              <a:t> </a:t>
            </a:r>
            <a:r>
              <a:rPr lang="en-AU" sz="2000" dirty="0">
                <a:solidFill>
                  <a:srgbClr val="999999"/>
                </a:solidFill>
              </a:rPr>
              <a:t>(</a:t>
            </a:r>
            <a:r>
              <a:rPr lang="en-AU" sz="2000" dirty="0"/>
              <a:t>Request </a:t>
            </a:r>
            <a:r>
              <a:rPr lang="en-AU" sz="2000" dirty="0">
                <a:solidFill>
                  <a:srgbClr val="EE9900"/>
                </a:solidFill>
              </a:rPr>
              <a:t>$request</a:t>
            </a:r>
            <a:r>
              <a:rPr lang="en-AU" sz="2000" dirty="0">
                <a:solidFill>
                  <a:srgbClr val="999999"/>
                </a:solidFill>
              </a:rPr>
              <a:t>,</a:t>
            </a:r>
            <a:r>
              <a:rPr lang="en-AU" sz="2000" dirty="0"/>
              <a:t> Response </a:t>
            </a:r>
            <a:r>
              <a:rPr lang="en-AU" sz="2000" dirty="0">
                <a:solidFill>
                  <a:srgbClr val="EE9900"/>
                </a:solidFill>
              </a:rPr>
              <a:t>$response</a:t>
            </a:r>
            <a:r>
              <a:rPr lang="en-AU" sz="2000" dirty="0">
                <a:solidFill>
                  <a:srgbClr val="999999"/>
                </a:solidFill>
              </a:rPr>
              <a:t>,</a:t>
            </a:r>
            <a:r>
              <a:rPr lang="en-AU" sz="2000" dirty="0"/>
              <a:t> </a:t>
            </a:r>
            <a:r>
              <a:rPr lang="en-AU" sz="2000" dirty="0">
                <a:solidFill>
                  <a:srgbClr val="0077AA"/>
                </a:solidFill>
              </a:rPr>
              <a:t>array</a:t>
            </a:r>
            <a:r>
              <a:rPr lang="en-AU" sz="2000" dirty="0"/>
              <a:t> </a:t>
            </a:r>
            <a:r>
              <a:rPr lang="en-AU" sz="2000" dirty="0">
                <a:solidFill>
                  <a:srgbClr val="EE9900"/>
                </a:solidFill>
              </a:rPr>
              <a:t>$</a:t>
            </a:r>
            <a:r>
              <a:rPr lang="en-AU" sz="2000" dirty="0" err="1">
                <a:solidFill>
                  <a:srgbClr val="EE9900"/>
                </a:solidFill>
              </a:rPr>
              <a:t>args</a:t>
            </a:r>
            <a:r>
              <a:rPr lang="en-AU" sz="2000" dirty="0">
                <a:solidFill>
                  <a:srgbClr val="999999"/>
                </a:solidFill>
              </a:rPr>
              <a:t>)</a:t>
            </a:r>
            <a:r>
              <a:rPr lang="en-AU" sz="2000" dirty="0"/>
              <a:t> </a:t>
            </a:r>
            <a:r>
              <a:rPr lang="en-AU" sz="2000" dirty="0">
                <a:solidFill>
                  <a:srgbClr val="999999"/>
                </a:solidFill>
              </a:rPr>
              <a:t>{</a:t>
            </a:r>
            <a:r>
              <a:rPr lang="en-AU" sz="2000" dirty="0"/>
              <a:t> </a:t>
            </a:r>
          </a:p>
          <a:p>
            <a:pPr marL="0" indent="0">
              <a:buNone/>
            </a:pPr>
            <a:r>
              <a:rPr lang="en-AU" sz="2000" dirty="0">
                <a:solidFill>
                  <a:srgbClr val="EE9900"/>
                </a:solidFill>
              </a:rPr>
              <a:t>    $name</a:t>
            </a:r>
            <a:r>
              <a:rPr lang="en-AU" sz="2000" dirty="0"/>
              <a:t> </a:t>
            </a:r>
            <a:r>
              <a:rPr lang="en-AU" sz="2000" dirty="0">
                <a:solidFill>
                  <a:srgbClr val="A67F59"/>
                </a:solidFill>
              </a:rPr>
              <a:t>=</a:t>
            </a:r>
            <a:r>
              <a:rPr lang="en-AU" sz="2000" dirty="0"/>
              <a:t> </a:t>
            </a:r>
            <a:r>
              <a:rPr lang="en-AU" sz="2000" dirty="0">
                <a:solidFill>
                  <a:srgbClr val="EE9900"/>
                </a:solidFill>
              </a:rPr>
              <a:t>$</a:t>
            </a:r>
            <a:r>
              <a:rPr lang="en-AU" sz="2000" dirty="0" err="1">
                <a:solidFill>
                  <a:srgbClr val="EE9900"/>
                </a:solidFill>
              </a:rPr>
              <a:t>args</a:t>
            </a:r>
            <a:r>
              <a:rPr lang="en-AU" sz="2000" dirty="0">
                <a:solidFill>
                  <a:srgbClr val="999999"/>
                </a:solidFill>
              </a:rPr>
              <a:t>[</a:t>
            </a:r>
            <a:r>
              <a:rPr lang="en-AU" sz="2000" dirty="0">
                <a:solidFill>
                  <a:srgbClr val="669900"/>
                </a:solidFill>
              </a:rPr>
              <a:t>'name’</a:t>
            </a:r>
            <a:r>
              <a:rPr lang="en-AU" sz="2000" dirty="0">
                <a:solidFill>
                  <a:srgbClr val="999999"/>
                </a:solidFill>
              </a:rPr>
              <a:t>];</a:t>
            </a:r>
            <a:r>
              <a:rPr lang="en-AU" sz="2000" dirty="0"/>
              <a:t> </a:t>
            </a:r>
          </a:p>
          <a:p>
            <a:pPr marL="0" indent="0">
              <a:buNone/>
            </a:pPr>
            <a:r>
              <a:rPr lang="en-AU" sz="2000" dirty="0">
                <a:solidFill>
                  <a:srgbClr val="EE9900"/>
                </a:solidFill>
              </a:rPr>
              <a:t>    $response</a:t>
            </a:r>
            <a:r>
              <a:rPr lang="en-AU" sz="2000" dirty="0">
                <a:solidFill>
                  <a:srgbClr val="A67F59"/>
                </a:solidFill>
              </a:rPr>
              <a:t>-&gt;</a:t>
            </a:r>
            <a:r>
              <a:rPr lang="en-AU" sz="2000" dirty="0" err="1">
                <a:solidFill>
                  <a:srgbClr val="DD4A68"/>
                </a:solidFill>
              </a:rPr>
              <a:t>getBody</a:t>
            </a:r>
            <a:r>
              <a:rPr lang="en-AU" sz="2000" dirty="0">
                <a:solidFill>
                  <a:srgbClr val="999999"/>
                </a:solidFill>
              </a:rPr>
              <a:t>()</a:t>
            </a:r>
            <a:r>
              <a:rPr lang="en-AU" sz="2000" dirty="0">
                <a:solidFill>
                  <a:srgbClr val="A67F59"/>
                </a:solidFill>
              </a:rPr>
              <a:t>-&gt;</a:t>
            </a:r>
            <a:r>
              <a:rPr lang="en-AU" sz="2000" dirty="0">
                <a:solidFill>
                  <a:srgbClr val="DD4A68"/>
                </a:solidFill>
              </a:rPr>
              <a:t>write</a:t>
            </a:r>
            <a:r>
              <a:rPr lang="en-AU" sz="2000" dirty="0">
                <a:solidFill>
                  <a:srgbClr val="999999"/>
                </a:solidFill>
              </a:rPr>
              <a:t>(</a:t>
            </a:r>
            <a:r>
              <a:rPr lang="en-AU" sz="2000" dirty="0">
                <a:solidFill>
                  <a:srgbClr val="669900"/>
                </a:solidFill>
              </a:rPr>
              <a:t>"Hello, $name"</a:t>
            </a:r>
            <a:r>
              <a:rPr lang="en-AU" sz="2000" dirty="0">
                <a:solidFill>
                  <a:srgbClr val="999999"/>
                </a:solidFill>
              </a:rPr>
              <a:t>);</a:t>
            </a:r>
            <a:r>
              <a:rPr lang="en-AU" sz="2000" dirty="0"/>
              <a:t> </a:t>
            </a:r>
          </a:p>
          <a:p>
            <a:pPr marL="0" indent="0">
              <a:buNone/>
            </a:pPr>
            <a:r>
              <a:rPr lang="en-AU" sz="2000" dirty="0">
                <a:solidFill>
                  <a:srgbClr val="0077AA"/>
                </a:solidFill>
              </a:rPr>
              <a:t>    return</a:t>
            </a:r>
            <a:r>
              <a:rPr lang="en-AU" sz="2000" dirty="0"/>
              <a:t> </a:t>
            </a:r>
            <a:r>
              <a:rPr lang="en-AU" sz="2000" dirty="0">
                <a:solidFill>
                  <a:srgbClr val="EE9900"/>
                </a:solidFill>
              </a:rPr>
              <a:t>$response</a:t>
            </a:r>
            <a:r>
              <a:rPr lang="en-AU" sz="2000" dirty="0">
                <a:solidFill>
                  <a:srgbClr val="999999"/>
                </a:solidFill>
              </a:rPr>
              <a:t>;</a:t>
            </a:r>
            <a:r>
              <a:rPr lang="en-AU" sz="2000" dirty="0"/>
              <a:t> </a:t>
            </a:r>
          </a:p>
          <a:p>
            <a:pPr marL="0" indent="0">
              <a:buNone/>
            </a:pPr>
            <a:r>
              <a:rPr lang="en-AU" sz="2000" dirty="0">
                <a:solidFill>
                  <a:srgbClr val="999999"/>
                </a:solidFill>
              </a:rPr>
              <a:t>});</a:t>
            </a:r>
          </a:p>
          <a:p>
            <a:pPr marL="0" indent="0">
              <a:buNone/>
            </a:pPr>
            <a:endParaRPr lang="en-AU" sz="2000" dirty="0"/>
          </a:p>
          <a:p>
            <a:pPr marL="0" indent="0">
              <a:buNone/>
            </a:pPr>
            <a:r>
              <a:rPr lang="en-AU" sz="2000" dirty="0">
                <a:solidFill>
                  <a:srgbClr val="EE9900"/>
                </a:solidFill>
              </a:rPr>
              <a:t>$app</a:t>
            </a:r>
            <a:r>
              <a:rPr lang="en-AU" sz="2000" dirty="0">
                <a:solidFill>
                  <a:srgbClr val="A67F59"/>
                </a:solidFill>
              </a:rPr>
              <a:t>-&gt;</a:t>
            </a:r>
            <a:r>
              <a:rPr lang="en-AU" sz="2000" dirty="0">
                <a:solidFill>
                  <a:srgbClr val="DD4A68"/>
                </a:solidFill>
              </a:rPr>
              <a:t>run</a:t>
            </a:r>
            <a:r>
              <a:rPr lang="en-AU" sz="2000" dirty="0">
                <a:solidFill>
                  <a:srgbClr val="999999"/>
                </a:solidFill>
              </a:rPr>
              <a:t>();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84374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0A7F5-24F7-9141-BA9A-2355DEEFD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719E40"/>
                </a:solidFill>
              </a:rPr>
              <a:t>Middleware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619C3AD-7C0D-224B-B4CA-047B6F0767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21437" y="1825625"/>
            <a:ext cx="454912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970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281E0-F1B9-A44C-86AF-79EFAD352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719E40"/>
                </a:solidFill>
              </a:rPr>
              <a:t>The Good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21267-2438-EF47-8348-A5CD1D061B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Slim is Small</a:t>
            </a:r>
          </a:p>
          <a:p>
            <a:endParaRPr lang="en-US" dirty="0"/>
          </a:p>
          <a:p>
            <a:r>
              <a:rPr lang="en-US" dirty="0"/>
              <a:t>Slim is Simple</a:t>
            </a:r>
          </a:p>
          <a:p>
            <a:endParaRPr lang="en-US" dirty="0"/>
          </a:p>
          <a:p>
            <a:r>
              <a:rPr lang="en-US" dirty="0"/>
              <a:t>Slim is FAST (enough)</a:t>
            </a:r>
          </a:p>
          <a:p>
            <a:endParaRPr lang="en-US" dirty="0"/>
          </a:p>
          <a:p>
            <a:r>
              <a:rPr lang="en-US" dirty="0"/>
              <a:t>Slim is Predictable</a:t>
            </a:r>
          </a:p>
        </p:txBody>
      </p:sp>
    </p:spTree>
    <p:extLst>
      <p:ext uri="{BB962C8B-B14F-4D97-AF65-F5344CB8AC3E}">
        <p14:creationId xmlns:p14="http://schemas.microsoft.com/office/powerpoint/2010/main" val="1561465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0A7F5-24F7-9141-BA9A-2355DEEFD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719E40"/>
                </a:solidFill>
              </a:rPr>
              <a:t>The Bad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939521-6AD3-2843-9B64-89B07C1451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Slim is Small</a:t>
            </a:r>
          </a:p>
          <a:p>
            <a:pPr lvl="1"/>
            <a:r>
              <a:rPr lang="en-US" dirty="0"/>
              <a:t>There's not much else you can do out of the box</a:t>
            </a:r>
          </a:p>
          <a:p>
            <a:endParaRPr lang="en-US" dirty="0"/>
          </a:p>
          <a:p>
            <a:r>
              <a:rPr lang="en-US" dirty="0"/>
              <a:t>Slim is Simple</a:t>
            </a:r>
          </a:p>
          <a:p>
            <a:pPr lvl="1"/>
            <a:r>
              <a:rPr lang="en-US" dirty="0"/>
              <a:t>You cant make things too Complex, otherwise thing become hard to test / debug</a:t>
            </a:r>
          </a:p>
          <a:p>
            <a:pPr lvl="1"/>
            <a:endParaRPr lang="en-US" dirty="0"/>
          </a:p>
          <a:p>
            <a:r>
              <a:rPr lang="en-US" dirty="0"/>
              <a:t>Its still PHP (yes I know where I am!)</a:t>
            </a:r>
          </a:p>
        </p:txBody>
      </p:sp>
    </p:spTree>
    <p:extLst>
      <p:ext uri="{BB962C8B-B14F-4D97-AF65-F5344CB8AC3E}">
        <p14:creationId xmlns:p14="http://schemas.microsoft.com/office/powerpoint/2010/main" val="25448317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3B44F-649E-F241-B9E8-478E31B11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719E40"/>
                </a:solidFill>
              </a:rPr>
              <a:t>Why To Use it? AKA the AWESOME!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51A39E-EE86-3349-A623-1D38A3E31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 I C R O S E R V I C E S</a:t>
            </a:r>
          </a:p>
          <a:p>
            <a:pPr lvl="1"/>
            <a:r>
              <a:rPr lang="en-US" dirty="0"/>
              <a:t>No really!, PHP Microservices</a:t>
            </a:r>
          </a:p>
          <a:p>
            <a:endParaRPr lang="en-US" dirty="0"/>
          </a:p>
          <a:p>
            <a:r>
              <a:rPr lang="en-US" dirty="0"/>
              <a:t>Functional/e2e Testing</a:t>
            </a:r>
          </a:p>
          <a:p>
            <a:pPr lvl="1"/>
            <a:r>
              <a:rPr lang="en-US" dirty="0"/>
              <a:t>Super fast to get off the ground</a:t>
            </a:r>
          </a:p>
          <a:p>
            <a:endParaRPr lang="en-US" dirty="0"/>
          </a:p>
          <a:p>
            <a:r>
              <a:rPr lang="en-US" dirty="0"/>
              <a:t>Light/Simple Apps – ( not using the Starter )</a:t>
            </a:r>
          </a:p>
          <a:p>
            <a:pPr lvl="1"/>
            <a:r>
              <a:rPr lang="en-US" dirty="0"/>
              <a:t>Good for AWS Lambda</a:t>
            </a:r>
          </a:p>
          <a:p>
            <a:pPr lvl="1"/>
            <a:r>
              <a:rPr lang="en-US" sz="1800" dirty="0">
                <a:hlinkClick r:id="rId2"/>
              </a:rPr>
              <a:t>https://github.com/dannylinden/aws-lambda-php</a:t>
            </a:r>
            <a:r>
              <a:rPr lang="en-US" sz="1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227642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343</Words>
  <Application>Microsoft Macintosh PowerPoint</Application>
  <PresentationFormat>Widescreen</PresentationFormat>
  <Paragraphs>57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The Good, The Bad, The Awesome</vt:lpstr>
      <vt:lpstr>What is Slim?</vt:lpstr>
      <vt:lpstr>Wait… But the Docs say it’s a framework?</vt:lpstr>
      <vt:lpstr>Getting Started</vt:lpstr>
      <vt:lpstr>Middleware</vt:lpstr>
      <vt:lpstr>The Good</vt:lpstr>
      <vt:lpstr>The Bad</vt:lpstr>
      <vt:lpstr>Why To Use it? AKA the AWESOME!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Good, The Bad, The Awesome</dc:title>
  <dc:creator>Nik Kyriakidis</dc:creator>
  <cp:lastModifiedBy>Nik Kyriakidis</cp:lastModifiedBy>
  <cp:revision>11</cp:revision>
  <dcterms:created xsi:type="dcterms:W3CDTF">2018-04-20T02:31:20Z</dcterms:created>
  <dcterms:modified xsi:type="dcterms:W3CDTF">2018-05-31T07:50:36Z</dcterms:modified>
</cp:coreProperties>
</file>