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4"/>
  </p:notesMasterIdLst>
  <p:handoutMasterIdLst>
    <p:handoutMasterId r:id="rId25"/>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5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414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321DF7-90D8-4905-9723-C1209D7BD9DF}"/>
              </a:ext>
            </a:extLst>
          </p:cNvPr>
          <p:cNvSpPr>
            <a:spLocks noGrp="1" noRot="1" noChangeAspect="1"/>
          </p:cNvSpPr>
          <p:nvPr>
            <p:ph type="sldImg" idx="2"/>
          </p:nvPr>
        </p:nvSpPr>
        <p:spPr>
          <a:xfrm>
            <a:off x="1312920" y="1027079"/>
            <a:ext cx="4933800" cy="3700440"/>
          </a:xfrm>
          <a:prstGeom prst="rect">
            <a:avLst/>
          </a:prstGeom>
          <a:noFill/>
          <a:ln>
            <a:noFill/>
            <a:prstDash val="solid"/>
          </a:ln>
        </p:spPr>
      </p:sp>
      <p:sp>
        <p:nvSpPr>
          <p:cNvPr id="3" name="Notes Placeholder 2">
            <a:extLst>
              <a:ext uri="{FF2B5EF4-FFF2-40B4-BE49-F238E27FC236}">
                <a16:creationId xmlns:a16="http://schemas.microsoft.com/office/drawing/2014/main" id="{44557BE2-F5CC-461C-9061-2379FAB37894}"/>
              </a:ext>
            </a:extLst>
          </p:cNvPr>
          <p:cNvSpPr txBox="1">
            <a:spLocks noGrp="1"/>
          </p:cNvSpPr>
          <p:nvPr>
            <p:ph type="body" sz="quarter" idx="3"/>
          </p:nvPr>
        </p:nvSpPr>
        <p:spPr>
          <a:xfrm>
            <a:off x="1169640" y="5086800"/>
            <a:ext cx="5226120" cy="4107240"/>
          </a:xfrm>
          <a:prstGeom prst="rect">
            <a:avLst/>
          </a:prstGeom>
          <a:noFill/>
          <a:ln>
            <a:noFill/>
          </a:ln>
        </p:spPr>
        <p:txBody>
          <a:bodyPr lIns="0" tIns="0" rIns="0" bIns="0"/>
          <a:lstStyle/>
          <a:p>
            <a:endParaRPr lang="en-GB"/>
          </a:p>
        </p:txBody>
      </p:sp>
    </p:spTree>
    <p:extLst>
      <p:ext uri="{BB962C8B-B14F-4D97-AF65-F5344CB8AC3E}">
        <p14:creationId xmlns:p14="http://schemas.microsoft.com/office/powerpoint/2010/main" val="2174809650"/>
      </p:ext>
    </p:extLst>
  </p:cSld>
  <p:clrMap bg1="lt1" tx1="dk1" bg2="lt2" tx2="dk2" accent1="accent1" accent2="accent2" accent3="accent3" accent4="accent4" accent5="accent5" accent6="accent6" hlink="hlink" folHlink="folHlink"/>
  <p:notesStyle>
    <a:lvl1pPr rtl="0" hangingPunct="0">
      <a:tabLst/>
      <a:defRPr lang="en-GB" sz="2400" b="0" i="0" u="none" strike="noStrike">
        <a:ln>
          <a:noFill/>
        </a:ln>
        <a:solidFill>
          <a:srgbClr val="000000"/>
        </a:solidFill>
        <a:latin typeface="Thorndale"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9D2F2-D21F-4D49-9621-E56E2FE7B195}"/>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AF0DF69-C5CB-4731-853B-639C2C3CF305}"/>
              </a:ext>
            </a:extLst>
          </p:cNvPr>
          <p:cNvSpPr txBox="1">
            <a:spLocks noGrp="1"/>
          </p:cNvSpPr>
          <p:nvPr>
            <p:ph type="body" sz="quarter" idx="1"/>
          </p:nvPr>
        </p:nvSpPr>
        <p:spPr>
          <a:xfrm>
            <a:off x="1169640" y="5086800"/>
            <a:ext cx="5226480" cy="4107600"/>
          </a:xfrm>
        </p:spPr>
        <p:txBody>
          <a:bodyPr>
            <a:spAutoFit/>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3ECF4A-3CD0-4FC2-98E4-7F71AFC9DDD5}"/>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6AA4DC2-4D46-41A1-84E4-906F531FFE8C}"/>
              </a:ext>
            </a:extLst>
          </p:cNvPr>
          <p:cNvSpPr txBox="1">
            <a:spLocks noGrp="1"/>
          </p:cNvSpPr>
          <p:nvPr>
            <p:ph type="body" sz="quarter" idx="1"/>
          </p:nvPr>
        </p:nvSpPr>
        <p:spPr>
          <a:xfrm>
            <a:off x="1169640" y="5086800"/>
            <a:ext cx="5226480" cy="4107600"/>
          </a:xfrm>
        </p:spPr>
        <p:txBody>
          <a:bodyPr>
            <a:spAutoFit/>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287A32-E5E8-46BA-ACFB-AB9F3995ABD0}"/>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9235DA4-A2BD-43E7-B94C-CEDD90896F90}"/>
              </a:ext>
            </a:extLst>
          </p:cNvPr>
          <p:cNvSpPr txBox="1">
            <a:spLocks noGrp="1"/>
          </p:cNvSpPr>
          <p:nvPr>
            <p:ph type="body" sz="quarter" idx="1"/>
          </p:nvPr>
        </p:nvSpPr>
        <p:spPr>
          <a:xfrm>
            <a:off x="1169640" y="5086800"/>
            <a:ext cx="5226480" cy="4107600"/>
          </a:xfrm>
        </p:spPr>
        <p:txBody>
          <a:bodyPr>
            <a:spAutoFit/>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E93D0-AA70-4252-AE0B-B927E7E4288F}"/>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824E310-13CA-4A7F-93E7-F3CEB26BE2DB}"/>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0BAC81-1165-4843-829B-CD6C1B32781E}"/>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AA30D44-49F2-4E07-8C87-0DC5E8C7ECA6}"/>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9C254A-27FC-4B06-87F8-BEACD78CFD91}"/>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7531210-B8B6-45C0-8FFA-287DBB365D59}"/>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B24D7-6BE5-4281-A780-044E5552F3F0}"/>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6BD0AFC-6798-4C4C-915A-AA30F0B2EC15}"/>
              </a:ext>
            </a:extLst>
          </p:cNvPr>
          <p:cNvSpPr txBox="1">
            <a:spLocks noGrp="1"/>
          </p:cNvSpPr>
          <p:nvPr>
            <p:ph type="body" sz="quarter" idx="1"/>
          </p:nvPr>
        </p:nvSpPr>
        <p:spPr>
          <a:xfrm>
            <a:off x="1169640" y="5086800"/>
            <a:ext cx="5226480" cy="4107600"/>
          </a:xfrm>
        </p:spPr>
        <p:txBody>
          <a:bodyPr>
            <a:sp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3DFE5-9AB6-4408-9C18-C0F8F192AE87}"/>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E643E95-6D68-43B3-BCF4-9C91BDF90AA4}"/>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4D1AC7-31B5-420C-A81E-BD9360F19B75}"/>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05E8586-8EDE-42C5-989A-B4D02B510439}"/>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A01F77-ED68-4D99-A279-91E1E3B45448}"/>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7C79235-D670-4E8B-88EF-8C5F0F357FC8}"/>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29EA61-F60B-43DF-9F9C-02CDF5A1E954}"/>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D8D03314-1213-436F-B164-AC5CAAB83E9E}"/>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B47D0B-0929-4C4C-A6EE-05729D8601E5}"/>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CE9E5E9-628C-4ABA-BFCB-1B9FCED27822}"/>
              </a:ext>
            </a:extLst>
          </p:cNvPr>
          <p:cNvSpPr txBox="1">
            <a:spLocks noGrp="1"/>
          </p:cNvSpPr>
          <p:nvPr>
            <p:ph type="body" sz="quarter" idx="1"/>
          </p:nvPr>
        </p:nvSpPr>
        <p:spPr>
          <a:xfrm>
            <a:off x="1169640" y="5086800"/>
            <a:ext cx="5226480" cy="4107600"/>
          </a:xfrm>
        </p:spPr>
        <p:txBody>
          <a:bodyPr>
            <a:spAutoFit/>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3EED3B-FB65-474A-B668-809EF1A2C2B3}"/>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CB6C850-23F3-4AAA-96B2-44D591921416}"/>
              </a:ext>
            </a:extLst>
          </p:cNvPr>
          <p:cNvSpPr txBox="1">
            <a:spLocks noGrp="1"/>
          </p:cNvSpPr>
          <p:nvPr>
            <p:ph type="body" sz="quarter" idx="1"/>
          </p:nvPr>
        </p:nvSpPr>
        <p:spPr>
          <a:xfrm>
            <a:off x="1169640" y="5086800"/>
            <a:ext cx="5226480" cy="4107600"/>
          </a:xfrm>
        </p:spPr>
        <p:txBody>
          <a:bodyPr>
            <a:spAutoFit/>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9D8AFA-2982-47EB-A7A3-7C73594FE571}"/>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FC72DB5-0ED4-4D71-AC31-1733F78C101C}"/>
              </a:ext>
            </a:extLst>
          </p:cNvPr>
          <p:cNvSpPr txBox="1">
            <a:spLocks noGrp="1"/>
          </p:cNvSpPr>
          <p:nvPr>
            <p:ph type="body" sz="quarter" idx="1"/>
          </p:nvPr>
        </p:nvSpPr>
        <p:spPr>
          <a:xfrm>
            <a:off x="1169640" y="5086800"/>
            <a:ext cx="5226480" cy="4107600"/>
          </a:xfrm>
        </p:spPr>
        <p:txBody>
          <a:bodyPr>
            <a:sp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B340B-0EB9-4ECF-9A56-B28BDE5DDD9E}"/>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2378D9-8BA6-4315-B153-BA2E1FB2AF0B}"/>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CDF039-1267-419C-9035-A9FBF351ED8C}"/>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1648103-85CC-45BB-9444-447B5BEB2DCA}"/>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2C8570-9B5B-4539-B906-3DE8836B3291}"/>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6A1A0F6-8BA4-4F77-AAD7-726D2246DC08}"/>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AA7F3B-4AF5-4167-B360-800E40149876}"/>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534445C-B897-4F69-9CC7-6FB7E2A968AB}"/>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B2902-7AE3-4C50-8270-7FDDA166C182}"/>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14E2418-D1AE-4979-A870-F81E1F9D971C}"/>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AEA574-C282-4851-949E-321CFA1DAFEA}"/>
              </a:ext>
            </a:extLst>
          </p:cNvPr>
          <p:cNvSpPr>
            <a:spLocks noGrp="1" noRot="1" noChangeAspect="1" noResize="1"/>
          </p:cNvSpPr>
          <p:nvPr>
            <p:ph type="sldImg"/>
          </p:nvPr>
        </p:nvSpPr>
        <p:spPr>
          <a:xfrm>
            <a:off x="1312863"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25476EE-A902-4672-9C7C-73B6A75CD63C}"/>
              </a:ext>
            </a:extLst>
          </p:cNvPr>
          <p:cNvSpPr txBox="1">
            <a:spLocks noGrp="1"/>
          </p:cNvSpPr>
          <p:nvPr>
            <p:ph type="body" sz="quarter" idx="1"/>
          </p:nvPr>
        </p:nvSpPr>
        <p:spPr>
          <a:xfrm>
            <a:off x="1169640" y="5086800"/>
            <a:ext cx="5226480" cy="4107600"/>
          </a:xfrm>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4C66-6E25-4396-A0D9-8A79F35D5BC2}"/>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3EED7EA-6554-45A6-B283-944AE6846382}"/>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Tree>
    <p:extLst>
      <p:ext uri="{BB962C8B-B14F-4D97-AF65-F5344CB8AC3E}">
        <p14:creationId xmlns:p14="http://schemas.microsoft.com/office/powerpoint/2010/main" val="257165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275F-C56C-4A98-BF48-2A62FDB8502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FF86AFE-6FE6-4367-BFEB-6CE22B50A1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78194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EF176-D7BB-4006-81D6-15FFA859C1F9}"/>
              </a:ext>
            </a:extLst>
          </p:cNvPr>
          <p:cNvSpPr>
            <a:spLocks noGrp="1"/>
          </p:cNvSpPr>
          <p:nvPr>
            <p:ph type="title" orient="vert"/>
          </p:nvPr>
        </p:nvSpPr>
        <p:spPr>
          <a:xfrm>
            <a:off x="7361238" y="117475"/>
            <a:ext cx="2205037" cy="6869113"/>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4BD0C62-1348-4C06-8083-70F09A7233B6}"/>
              </a:ext>
            </a:extLst>
          </p:cNvPr>
          <p:cNvSpPr>
            <a:spLocks noGrp="1"/>
          </p:cNvSpPr>
          <p:nvPr>
            <p:ph type="body" orient="vert" idx="1"/>
          </p:nvPr>
        </p:nvSpPr>
        <p:spPr>
          <a:xfrm>
            <a:off x="741363" y="117475"/>
            <a:ext cx="6467475" cy="68691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496874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5AE-19DA-43CE-B5BC-72A46F3BDE4A}"/>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D2ABE02-5AF5-4C32-9E31-ACE53CE31E28}"/>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0E402BC-C27B-4239-8CDA-54F3373181DB}"/>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952C9116-F7B0-451E-A35F-B89596150A06}"/>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E6D48A31-E2E9-4955-9BBA-45D39E4ED363}"/>
              </a:ext>
            </a:extLst>
          </p:cNvPr>
          <p:cNvSpPr>
            <a:spLocks noGrp="1"/>
          </p:cNvSpPr>
          <p:nvPr>
            <p:ph type="sldNum" sz="quarter" idx="12"/>
          </p:nvPr>
        </p:nvSpPr>
        <p:spPr/>
        <p:txBody>
          <a:bodyPr/>
          <a:lstStyle/>
          <a:p>
            <a:pPr lvl="0"/>
            <a:fld id="{12D5635B-8A25-489D-AC5E-1D89FA9B8BE1}" type="slidenum">
              <a:t>‹#›</a:t>
            </a:fld>
            <a:endParaRPr lang="en-GB"/>
          </a:p>
        </p:txBody>
      </p:sp>
    </p:spTree>
    <p:extLst>
      <p:ext uri="{BB962C8B-B14F-4D97-AF65-F5344CB8AC3E}">
        <p14:creationId xmlns:p14="http://schemas.microsoft.com/office/powerpoint/2010/main" val="3104516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77A9-085E-4715-903F-5D62AA7CC58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E9F45E6-92CD-457F-AC8D-F5F43CF6F6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B2CA12-2727-4638-B5DC-EDD8C68E8333}"/>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994CFC4F-D993-416C-A789-8A01F08E13FB}"/>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5E03862E-C79E-4F0F-8FFC-B4167FB00D68}"/>
              </a:ext>
            </a:extLst>
          </p:cNvPr>
          <p:cNvSpPr>
            <a:spLocks noGrp="1"/>
          </p:cNvSpPr>
          <p:nvPr>
            <p:ph type="sldNum" sz="quarter" idx="12"/>
          </p:nvPr>
        </p:nvSpPr>
        <p:spPr/>
        <p:txBody>
          <a:bodyPr/>
          <a:lstStyle/>
          <a:p>
            <a:pPr lvl="0"/>
            <a:fld id="{979A377D-00F9-4421-A7F5-93201E02CEB5}" type="slidenum">
              <a:t>‹#›</a:t>
            </a:fld>
            <a:endParaRPr lang="en-GB"/>
          </a:p>
        </p:txBody>
      </p:sp>
    </p:spTree>
    <p:extLst>
      <p:ext uri="{BB962C8B-B14F-4D97-AF65-F5344CB8AC3E}">
        <p14:creationId xmlns:p14="http://schemas.microsoft.com/office/powerpoint/2010/main" val="202121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EE29-F43A-4488-89E2-2E568FE7FCA5}"/>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8139CD8-9754-4D77-8C72-493DA612798E}"/>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048F4E-A6EB-41FD-9E09-AC21438FDBA8}"/>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824F9268-F64E-4E81-8DFF-E6D8E3B997FC}"/>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5AB79158-AF12-4EF6-83E1-73D17024EE94}"/>
              </a:ext>
            </a:extLst>
          </p:cNvPr>
          <p:cNvSpPr>
            <a:spLocks noGrp="1"/>
          </p:cNvSpPr>
          <p:nvPr>
            <p:ph type="sldNum" sz="quarter" idx="12"/>
          </p:nvPr>
        </p:nvSpPr>
        <p:spPr/>
        <p:txBody>
          <a:bodyPr/>
          <a:lstStyle/>
          <a:p>
            <a:pPr lvl="0"/>
            <a:fld id="{127F8515-6B9C-430C-8611-4F084F7F2445}" type="slidenum">
              <a:t>‹#›</a:t>
            </a:fld>
            <a:endParaRPr lang="en-GB"/>
          </a:p>
        </p:txBody>
      </p:sp>
    </p:spTree>
    <p:extLst>
      <p:ext uri="{BB962C8B-B14F-4D97-AF65-F5344CB8AC3E}">
        <p14:creationId xmlns:p14="http://schemas.microsoft.com/office/powerpoint/2010/main" val="3611946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CEED-3311-41F8-AA09-473F2151128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7FAAC4-39C3-4849-8F44-548044D6C395}"/>
              </a:ext>
            </a:extLst>
          </p:cNvPr>
          <p:cNvSpPr>
            <a:spLocks noGrp="1"/>
          </p:cNvSpPr>
          <p:nvPr>
            <p:ph sz="half" idx="1"/>
          </p:nvPr>
        </p:nvSpPr>
        <p:spPr>
          <a:xfrm>
            <a:off x="503238" y="1768475"/>
            <a:ext cx="4459287" cy="4989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99C64B2-6BC6-479E-8ED3-A68E51BBDAC2}"/>
              </a:ext>
            </a:extLst>
          </p:cNvPr>
          <p:cNvSpPr>
            <a:spLocks noGrp="1"/>
          </p:cNvSpPr>
          <p:nvPr>
            <p:ph sz="half" idx="2"/>
          </p:nvPr>
        </p:nvSpPr>
        <p:spPr>
          <a:xfrm>
            <a:off x="5114925" y="1768475"/>
            <a:ext cx="4460875" cy="4989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D151100-EF8B-45C1-B00F-E20AC7B48E9D}"/>
              </a:ext>
            </a:extLst>
          </p:cNvPr>
          <p:cNvSpPr>
            <a:spLocks noGrp="1"/>
          </p:cNvSpPr>
          <p:nvPr>
            <p:ph type="dt" sz="half" idx="10"/>
          </p:nvPr>
        </p:nvSpPr>
        <p:spPr/>
        <p:txBody>
          <a:bodyPr/>
          <a:lstStyle/>
          <a:p>
            <a:pPr lvl="0"/>
            <a:endParaRPr lang="en-GB"/>
          </a:p>
        </p:txBody>
      </p:sp>
      <p:sp>
        <p:nvSpPr>
          <p:cNvPr id="6" name="Footer Placeholder 5">
            <a:extLst>
              <a:ext uri="{FF2B5EF4-FFF2-40B4-BE49-F238E27FC236}">
                <a16:creationId xmlns:a16="http://schemas.microsoft.com/office/drawing/2014/main" id="{872F42D1-DEDB-4189-84F4-F15A1FBD7A41}"/>
              </a:ext>
            </a:extLst>
          </p:cNvPr>
          <p:cNvSpPr>
            <a:spLocks noGrp="1"/>
          </p:cNvSpPr>
          <p:nvPr>
            <p:ph type="ftr" sz="quarter" idx="11"/>
          </p:nvPr>
        </p:nvSpPr>
        <p:spPr/>
        <p:txBody>
          <a:bodyPr/>
          <a:lstStyle/>
          <a:p>
            <a:pPr lvl="0"/>
            <a:endParaRPr lang="en-GB"/>
          </a:p>
        </p:txBody>
      </p:sp>
      <p:sp>
        <p:nvSpPr>
          <p:cNvPr id="7" name="Slide Number Placeholder 6">
            <a:extLst>
              <a:ext uri="{FF2B5EF4-FFF2-40B4-BE49-F238E27FC236}">
                <a16:creationId xmlns:a16="http://schemas.microsoft.com/office/drawing/2014/main" id="{215FC50E-E927-4BA3-BA1A-2C2E47E44D8D}"/>
              </a:ext>
            </a:extLst>
          </p:cNvPr>
          <p:cNvSpPr>
            <a:spLocks noGrp="1"/>
          </p:cNvSpPr>
          <p:nvPr>
            <p:ph type="sldNum" sz="quarter" idx="12"/>
          </p:nvPr>
        </p:nvSpPr>
        <p:spPr/>
        <p:txBody>
          <a:bodyPr/>
          <a:lstStyle/>
          <a:p>
            <a:pPr lvl="0"/>
            <a:fld id="{3B53FC77-9830-4695-9227-3B80CB64C74D}" type="slidenum">
              <a:t>‹#›</a:t>
            </a:fld>
            <a:endParaRPr lang="en-GB"/>
          </a:p>
        </p:txBody>
      </p:sp>
    </p:spTree>
    <p:extLst>
      <p:ext uri="{BB962C8B-B14F-4D97-AF65-F5344CB8AC3E}">
        <p14:creationId xmlns:p14="http://schemas.microsoft.com/office/powerpoint/2010/main" val="1007298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2F5B-31A4-4F11-AB30-7878F4E469F5}"/>
              </a:ext>
            </a:extLst>
          </p:cNvPr>
          <p:cNvSpPr>
            <a:spLocks noGrp="1"/>
          </p:cNvSpPr>
          <p:nvPr>
            <p:ph type="title"/>
          </p:nvPr>
        </p:nvSpPr>
        <p:spPr>
          <a:xfrm>
            <a:off x="693738" y="403225"/>
            <a:ext cx="8694737" cy="1460500"/>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FE44FD5-BFF6-4602-AC4E-2F98F10177D0}"/>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581811-70D6-46EB-8125-77837CDA53AD}"/>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C8C6A56-F9D7-47B9-9630-A915B5935A5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6A1155-74DA-42F1-8183-7B89AC588F4D}"/>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30931AA-CD3E-456F-AE65-85197D1F0754}"/>
              </a:ext>
            </a:extLst>
          </p:cNvPr>
          <p:cNvSpPr>
            <a:spLocks noGrp="1"/>
          </p:cNvSpPr>
          <p:nvPr>
            <p:ph type="dt" sz="half" idx="10"/>
          </p:nvPr>
        </p:nvSpPr>
        <p:spPr/>
        <p:txBody>
          <a:bodyPr/>
          <a:lstStyle/>
          <a:p>
            <a:pPr lvl="0"/>
            <a:endParaRPr lang="en-GB"/>
          </a:p>
        </p:txBody>
      </p:sp>
      <p:sp>
        <p:nvSpPr>
          <p:cNvPr id="8" name="Footer Placeholder 7">
            <a:extLst>
              <a:ext uri="{FF2B5EF4-FFF2-40B4-BE49-F238E27FC236}">
                <a16:creationId xmlns:a16="http://schemas.microsoft.com/office/drawing/2014/main" id="{45178A90-6655-4D7B-B3BF-3230CC9C2547}"/>
              </a:ext>
            </a:extLst>
          </p:cNvPr>
          <p:cNvSpPr>
            <a:spLocks noGrp="1"/>
          </p:cNvSpPr>
          <p:nvPr>
            <p:ph type="ftr" sz="quarter" idx="11"/>
          </p:nvPr>
        </p:nvSpPr>
        <p:spPr/>
        <p:txBody>
          <a:bodyPr/>
          <a:lstStyle/>
          <a:p>
            <a:pPr lvl="0"/>
            <a:endParaRPr lang="en-GB"/>
          </a:p>
        </p:txBody>
      </p:sp>
      <p:sp>
        <p:nvSpPr>
          <p:cNvPr id="9" name="Slide Number Placeholder 8">
            <a:extLst>
              <a:ext uri="{FF2B5EF4-FFF2-40B4-BE49-F238E27FC236}">
                <a16:creationId xmlns:a16="http://schemas.microsoft.com/office/drawing/2014/main" id="{6350E2FA-49E2-4BC6-BC1C-9489F7554A04}"/>
              </a:ext>
            </a:extLst>
          </p:cNvPr>
          <p:cNvSpPr>
            <a:spLocks noGrp="1"/>
          </p:cNvSpPr>
          <p:nvPr>
            <p:ph type="sldNum" sz="quarter" idx="12"/>
          </p:nvPr>
        </p:nvSpPr>
        <p:spPr/>
        <p:txBody>
          <a:bodyPr/>
          <a:lstStyle/>
          <a:p>
            <a:pPr lvl="0"/>
            <a:fld id="{192A2A21-2F1F-4935-B429-52232D9C1945}" type="slidenum">
              <a:t>‹#›</a:t>
            </a:fld>
            <a:endParaRPr lang="en-GB"/>
          </a:p>
        </p:txBody>
      </p:sp>
    </p:spTree>
    <p:extLst>
      <p:ext uri="{BB962C8B-B14F-4D97-AF65-F5344CB8AC3E}">
        <p14:creationId xmlns:p14="http://schemas.microsoft.com/office/powerpoint/2010/main" val="1925908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3CF5-5AFF-47E4-AB74-C4EB2CB1FC4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0165135-6519-49E3-A0C2-EC3A9A8D7F1F}"/>
              </a:ext>
            </a:extLst>
          </p:cNvPr>
          <p:cNvSpPr>
            <a:spLocks noGrp="1"/>
          </p:cNvSpPr>
          <p:nvPr>
            <p:ph type="dt" sz="half" idx="10"/>
          </p:nvPr>
        </p:nvSpPr>
        <p:spPr/>
        <p:txBody>
          <a:bodyPr/>
          <a:lstStyle/>
          <a:p>
            <a:pPr lvl="0"/>
            <a:endParaRPr lang="en-GB"/>
          </a:p>
        </p:txBody>
      </p:sp>
      <p:sp>
        <p:nvSpPr>
          <p:cNvPr id="4" name="Footer Placeholder 3">
            <a:extLst>
              <a:ext uri="{FF2B5EF4-FFF2-40B4-BE49-F238E27FC236}">
                <a16:creationId xmlns:a16="http://schemas.microsoft.com/office/drawing/2014/main" id="{8630A29C-BEF1-4A02-89B7-D791CA288D65}"/>
              </a:ext>
            </a:extLst>
          </p:cNvPr>
          <p:cNvSpPr>
            <a:spLocks noGrp="1"/>
          </p:cNvSpPr>
          <p:nvPr>
            <p:ph type="ftr" sz="quarter" idx="11"/>
          </p:nvPr>
        </p:nvSpPr>
        <p:spPr/>
        <p:txBody>
          <a:bodyPr/>
          <a:lstStyle/>
          <a:p>
            <a:pPr lvl="0"/>
            <a:endParaRPr lang="en-GB"/>
          </a:p>
        </p:txBody>
      </p:sp>
      <p:sp>
        <p:nvSpPr>
          <p:cNvPr id="5" name="Slide Number Placeholder 4">
            <a:extLst>
              <a:ext uri="{FF2B5EF4-FFF2-40B4-BE49-F238E27FC236}">
                <a16:creationId xmlns:a16="http://schemas.microsoft.com/office/drawing/2014/main" id="{A99390EC-76E4-4987-A7A2-04019A156203}"/>
              </a:ext>
            </a:extLst>
          </p:cNvPr>
          <p:cNvSpPr>
            <a:spLocks noGrp="1"/>
          </p:cNvSpPr>
          <p:nvPr>
            <p:ph type="sldNum" sz="quarter" idx="12"/>
          </p:nvPr>
        </p:nvSpPr>
        <p:spPr/>
        <p:txBody>
          <a:bodyPr/>
          <a:lstStyle/>
          <a:p>
            <a:pPr lvl="0"/>
            <a:fld id="{3510BAA2-1950-4BC3-A513-60ED03DB360D}" type="slidenum">
              <a:t>‹#›</a:t>
            </a:fld>
            <a:endParaRPr lang="en-GB"/>
          </a:p>
        </p:txBody>
      </p:sp>
    </p:spTree>
    <p:extLst>
      <p:ext uri="{BB962C8B-B14F-4D97-AF65-F5344CB8AC3E}">
        <p14:creationId xmlns:p14="http://schemas.microsoft.com/office/powerpoint/2010/main" val="3335018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C7F67-1C75-441D-B15E-7A7626937A4D}"/>
              </a:ext>
            </a:extLst>
          </p:cNvPr>
          <p:cNvSpPr>
            <a:spLocks noGrp="1"/>
          </p:cNvSpPr>
          <p:nvPr>
            <p:ph type="dt" sz="half" idx="10"/>
          </p:nvPr>
        </p:nvSpPr>
        <p:spPr/>
        <p:txBody>
          <a:bodyPr/>
          <a:lstStyle/>
          <a:p>
            <a:pPr lvl="0"/>
            <a:endParaRPr lang="en-GB"/>
          </a:p>
        </p:txBody>
      </p:sp>
      <p:sp>
        <p:nvSpPr>
          <p:cNvPr id="3" name="Footer Placeholder 2">
            <a:extLst>
              <a:ext uri="{FF2B5EF4-FFF2-40B4-BE49-F238E27FC236}">
                <a16:creationId xmlns:a16="http://schemas.microsoft.com/office/drawing/2014/main" id="{2FE3B009-29A9-44FA-9F1D-5961D11486FF}"/>
              </a:ext>
            </a:extLst>
          </p:cNvPr>
          <p:cNvSpPr>
            <a:spLocks noGrp="1"/>
          </p:cNvSpPr>
          <p:nvPr>
            <p:ph type="ftr" sz="quarter" idx="11"/>
          </p:nvPr>
        </p:nvSpPr>
        <p:spPr/>
        <p:txBody>
          <a:bodyPr/>
          <a:lstStyle/>
          <a:p>
            <a:pPr lvl="0"/>
            <a:endParaRPr lang="en-GB"/>
          </a:p>
        </p:txBody>
      </p:sp>
      <p:sp>
        <p:nvSpPr>
          <p:cNvPr id="4" name="Slide Number Placeholder 3">
            <a:extLst>
              <a:ext uri="{FF2B5EF4-FFF2-40B4-BE49-F238E27FC236}">
                <a16:creationId xmlns:a16="http://schemas.microsoft.com/office/drawing/2014/main" id="{8FDFCC2C-4870-44C5-8323-DC4BAA76372D}"/>
              </a:ext>
            </a:extLst>
          </p:cNvPr>
          <p:cNvSpPr>
            <a:spLocks noGrp="1"/>
          </p:cNvSpPr>
          <p:nvPr>
            <p:ph type="sldNum" sz="quarter" idx="12"/>
          </p:nvPr>
        </p:nvSpPr>
        <p:spPr/>
        <p:txBody>
          <a:bodyPr/>
          <a:lstStyle/>
          <a:p>
            <a:pPr lvl="0"/>
            <a:fld id="{B1ABE9E1-A22E-47C0-B8B5-26D1986E73AA}" type="slidenum">
              <a:t>‹#›</a:t>
            </a:fld>
            <a:endParaRPr lang="en-GB"/>
          </a:p>
        </p:txBody>
      </p:sp>
    </p:spTree>
    <p:extLst>
      <p:ext uri="{BB962C8B-B14F-4D97-AF65-F5344CB8AC3E}">
        <p14:creationId xmlns:p14="http://schemas.microsoft.com/office/powerpoint/2010/main" val="1794236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D7F3-B5EE-4787-BF40-FC5454B74C6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217AF26-EA0D-4512-9D60-E98A54D5DD9C}"/>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14D15CC-62A4-421A-9645-F94B14AB2AB1}"/>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5C00B6-18A9-41C2-9744-B95380C10843}"/>
              </a:ext>
            </a:extLst>
          </p:cNvPr>
          <p:cNvSpPr>
            <a:spLocks noGrp="1"/>
          </p:cNvSpPr>
          <p:nvPr>
            <p:ph type="dt" sz="half" idx="10"/>
          </p:nvPr>
        </p:nvSpPr>
        <p:spPr/>
        <p:txBody>
          <a:bodyPr/>
          <a:lstStyle/>
          <a:p>
            <a:pPr lvl="0"/>
            <a:endParaRPr lang="en-GB"/>
          </a:p>
        </p:txBody>
      </p:sp>
      <p:sp>
        <p:nvSpPr>
          <p:cNvPr id="6" name="Footer Placeholder 5">
            <a:extLst>
              <a:ext uri="{FF2B5EF4-FFF2-40B4-BE49-F238E27FC236}">
                <a16:creationId xmlns:a16="http://schemas.microsoft.com/office/drawing/2014/main" id="{9648A0EF-41E1-4135-A9F2-875732842A38}"/>
              </a:ext>
            </a:extLst>
          </p:cNvPr>
          <p:cNvSpPr>
            <a:spLocks noGrp="1"/>
          </p:cNvSpPr>
          <p:nvPr>
            <p:ph type="ftr" sz="quarter" idx="11"/>
          </p:nvPr>
        </p:nvSpPr>
        <p:spPr/>
        <p:txBody>
          <a:bodyPr/>
          <a:lstStyle/>
          <a:p>
            <a:pPr lvl="0"/>
            <a:endParaRPr lang="en-GB"/>
          </a:p>
        </p:txBody>
      </p:sp>
      <p:sp>
        <p:nvSpPr>
          <p:cNvPr id="7" name="Slide Number Placeholder 6">
            <a:extLst>
              <a:ext uri="{FF2B5EF4-FFF2-40B4-BE49-F238E27FC236}">
                <a16:creationId xmlns:a16="http://schemas.microsoft.com/office/drawing/2014/main" id="{376D78D4-A0B8-4B3B-B476-D214E80356B3}"/>
              </a:ext>
            </a:extLst>
          </p:cNvPr>
          <p:cNvSpPr>
            <a:spLocks noGrp="1"/>
          </p:cNvSpPr>
          <p:nvPr>
            <p:ph type="sldNum" sz="quarter" idx="12"/>
          </p:nvPr>
        </p:nvSpPr>
        <p:spPr/>
        <p:txBody>
          <a:bodyPr/>
          <a:lstStyle/>
          <a:p>
            <a:pPr lvl="0"/>
            <a:fld id="{01D02431-B613-476E-A45C-0DC1E0645AA2}" type="slidenum">
              <a:t>‹#›</a:t>
            </a:fld>
            <a:endParaRPr lang="en-GB"/>
          </a:p>
        </p:txBody>
      </p:sp>
    </p:spTree>
    <p:extLst>
      <p:ext uri="{BB962C8B-B14F-4D97-AF65-F5344CB8AC3E}">
        <p14:creationId xmlns:p14="http://schemas.microsoft.com/office/powerpoint/2010/main" val="10686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9467-45EB-4284-A60B-922FA85324C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E81231D-6483-4110-8652-8B739DE888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59050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90E2-6F48-4715-A200-E4C526B84A69}"/>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D616FDC-3E43-41BE-B241-924475DE279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296C948-E545-4A04-8B8D-A4858DB593F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00220B-0EF6-4D5F-94B3-47087056FA14}"/>
              </a:ext>
            </a:extLst>
          </p:cNvPr>
          <p:cNvSpPr>
            <a:spLocks noGrp="1"/>
          </p:cNvSpPr>
          <p:nvPr>
            <p:ph type="dt" sz="half" idx="10"/>
          </p:nvPr>
        </p:nvSpPr>
        <p:spPr/>
        <p:txBody>
          <a:bodyPr/>
          <a:lstStyle/>
          <a:p>
            <a:pPr lvl="0"/>
            <a:endParaRPr lang="en-GB"/>
          </a:p>
        </p:txBody>
      </p:sp>
      <p:sp>
        <p:nvSpPr>
          <p:cNvPr id="6" name="Footer Placeholder 5">
            <a:extLst>
              <a:ext uri="{FF2B5EF4-FFF2-40B4-BE49-F238E27FC236}">
                <a16:creationId xmlns:a16="http://schemas.microsoft.com/office/drawing/2014/main" id="{B5601540-1608-4460-B5ED-0D0CAB0174CB}"/>
              </a:ext>
            </a:extLst>
          </p:cNvPr>
          <p:cNvSpPr>
            <a:spLocks noGrp="1"/>
          </p:cNvSpPr>
          <p:nvPr>
            <p:ph type="ftr" sz="quarter" idx="11"/>
          </p:nvPr>
        </p:nvSpPr>
        <p:spPr/>
        <p:txBody>
          <a:bodyPr/>
          <a:lstStyle/>
          <a:p>
            <a:pPr lvl="0"/>
            <a:endParaRPr lang="en-GB"/>
          </a:p>
        </p:txBody>
      </p:sp>
      <p:sp>
        <p:nvSpPr>
          <p:cNvPr id="7" name="Slide Number Placeholder 6">
            <a:extLst>
              <a:ext uri="{FF2B5EF4-FFF2-40B4-BE49-F238E27FC236}">
                <a16:creationId xmlns:a16="http://schemas.microsoft.com/office/drawing/2014/main" id="{D78D5106-0AC4-4B68-9B31-53C732FF3D4A}"/>
              </a:ext>
            </a:extLst>
          </p:cNvPr>
          <p:cNvSpPr>
            <a:spLocks noGrp="1"/>
          </p:cNvSpPr>
          <p:nvPr>
            <p:ph type="sldNum" sz="quarter" idx="12"/>
          </p:nvPr>
        </p:nvSpPr>
        <p:spPr/>
        <p:txBody>
          <a:bodyPr/>
          <a:lstStyle/>
          <a:p>
            <a:pPr lvl="0"/>
            <a:fld id="{415DEAFC-A402-43E6-ACC7-69BE73B37905}" type="slidenum">
              <a:t>‹#›</a:t>
            </a:fld>
            <a:endParaRPr lang="en-GB"/>
          </a:p>
        </p:txBody>
      </p:sp>
    </p:spTree>
    <p:extLst>
      <p:ext uri="{BB962C8B-B14F-4D97-AF65-F5344CB8AC3E}">
        <p14:creationId xmlns:p14="http://schemas.microsoft.com/office/powerpoint/2010/main" val="37711469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8049-53C0-4979-BB6B-60C7E1EA097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BF2ED95-3B27-4A0E-B65C-4BFBBBC85C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5AA352-FD5C-4F40-950D-FBB2282057F6}"/>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2B04B57C-247D-4B73-B6AD-3B33754DCC40}"/>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FA2FEE1A-749B-4BFC-AE0B-DC1DADD80DDA}"/>
              </a:ext>
            </a:extLst>
          </p:cNvPr>
          <p:cNvSpPr>
            <a:spLocks noGrp="1"/>
          </p:cNvSpPr>
          <p:nvPr>
            <p:ph type="sldNum" sz="quarter" idx="12"/>
          </p:nvPr>
        </p:nvSpPr>
        <p:spPr/>
        <p:txBody>
          <a:bodyPr/>
          <a:lstStyle/>
          <a:p>
            <a:pPr lvl="0"/>
            <a:fld id="{574B80C8-D75B-4813-B439-6B3AB30D03DE}" type="slidenum">
              <a:t>‹#›</a:t>
            </a:fld>
            <a:endParaRPr lang="en-GB"/>
          </a:p>
        </p:txBody>
      </p:sp>
    </p:spTree>
    <p:extLst>
      <p:ext uri="{BB962C8B-B14F-4D97-AF65-F5344CB8AC3E}">
        <p14:creationId xmlns:p14="http://schemas.microsoft.com/office/powerpoint/2010/main" val="2606827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038BB-7358-4354-A779-3D6D7049FD47}"/>
              </a:ext>
            </a:extLst>
          </p:cNvPr>
          <p:cNvSpPr>
            <a:spLocks noGrp="1"/>
          </p:cNvSpPr>
          <p:nvPr>
            <p:ph type="title" orient="vert"/>
          </p:nvPr>
        </p:nvSpPr>
        <p:spPr>
          <a:xfrm>
            <a:off x="7308850" y="301625"/>
            <a:ext cx="2266950" cy="6456363"/>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7B2D853-58C6-4255-A3C9-61CCBAF6CF05}"/>
              </a:ext>
            </a:extLst>
          </p:cNvPr>
          <p:cNvSpPr>
            <a:spLocks noGrp="1"/>
          </p:cNvSpPr>
          <p:nvPr>
            <p:ph type="body" orient="vert" idx="1"/>
          </p:nvPr>
        </p:nvSpPr>
        <p:spPr>
          <a:xfrm>
            <a:off x="503238" y="301625"/>
            <a:ext cx="6653212" cy="64563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FDDEA4E-6F8E-4AC4-9521-3BE03DDFE213}"/>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F43B2E2C-966B-49A8-B072-2BBDC8484173}"/>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40396A6D-E172-48F0-9DD9-2FE92977AFBA}"/>
              </a:ext>
            </a:extLst>
          </p:cNvPr>
          <p:cNvSpPr>
            <a:spLocks noGrp="1"/>
          </p:cNvSpPr>
          <p:nvPr>
            <p:ph type="sldNum" sz="quarter" idx="12"/>
          </p:nvPr>
        </p:nvSpPr>
        <p:spPr/>
        <p:txBody>
          <a:bodyPr/>
          <a:lstStyle/>
          <a:p>
            <a:pPr lvl="0"/>
            <a:fld id="{CB762960-9676-4053-9D55-EF22C5504EF1}" type="slidenum">
              <a:t>‹#›</a:t>
            </a:fld>
            <a:endParaRPr lang="en-GB"/>
          </a:p>
        </p:txBody>
      </p:sp>
    </p:spTree>
    <p:extLst>
      <p:ext uri="{BB962C8B-B14F-4D97-AF65-F5344CB8AC3E}">
        <p14:creationId xmlns:p14="http://schemas.microsoft.com/office/powerpoint/2010/main" val="2074129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6B74-2AE6-470C-A824-A9750CF35AB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3A964A1-5186-4419-BC13-B2FF2A366BB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Tree>
    <p:extLst>
      <p:ext uri="{BB962C8B-B14F-4D97-AF65-F5344CB8AC3E}">
        <p14:creationId xmlns:p14="http://schemas.microsoft.com/office/powerpoint/2010/main" val="39752680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143B-546A-40F8-8869-F36875B183A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D67AAB3-7362-4683-8723-1C895CBB1B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967083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4C7A-1FE2-410B-96FA-D229D7404D79}"/>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474865-F8CC-4784-A75E-FCD20DBB0087}"/>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65813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B544-6EBB-4E29-8FF0-EB80B34EE80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52C2445-6CD3-41F1-982C-FBCDD92F9385}"/>
              </a:ext>
            </a:extLst>
          </p:cNvPr>
          <p:cNvSpPr>
            <a:spLocks noGrp="1"/>
          </p:cNvSpPr>
          <p:nvPr>
            <p:ph sz="half" idx="1"/>
          </p:nvPr>
        </p:nvSpPr>
        <p:spPr>
          <a:xfrm>
            <a:off x="741363" y="1963738"/>
            <a:ext cx="4310062" cy="4937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D36F207-B673-4CDE-BDB4-B34CC6305C96}"/>
              </a:ext>
            </a:extLst>
          </p:cNvPr>
          <p:cNvSpPr>
            <a:spLocks noGrp="1"/>
          </p:cNvSpPr>
          <p:nvPr>
            <p:ph sz="half" idx="2"/>
          </p:nvPr>
        </p:nvSpPr>
        <p:spPr>
          <a:xfrm>
            <a:off x="5203825" y="1963738"/>
            <a:ext cx="4310063" cy="4937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444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F93E-E8D9-422C-A659-42F01AAD9B4E}"/>
              </a:ext>
            </a:extLst>
          </p:cNvPr>
          <p:cNvSpPr>
            <a:spLocks noGrp="1"/>
          </p:cNvSpPr>
          <p:nvPr>
            <p:ph type="title"/>
          </p:nvPr>
        </p:nvSpPr>
        <p:spPr>
          <a:xfrm>
            <a:off x="693738" y="403225"/>
            <a:ext cx="8694737" cy="1460500"/>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267C099-77AF-4FF6-9E15-9B18E238DC62}"/>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C22BCB-A32A-4C49-9E27-9DA0F3D86A7B}"/>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167B192-C365-46DC-A752-236BCE239E29}"/>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8DB65A-33B1-40CB-A02C-155B248AC620}"/>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4925251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17F9-E803-4D0E-84D9-CE9DA1D318BB}"/>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497461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7427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27E0-5B15-42F1-9C92-E070C5A60373}"/>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631414-8189-4853-878C-8461D99636D4}"/>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042446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2E2C-A848-485D-AF50-02CBEE58A899}"/>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3BB7FCF-DF0D-4EE1-A443-1133ED51A9F7}"/>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C4A2137-919D-4151-98EC-0A4F680FA41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94486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9E6-17D4-49E2-AECE-152C5D58DC9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7C6ADDE-C08B-4D32-9AC6-FBFBD87B9DA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66AB942-4416-4476-97B1-1BDED3F37D7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2529263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CD56-F5CD-43C2-B973-74DC2DBD007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A0C2349-0ADF-493D-B1C8-4D0BECA02D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948461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FC7055-4635-41C8-9E9E-E501BEF231E4}"/>
              </a:ext>
            </a:extLst>
          </p:cNvPr>
          <p:cNvSpPr>
            <a:spLocks noGrp="1"/>
          </p:cNvSpPr>
          <p:nvPr>
            <p:ph type="title" orient="vert"/>
          </p:nvPr>
        </p:nvSpPr>
        <p:spPr>
          <a:xfrm>
            <a:off x="7321550" y="282575"/>
            <a:ext cx="2192338" cy="661828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17D770-B99F-4363-A915-A12BF901D477}"/>
              </a:ext>
            </a:extLst>
          </p:cNvPr>
          <p:cNvSpPr>
            <a:spLocks noGrp="1"/>
          </p:cNvSpPr>
          <p:nvPr>
            <p:ph type="body" orient="vert" idx="1"/>
          </p:nvPr>
        </p:nvSpPr>
        <p:spPr>
          <a:xfrm>
            <a:off x="741363" y="282575"/>
            <a:ext cx="6427787" cy="66182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64820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83CB-B11B-4F47-B5F5-A679E959D9C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3A638C6-C9BD-4945-9097-1911456735A3}"/>
              </a:ext>
            </a:extLst>
          </p:cNvPr>
          <p:cNvSpPr>
            <a:spLocks noGrp="1"/>
          </p:cNvSpPr>
          <p:nvPr>
            <p:ph sz="half" idx="1"/>
          </p:nvPr>
        </p:nvSpPr>
        <p:spPr>
          <a:xfrm>
            <a:off x="1089025" y="2224088"/>
            <a:ext cx="4162425" cy="476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F43AF52-24C1-41A4-8A20-2FDA4E998FA9}"/>
              </a:ext>
            </a:extLst>
          </p:cNvPr>
          <p:cNvSpPr>
            <a:spLocks noGrp="1"/>
          </p:cNvSpPr>
          <p:nvPr>
            <p:ph sz="half" idx="2"/>
          </p:nvPr>
        </p:nvSpPr>
        <p:spPr>
          <a:xfrm>
            <a:off x="5403850" y="2224088"/>
            <a:ext cx="4162425" cy="476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7941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0F9F-D7B7-4A6F-A862-A0847E1A29ED}"/>
              </a:ext>
            </a:extLst>
          </p:cNvPr>
          <p:cNvSpPr>
            <a:spLocks noGrp="1"/>
          </p:cNvSpPr>
          <p:nvPr>
            <p:ph type="title"/>
          </p:nvPr>
        </p:nvSpPr>
        <p:spPr>
          <a:xfrm>
            <a:off x="693738" y="403225"/>
            <a:ext cx="8694737" cy="1460500"/>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F4AF253-F506-422E-B696-D90E1C8DC441}"/>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090966-E1FD-4A7B-A67E-3490F23DE17E}"/>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802597D-8BF7-4709-B122-469F3431C0B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4369F7-39CB-41C2-98D3-BE7B46DC4544}"/>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44806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92AD-476A-4044-8FAF-D18898A92044}"/>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16488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2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9E9C-76DB-4965-9873-0610DCDBC94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61D245E-AB20-4FA6-8C18-AA37F673AB6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040A829-3193-49AC-9FFE-C726BFFAAE2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1635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5C07-420E-4F00-BBD2-DCF37A51C2DD}"/>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75E85A5-559C-4DB6-AF40-7606C33A792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3F1D0B3-A49E-4010-BA76-5CDF7300318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7870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6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61DF9-39EC-4123-8CE1-77723D5284F4}"/>
              </a:ext>
            </a:extLst>
          </p:cNvPr>
          <p:cNvSpPr txBox="1">
            <a:spLocks noGrp="1"/>
          </p:cNvSpPr>
          <p:nvPr>
            <p:ph type="title"/>
          </p:nvPr>
        </p:nvSpPr>
        <p:spPr>
          <a:xfrm>
            <a:off x="740879" y="117000"/>
            <a:ext cx="8607960" cy="1262160"/>
          </a:xfrm>
          <a:prstGeom prst="rect">
            <a:avLst/>
          </a:prstGeom>
          <a:noFill/>
          <a:ln>
            <a:noFill/>
          </a:ln>
        </p:spPr>
        <p:txBody>
          <a:bodyPr lIns="0" tIns="0" rIns="0" bIns="0" anchor="ctr"/>
          <a:lstStyle/>
          <a:p>
            <a:endParaRPr lang="en-GB"/>
          </a:p>
        </p:txBody>
      </p:sp>
      <p:sp>
        <p:nvSpPr>
          <p:cNvPr id="3" name="Text Placeholder 2">
            <a:extLst>
              <a:ext uri="{FF2B5EF4-FFF2-40B4-BE49-F238E27FC236}">
                <a16:creationId xmlns:a16="http://schemas.microsoft.com/office/drawing/2014/main" id="{71CB2E5B-38FB-448F-AB04-DFE326CB2ACC}"/>
              </a:ext>
            </a:extLst>
          </p:cNvPr>
          <p:cNvSpPr txBox="1">
            <a:spLocks noGrp="1"/>
          </p:cNvSpPr>
          <p:nvPr>
            <p:ph type="body" idx="1"/>
          </p:nvPr>
        </p:nvSpPr>
        <p:spPr>
          <a:xfrm>
            <a:off x="1088280" y="2224080"/>
            <a:ext cx="8477280" cy="4762799"/>
          </a:xfrm>
          <a:prstGeom prst="rect">
            <a:avLst/>
          </a:prstGeom>
          <a:noFill/>
          <a:ln>
            <a:noFill/>
          </a:ln>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3">
            <a:extLst>
              <a:ext uri="{FF2B5EF4-FFF2-40B4-BE49-F238E27FC236}">
                <a16:creationId xmlns:a16="http://schemas.microsoft.com/office/drawing/2014/main" id="{E5AC1913-594E-4335-9ACF-2395D1B3FCDF}"/>
              </a:ext>
            </a:extLst>
          </p:cNvPr>
          <p:cNvPicPr>
            <a:picLocks noChangeAspect="1"/>
          </p:cNvPicPr>
          <p:nvPr/>
        </p:nvPicPr>
        <p:blipFill>
          <a:blip r:embed="rId13">
            <a:lum/>
            <a:alphaModFix/>
          </a:blip>
          <a:srcRect/>
          <a:stretch>
            <a:fillRect/>
          </a:stretch>
        </p:blipFill>
        <p:spPr>
          <a:xfrm>
            <a:off x="7937279" y="6251399"/>
            <a:ext cx="1969200" cy="105732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GB" sz="2400" b="1" i="1" u="none" strike="noStrike">
          <a:ln>
            <a:noFill/>
          </a:ln>
          <a:solidFill>
            <a:srgbClr val="E6E6E6"/>
          </a:solidFill>
          <a:latin typeface="Albany" pitchFamily="34"/>
        </a:defRPr>
      </a:lvl1pPr>
    </p:titleStyle>
    <p:bodyStyle>
      <a:lvl1pPr marL="0" marR="0" indent="0" algn="l" rtl="0" hangingPunct="0">
        <a:spcBef>
          <a:spcPts val="0"/>
        </a:spcBef>
        <a:spcAft>
          <a:spcPts val="0"/>
        </a:spcAft>
        <a:tabLst/>
        <a:defRPr lang="en-GB" sz="2400" b="0" i="0" u="none" strike="noStrike">
          <a:ln>
            <a:noFill/>
          </a:ln>
          <a:solidFill>
            <a:srgbClr val="E6E6E6"/>
          </a:solidFill>
          <a:latin typeface="Albany"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6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5E480A-3F70-409E-A793-DEC5CAE3E996}"/>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GB"/>
          </a:p>
        </p:txBody>
      </p:sp>
      <p:sp>
        <p:nvSpPr>
          <p:cNvPr id="3" name="Text Placeholder 2">
            <a:extLst>
              <a:ext uri="{FF2B5EF4-FFF2-40B4-BE49-F238E27FC236}">
                <a16:creationId xmlns:a16="http://schemas.microsoft.com/office/drawing/2014/main" id="{FC4411EA-A5F6-4458-BC59-ADD2D65BD53D}"/>
              </a:ext>
            </a:extLst>
          </p:cNvPr>
          <p:cNvSpPr txBox="1">
            <a:spLocks noGrp="1"/>
          </p:cNvSpPr>
          <p:nvPr>
            <p:ph type="body" idx="1"/>
          </p:nvPr>
        </p:nvSpPr>
        <p:spPr>
          <a:xfrm>
            <a:off x="503999" y="1769040"/>
            <a:ext cx="9071640" cy="4989240"/>
          </a:xfrm>
          <a:prstGeom prst="rect">
            <a:avLst/>
          </a:prstGeom>
          <a:noFill/>
          <a:ln>
            <a:noFill/>
          </a:ln>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6C8E70-B328-4152-A5A8-496FF10900A2}"/>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lvl="0" rtl="0" hangingPunct="0">
              <a:buNone/>
              <a:tabLst/>
              <a:defRPr lang="en-GB" sz="1400">
                <a:solidFill>
                  <a:srgbClr val="000000"/>
                </a:solidFill>
                <a:latin typeface="Thorndale" pitchFamily="18"/>
                <a:ea typeface="HG Mincho Light J" pitchFamily="2"/>
                <a:cs typeface="Arial Unicode MS" pitchFamily="2"/>
              </a:defRPr>
            </a:lvl1pPr>
          </a:lstStyle>
          <a:p>
            <a:pPr lvl="0"/>
            <a:endParaRPr lang="en-GB"/>
          </a:p>
        </p:txBody>
      </p:sp>
      <p:sp>
        <p:nvSpPr>
          <p:cNvPr id="5" name="Footer Placeholder 4">
            <a:extLst>
              <a:ext uri="{FF2B5EF4-FFF2-40B4-BE49-F238E27FC236}">
                <a16:creationId xmlns:a16="http://schemas.microsoft.com/office/drawing/2014/main" id="{92A01571-AAEC-4F07-A883-F0C22DF9A6A4}"/>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lvl="0" algn="ctr" rtl="0" hangingPunct="0">
              <a:buNone/>
              <a:tabLst/>
              <a:defRPr lang="en-GB" sz="1400">
                <a:solidFill>
                  <a:srgbClr val="000000"/>
                </a:solidFill>
                <a:latin typeface="Thorndale" pitchFamily="18"/>
                <a:ea typeface="HG Mincho Light J" pitchFamily="2"/>
                <a:cs typeface="Arial Unicode MS" pitchFamily="2"/>
              </a:defRPr>
            </a:lvl1pPr>
          </a:lstStyle>
          <a:p>
            <a:pPr lvl="0"/>
            <a:endParaRPr lang="en-GB"/>
          </a:p>
        </p:txBody>
      </p:sp>
      <p:sp>
        <p:nvSpPr>
          <p:cNvPr id="6" name="Slide Number Placeholder 5">
            <a:extLst>
              <a:ext uri="{FF2B5EF4-FFF2-40B4-BE49-F238E27FC236}">
                <a16:creationId xmlns:a16="http://schemas.microsoft.com/office/drawing/2014/main" id="{917AF6FC-7A05-407E-A691-C01B384FD8CA}"/>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oAutofit/>
          </a:bodyPr>
          <a:lstStyle>
            <a:lvl1pPr lvl="0" algn="r" rtl="0" hangingPunct="0">
              <a:buNone/>
              <a:tabLst/>
              <a:defRPr lang="en-GB" sz="1400">
                <a:solidFill>
                  <a:srgbClr val="000000"/>
                </a:solidFill>
                <a:latin typeface="Thorndale" pitchFamily="18"/>
                <a:ea typeface="HG Mincho Light J" pitchFamily="2"/>
                <a:cs typeface="Arial Unicode MS" pitchFamily="2"/>
              </a:defRPr>
            </a:lvl1pPr>
          </a:lstStyle>
          <a:p>
            <a:pPr lvl="0"/>
            <a:fld id="{C9F61CB9-5C83-405A-9CF7-0523E803FB99}" type="slidenum">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en-GB" sz="2400" b="1" i="1" u="none" strike="noStrike">
          <a:ln>
            <a:noFill/>
          </a:ln>
          <a:solidFill>
            <a:srgbClr val="E6E6E6"/>
          </a:solidFill>
          <a:latin typeface="Albany" pitchFamily="34"/>
        </a:defRPr>
      </a:lvl1pPr>
    </p:titleStyle>
    <p:bodyStyle>
      <a:lvl1pPr marL="0" marR="0" indent="0" algn="l" rtl="0" hangingPunct="0">
        <a:spcBef>
          <a:spcPts val="0"/>
        </a:spcBef>
        <a:spcAft>
          <a:spcPts val="0"/>
        </a:spcAft>
        <a:tabLst/>
        <a:defRPr lang="en-GB" sz="2400" b="0" i="0" u="none" strike="noStrike">
          <a:ln>
            <a:noFill/>
          </a:ln>
          <a:solidFill>
            <a:srgbClr val="E6E6E6"/>
          </a:solidFill>
          <a:latin typeface="Albany"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48696-6D77-44C9-8540-7A31909CA9A9}"/>
              </a:ext>
            </a:extLst>
          </p:cNvPr>
          <p:cNvSpPr txBox="1">
            <a:spLocks noGrp="1"/>
          </p:cNvSpPr>
          <p:nvPr>
            <p:ph type="title"/>
          </p:nvPr>
        </p:nvSpPr>
        <p:spPr>
          <a:xfrm>
            <a:off x="740879" y="282240"/>
            <a:ext cx="8608320" cy="1262520"/>
          </a:xfrm>
          <a:prstGeom prst="rect">
            <a:avLst/>
          </a:prstGeom>
          <a:noFill/>
          <a:ln>
            <a:noFill/>
          </a:ln>
        </p:spPr>
        <p:txBody>
          <a:bodyPr lIns="0" tIns="0" rIns="0" bIns="0" anchor="ctr"/>
          <a:lstStyle/>
          <a:p>
            <a:endParaRPr lang="en-GB"/>
          </a:p>
        </p:txBody>
      </p:sp>
      <p:sp>
        <p:nvSpPr>
          <p:cNvPr id="3" name="Text Placeholder 2">
            <a:extLst>
              <a:ext uri="{FF2B5EF4-FFF2-40B4-BE49-F238E27FC236}">
                <a16:creationId xmlns:a16="http://schemas.microsoft.com/office/drawing/2014/main" id="{D551FA89-E898-4F26-B589-ABD36D849F28}"/>
              </a:ext>
            </a:extLst>
          </p:cNvPr>
          <p:cNvSpPr txBox="1">
            <a:spLocks noGrp="1"/>
          </p:cNvSpPr>
          <p:nvPr>
            <p:ph type="body" idx="1"/>
          </p:nvPr>
        </p:nvSpPr>
        <p:spPr>
          <a:xfrm>
            <a:off x="740879" y="1963080"/>
            <a:ext cx="8772840" cy="4937400"/>
          </a:xfrm>
          <a:prstGeom prst="rect">
            <a:avLst/>
          </a:prstGeom>
          <a:noFill/>
          <a:ln>
            <a:noFill/>
          </a:ln>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a:extLst>
              <a:ext uri="{FF2B5EF4-FFF2-40B4-BE49-F238E27FC236}">
                <a16:creationId xmlns:a16="http://schemas.microsoft.com/office/drawing/2014/main" id="{7EAC4A45-C2EB-47EE-92AD-D9E2D894D409}"/>
              </a:ext>
            </a:extLst>
          </p:cNvPr>
          <p:cNvSpPr/>
          <p:nvPr/>
        </p:nvSpPr>
        <p:spPr>
          <a:xfrm>
            <a:off x="724319" y="7076880"/>
            <a:ext cx="9355320" cy="96840"/>
          </a:xfrm>
          <a:prstGeom prst="rect">
            <a:avLst/>
          </a:prstGeom>
          <a:solidFill>
            <a:srgbClr val="FF9966"/>
          </a:solidFill>
          <a:ln>
            <a:noFill/>
            <a:prstDash val="solid"/>
          </a:ln>
        </p:spPr>
        <p:txBody>
          <a:bodyPr vert="horz" wrap="none" lIns="0" tIns="0" rIns="0" bIns="0" anchor="ctr" anchorCtr="1" compatLnSpc="0"/>
          <a:lstStyle/>
          <a:p>
            <a:pPr marL="0" marR="0" lvl="0" indent="0" algn="l" rtl="0" hangingPunct="0">
              <a:lnSpc>
                <a:spcPct val="100000"/>
              </a:lnSpc>
              <a:buNone/>
              <a:tabLst/>
            </a:pPr>
            <a:endParaRPr lang="en-GB" sz="2400" b="0" i="0" u="none" strike="noStrike">
              <a:ln>
                <a:noFill/>
              </a:ln>
              <a:solidFill>
                <a:srgbClr val="FFFFFF"/>
              </a:solidFill>
              <a:latin typeface="Albany" pitchFamily="34"/>
              <a:ea typeface="HG Mincho Light J" pitchFamily="2"/>
              <a:cs typeface="Arial Unicode MS" pitchFamily="2"/>
            </a:endParaRPr>
          </a:p>
        </p:txBody>
      </p:sp>
      <p:sp>
        <p:nvSpPr>
          <p:cNvPr id="5" name="Rectangle 4">
            <a:extLst>
              <a:ext uri="{FF2B5EF4-FFF2-40B4-BE49-F238E27FC236}">
                <a16:creationId xmlns:a16="http://schemas.microsoft.com/office/drawing/2014/main" id="{38798F51-BCD1-4865-BDB4-925C9B6C219E}"/>
              </a:ext>
            </a:extLst>
          </p:cNvPr>
          <p:cNvSpPr/>
          <p:nvPr/>
        </p:nvSpPr>
        <p:spPr>
          <a:xfrm>
            <a:off x="1987199" y="7289279"/>
            <a:ext cx="8092440" cy="96840"/>
          </a:xfrm>
          <a:prstGeom prst="rect">
            <a:avLst/>
          </a:prstGeom>
          <a:solidFill>
            <a:srgbClr val="FF9966"/>
          </a:solidFill>
          <a:ln>
            <a:noFill/>
            <a:prstDash val="solid"/>
          </a:ln>
        </p:spPr>
        <p:txBody>
          <a:bodyPr vert="horz" wrap="none" lIns="0" tIns="0" rIns="0" bIns="0" anchor="ctr" anchorCtr="1" compatLnSpc="0"/>
          <a:lstStyle/>
          <a:p>
            <a:pPr marL="0" marR="0" lvl="0" indent="0" algn="l" rtl="0" hangingPunct="0">
              <a:lnSpc>
                <a:spcPct val="100000"/>
              </a:lnSpc>
              <a:buNone/>
              <a:tabLst/>
            </a:pPr>
            <a:endParaRPr lang="en-GB" sz="2400" b="0" i="0" u="none" strike="noStrike">
              <a:ln>
                <a:noFill/>
              </a:ln>
              <a:solidFill>
                <a:srgbClr val="FFFFFF"/>
              </a:solidFill>
              <a:latin typeface="Albany" pitchFamily="34"/>
              <a:ea typeface="HG Mincho Light J" pitchFamily="2"/>
              <a:cs typeface="Arial Unicode MS" pitchFamily="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hangingPunct="0">
        <a:tabLst/>
        <a:defRPr lang="en-GB" sz="2400" b="1" i="1" u="none" strike="noStrike">
          <a:ln>
            <a:noFill/>
          </a:ln>
          <a:solidFill>
            <a:srgbClr val="FF9966"/>
          </a:solidFill>
          <a:latin typeface="Albany" pitchFamily="34"/>
        </a:defRPr>
      </a:lvl1pPr>
    </p:titleStyle>
    <p:bodyStyle>
      <a:lvl1pPr marL="0" marR="0" indent="0" algn="l" rtl="0" hangingPunct="0">
        <a:spcBef>
          <a:spcPts val="0"/>
        </a:spcBef>
        <a:spcAft>
          <a:spcPts val="0"/>
        </a:spcAft>
        <a:tabLst/>
        <a:defRPr lang="en-GB" sz="2400" b="0" i="0" u="none" strike="noStrike">
          <a:ln>
            <a:noFill/>
          </a:ln>
          <a:solidFill>
            <a:srgbClr val="E6E6E6"/>
          </a:solidFill>
          <a:latin typeface="Thorndale"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hyperlink" Target="http://wern-ancheta.com/blog/2014/01/26/getting-started-with-caching-in-php/" TargetMode="External"/><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hyperlink" Target="http://eddmann.com/posts/storing-php-sessions-file-caches-in-memory-using-tmpfs/" TargetMode="External"/><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hyperlink" Target="http://php.net/manual/en/mysqlnd-qc.quickstart.caching.php"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hyperlink" Target="http://wern-ancheta.com/blog/2014/01/26/getting-started-with-caching-in-php/" TargetMode="External"/><Relationship Id="rId2" Type="http://schemas.openxmlformats.org/officeDocument/2006/relationships/notesSlide" Target="../notesSlides/notesSlide16.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www.sitepoint.com/understanding-opcache/" TargetMode="External"/><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hyperlink" Target="https://blog.stackpath.com/glossary/micro-caching/" TargetMode="External"/><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au/search?q=define:+caching" TargetMode="External"/><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hyperlink" Target="http://www.citrix.com/glossary/caching.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lackfire.io/" TargetMode="External"/><Relationship Id="rId2" Type="http://schemas.openxmlformats.org/officeDocument/2006/relationships/notesSlide" Target="../notesSlides/notesSlide4.xml"/><Relationship Id="rId1" Type="http://schemas.openxmlformats.org/officeDocument/2006/relationships/slideLayout" Target="../slideLayouts/slideLayout29.xml"/><Relationship Id="rId5" Type="http://schemas.openxmlformats.org/officeDocument/2006/relationships/hyperlink" Target="http://nightwatchjs.org/" TargetMode="External"/><Relationship Id="rId4" Type="http://schemas.openxmlformats.org/officeDocument/2006/relationships/hyperlink" Target="https://docs.microsoft.com/en-us/sql/tools/sql-server-profiler/sql-server-profil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igitalbazaar.com/2010/myth-busting-php/"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google.com/web/fundamentals/performance/optimizing-content-efficiency/http-caching"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hyperlink" Target="https://developer.mozilla.org/en-US/docs/Web/HTTP/Headers/Cache-Contro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hyperlink" Target="https://dzone.com/articles/process-caching-vs-distributed"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hyperlink" Target="https://blog.openshift.com/best-practices-for-horizontal-application-sca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5A2D-B3D0-4D60-81A6-2868CB478DA6}"/>
              </a:ext>
            </a:extLst>
          </p:cNvPr>
          <p:cNvSpPr txBox="1">
            <a:spLocks noGrp="1"/>
          </p:cNvSpPr>
          <p:nvPr>
            <p:ph type="title" idx="4294967295"/>
          </p:nvPr>
        </p:nvSpPr>
        <p:spPr/>
        <p:txBody>
          <a:bodyPr>
            <a:spAutoFit/>
          </a:bodyPr>
          <a:lstStyle/>
          <a:p>
            <a:pPr lvl="0"/>
            <a:r>
              <a:rPr lang="en-GB" sz="2800" i="0"/>
              <a:t>Caching in</a:t>
            </a:r>
          </a:p>
        </p:txBody>
      </p:sp>
      <p:sp>
        <p:nvSpPr>
          <p:cNvPr id="3" name="Subtitle 2">
            <a:extLst>
              <a:ext uri="{FF2B5EF4-FFF2-40B4-BE49-F238E27FC236}">
                <a16:creationId xmlns:a16="http://schemas.microsoft.com/office/drawing/2014/main" id="{9D8A713C-BF3E-4805-AA06-6F58038CE90F}"/>
              </a:ext>
            </a:extLst>
          </p:cNvPr>
          <p:cNvSpPr txBox="1">
            <a:spLocks noGrp="1"/>
          </p:cNvSpPr>
          <p:nvPr>
            <p:ph type="subTitle" idx="4294967295"/>
          </p:nvPr>
        </p:nvSpPr>
        <p:spPr/>
        <p:txBody>
          <a:bodyPr anchor="ctr">
            <a:spAutoFit/>
          </a:bodyPr>
          <a:lstStyle/>
          <a:p>
            <a:pPr lvl="0" algn="ctr"/>
            <a:r>
              <a:rPr lang="en-GB" sz="2800">
                <a:solidFill>
                  <a:srgbClr val="CCCCCC"/>
                </a:solidFill>
                <a:latin typeface="Albany" pitchFamily="34"/>
              </a:rPr>
              <a:t>by</a:t>
            </a:r>
          </a:p>
          <a:p>
            <a:pPr lvl="0" algn="ctr"/>
            <a:endParaRPr lang="en-GB" sz="2800">
              <a:solidFill>
                <a:srgbClr val="CCCCCC"/>
              </a:solidFill>
              <a:latin typeface="Albany" pitchFamily="34"/>
            </a:endParaRPr>
          </a:p>
          <a:p>
            <a:pPr lvl="0" algn="ctr"/>
            <a:r>
              <a:rPr lang="en-GB" sz="2800">
                <a:solidFill>
                  <a:srgbClr val="CCCCCC"/>
                </a:solidFill>
                <a:latin typeface="Albany" pitchFamily="34"/>
              </a:rPr>
              <a:t>Joshua Conaghan</a:t>
            </a:r>
          </a:p>
        </p:txBody>
      </p:sp>
      <p:pic>
        <p:nvPicPr>
          <p:cNvPr id="4" name="Picture 3">
            <a:extLst>
              <a:ext uri="{FF2B5EF4-FFF2-40B4-BE49-F238E27FC236}">
                <a16:creationId xmlns:a16="http://schemas.microsoft.com/office/drawing/2014/main" id="{49974F22-E423-408D-8814-2A6D317BAB86}"/>
              </a:ext>
            </a:extLst>
          </p:cNvPr>
          <p:cNvPicPr>
            <a:picLocks noChangeAspect="1"/>
          </p:cNvPicPr>
          <p:nvPr/>
        </p:nvPicPr>
        <p:blipFill>
          <a:blip r:embed="rId3">
            <a:lum/>
            <a:alphaModFix/>
          </a:blip>
          <a:srcRect/>
          <a:stretch>
            <a:fillRect/>
          </a:stretch>
        </p:blipFill>
        <p:spPr>
          <a:xfrm>
            <a:off x="2664000" y="307080"/>
            <a:ext cx="2376000" cy="12016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The Present Situ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5662-CF1E-43EA-A9A1-29E75D916D12}"/>
              </a:ext>
            </a:extLst>
          </p:cNvPr>
          <p:cNvSpPr txBox="1">
            <a:spLocks noGrp="1"/>
          </p:cNvSpPr>
          <p:nvPr>
            <p:ph type="title" idx="4294967295"/>
          </p:nvPr>
        </p:nvSpPr>
        <p:spPr/>
        <p:txBody>
          <a:bodyPr>
            <a:spAutoFit/>
          </a:bodyPr>
          <a:lstStyle/>
          <a:p>
            <a:pPr marL="216000" lvl="0" indent="-360000"/>
            <a:r>
              <a:rPr lang="en-GB" sz="2800" i="0"/>
              <a:t>File System Caching – Pros &amp; Cons</a:t>
            </a:r>
          </a:p>
        </p:txBody>
      </p:sp>
      <p:sp>
        <p:nvSpPr>
          <p:cNvPr id="3" name="Text Placeholder 2">
            <a:extLst>
              <a:ext uri="{FF2B5EF4-FFF2-40B4-BE49-F238E27FC236}">
                <a16:creationId xmlns:a16="http://schemas.microsoft.com/office/drawing/2014/main" id="{A838309E-4354-4DC2-8669-6B7AC8878DE8}"/>
              </a:ext>
            </a:extLst>
          </p:cNvPr>
          <p:cNvSpPr txBox="1">
            <a:spLocks noGrp="1"/>
          </p:cNvSpPr>
          <p:nvPr>
            <p:ph type="body" idx="4294967295"/>
          </p:nvPr>
        </p:nvSpPr>
        <p:spPr>
          <a:xfrm>
            <a:off x="740879" y="1963080"/>
            <a:ext cx="4280760" cy="3323987"/>
          </a:xfrm>
        </p:spPr>
        <p:txBody>
          <a:bodyPr>
            <a:spAutoFit/>
          </a:bodyPr>
          <a:lstStyle/>
          <a:p>
            <a:pPr lvl="0"/>
            <a:r>
              <a:rPr lang="en-GB" dirty="0">
                <a:latin typeface="Albany" pitchFamily="34"/>
              </a:rPr>
              <a:t>Pros:</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Frees CPU cycles from DB calls</a:t>
            </a:r>
          </a:p>
          <a:p>
            <a:pPr marL="342900" lvl="0" indent="-342900">
              <a:buClr>
                <a:srgbClr val="E6E6E6"/>
              </a:buClr>
              <a:buSzPct val="100000"/>
              <a:buFont typeface="Arial" panose="020B0604020202020204" pitchFamily="34" charset="0"/>
              <a:buChar char="•"/>
            </a:pPr>
            <a:r>
              <a:rPr lang="en-GB" dirty="0">
                <a:latin typeface="Albany" pitchFamily="34"/>
              </a:rPr>
              <a:t>Good for low memory and/or low CPU VPS with decent storage</a:t>
            </a:r>
          </a:p>
          <a:p>
            <a:pPr marL="342900" lvl="0" indent="-342900">
              <a:buClr>
                <a:srgbClr val="E6E6E6"/>
              </a:buClr>
              <a:buSzPct val="100000"/>
              <a:buFont typeface="Arial" panose="020B0604020202020204" pitchFamily="34" charset="0"/>
              <a:buChar char="•"/>
            </a:pPr>
            <a:r>
              <a:rPr lang="en-GB" dirty="0">
                <a:latin typeface="Albany" pitchFamily="34"/>
              </a:rPr>
              <a:t>Faster than database for very simple fetches</a:t>
            </a:r>
          </a:p>
        </p:txBody>
      </p:sp>
      <p:sp>
        <p:nvSpPr>
          <p:cNvPr id="4" name="Text Placeholder 3">
            <a:extLst>
              <a:ext uri="{FF2B5EF4-FFF2-40B4-BE49-F238E27FC236}">
                <a16:creationId xmlns:a16="http://schemas.microsoft.com/office/drawing/2014/main" id="{D4513908-89D5-4DDA-AF98-17E8C5FBF918}"/>
              </a:ext>
            </a:extLst>
          </p:cNvPr>
          <p:cNvSpPr txBox="1">
            <a:spLocks noGrp="1"/>
          </p:cNvSpPr>
          <p:nvPr>
            <p:ph type="body" idx="4294967295"/>
          </p:nvPr>
        </p:nvSpPr>
        <p:spPr>
          <a:xfrm>
            <a:off x="5235840" y="1963080"/>
            <a:ext cx="4280760" cy="4062651"/>
          </a:xfrm>
        </p:spPr>
        <p:txBody>
          <a:bodyPr>
            <a:spAutoFit/>
          </a:bodyPr>
          <a:lstStyle/>
          <a:p>
            <a:pPr lvl="0"/>
            <a:r>
              <a:rPr lang="en-GB" dirty="0">
                <a:latin typeface="Albany" pitchFamily="34"/>
              </a:rPr>
              <a:t>Cons:</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HDD overheads</a:t>
            </a:r>
          </a:p>
          <a:p>
            <a:pPr marL="342900" lvl="0" indent="-342900">
              <a:buClr>
                <a:srgbClr val="E6E6E6"/>
              </a:buClr>
              <a:buSzPct val="100000"/>
              <a:buFont typeface="Arial" panose="020B0604020202020204" pitchFamily="34" charset="0"/>
              <a:buChar char="•"/>
            </a:pPr>
            <a:r>
              <a:rPr lang="en-GB" dirty="0">
                <a:latin typeface="Albany" pitchFamily="34"/>
              </a:rPr>
              <a:t>Slower than memory cache (even SSD is not as fast as actual memory)</a:t>
            </a:r>
          </a:p>
          <a:p>
            <a:pPr marL="342900" lvl="0" indent="-342900">
              <a:buClr>
                <a:srgbClr val="E6E6E6"/>
              </a:buClr>
              <a:buSzPct val="100000"/>
              <a:buFont typeface="Arial" panose="020B0604020202020204" pitchFamily="34" charset="0"/>
              <a:buChar char="•"/>
            </a:pPr>
            <a:r>
              <a:rPr lang="en-GB" dirty="0">
                <a:latin typeface="Albany" pitchFamily="34"/>
              </a:rPr>
              <a:t>Is actually how $_SESSION works by defaul</a:t>
            </a:r>
            <a:r>
              <a:rPr lang="en-GB" dirty="0">
                <a:solidFill>
                  <a:srgbClr val="FFFFFF"/>
                </a:solidFill>
                <a:latin typeface="Albany" pitchFamily="34"/>
              </a:rPr>
              <a:t>t</a:t>
            </a:r>
            <a:r>
              <a:rPr lang="en-GB" baseline="30000" dirty="0">
                <a:solidFill>
                  <a:srgbClr val="FFFFFF"/>
                </a:solidFill>
                <a:latin typeface="Albany" pitchFamily="34"/>
                <a:hlinkClick r:id="rId3"/>
              </a:rPr>
              <a:t>[3]</a:t>
            </a:r>
          </a:p>
          <a:p>
            <a:pPr marL="342900" lvl="0" indent="-342900">
              <a:buClr>
                <a:srgbClr val="E6E6E6"/>
              </a:buClr>
              <a:buSzPct val="100000"/>
              <a:buFont typeface="Arial" panose="020B0604020202020204" pitchFamily="34" charset="0"/>
              <a:buChar char="•"/>
            </a:pPr>
            <a:r>
              <a:rPr lang="en-GB" dirty="0">
                <a:solidFill>
                  <a:srgbClr val="FFFFFF"/>
                </a:solidFill>
                <a:latin typeface="Albany" pitchFamily="34"/>
              </a:rPr>
              <a:t>Messy (permissions issues, security issues, file locks, concurrency)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evelopment up to pres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A7DD-4990-4F35-BA74-5EBB4DABAD91}"/>
              </a:ext>
            </a:extLst>
          </p:cNvPr>
          <p:cNvSpPr txBox="1">
            <a:spLocks noGrp="1"/>
          </p:cNvSpPr>
          <p:nvPr>
            <p:ph type="title" idx="4294967295"/>
          </p:nvPr>
        </p:nvSpPr>
        <p:spPr/>
        <p:txBody>
          <a:bodyPr>
            <a:spAutoFit/>
          </a:bodyPr>
          <a:lstStyle/>
          <a:p>
            <a:pPr marL="216000" lvl="0" indent="-360000"/>
            <a:r>
              <a:rPr lang="en-GB" sz="2800" i="0"/>
              <a:t>File System Caching – Implementation</a:t>
            </a:r>
          </a:p>
        </p:txBody>
      </p:sp>
      <p:pic>
        <p:nvPicPr>
          <p:cNvPr id="3" name="Picture 2">
            <a:extLst>
              <a:ext uri="{FF2B5EF4-FFF2-40B4-BE49-F238E27FC236}">
                <a16:creationId xmlns:a16="http://schemas.microsoft.com/office/drawing/2014/main" id="{54B2858E-DD63-4709-9DA3-699BE15C35C9}"/>
              </a:ext>
            </a:extLst>
          </p:cNvPr>
          <p:cNvPicPr>
            <a:picLocks noChangeAspect="1"/>
          </p:cNvPicPr>
          <p:nvPr/>
        </p:nvPicPr>
        <p:blipFill>
          <a:blip r:embed="rId3">
            <a:lum/>
            <a:alphaModFix/>
          </a:blip>
          <a:srcRect/>
          <a:stretch>
            <a:fillRect/>
          </a:stretch>
        </p:blipFill>
        <p:spPr>
          <a:xfrm>
            <a:off x="2067120" y="2510640"/>
            <a:ext cx="5924879" cy="2457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513-E45C-4325-97BB-13EDE67C30D3}"/>
              </a:ext>
            </a:extLst>
          </p:cNvPr>
          <p:cNvSpPr txBox="1">
            <a:spLocks noGrp="1"/>
          </p:cNvSpPr>
          <p:nvPr>
            <p:ph type="title" idx="4294967295"/>
          </p:nvPr>
        </p:nvSpPr>
        <p:spPr/>
        <p:txBody>
          <a:bodyPr/>
          <a:lstStyle/>
          <a:p>
            <a:pPr marL="216000" lvl="0" indent="-360000"/>
            <a:r>
              <a:rPr lang="en-GB" sz="2800" i="0"/>
              <a:t>File System Caching – Tips and Tricks</a:t>
            </a:r>
          </a:p>
        </p:txBody>
      </p:sp>
      <p:sp>
        <p:nvSpPr>
          <p:cNvPr id="3" name="Text Placeholder 2">
            <a:extLst>
              <a:ext uri="{FF2B5EF4-FFF2-40B4-BE49-F238E27FC236}">
                <a16:creationId xmlns:a16="http://schemas.microsoft.com/office/drawing/2014/main" id="{E7793884-111E-4812-B9EB-8AB8BB7989B1}"/>
              </a:ext>
            </a:extLst>
          </p:cNvPr>
          <p:cNvSpPr txBox="1">
            <a:spLocks noGrp="1"/>
          </p:cNvSpPr>
          <p:nvPr>
            <p:ph type="body" idx="4294967295"/>
          </p:nvPr>
        </p:nvSpPr>
        <p:spPr/>
        <p:txBody>
          <a:bodyPr/>
          <a:lstStyle/>
          <a:p>
            <a:pPr marL="342900" lvl="0" indent="-342900">
              <a:buClr>
                <a:srgbClr val="E6E6E6"/>
              </a:buClr>
              <a:buSzPct val="100000"/>
              <a:buFont typeface="Arial" panose="020B0604020202020204" pitchFamily="34" charset="0"/>
              <a:buChar char="•"/>
            </a:pPr>
            <a:r>
              <a:rPr lang="en-GB" dirty="0">
                <a:latin typeface="Albany" pitchFamily="34"/>
                <a:cs typeface="Times New Roman" pitchFamily="18"/>
              </a:rPr>
              <a:t>If you are already using file system caching a hybrid solution that mimics in-memory caching without changing a single line of code, is to map file system space onto system memory, applications such as </a:t>
            </a:r>
            <a:r>
              <a:rPr lang="en-GB" dirty="0" err="1">
                <a:latin typeface="Albany" pitchFamily="34"/>
              </a:rPr>
              <a:t>t</a:t>
            </a:r>
            <a:r>
              <a:rPr lang="en-GB" dirty="0" err="1">
                <a:latin typeface="Albany" pitchFamily="34"/>
                <a:cs typeface="Times New Roman" pitchFamily="18"/>
              </a:rPr>
              <a:t>mpfs</a:t>
            </a:r>
            <a:r>
              <a:rPr lang="en-GB" baseline="30000" dirty="0">
                <a:latin typeface="Albany" pitchFamily="34"/>
                <a:cs typeface="Times New Roman" pitchFamily="18"/>
                <a:hlinkClick r:id="rId3"/>
              </a:rPr>
              <a:t>[5]</a:t>
            </a:r>
            <a:r>
              <a:rPr lang="en-GB" dirty="0">
                <a:latin typeface="Albany" pitchFamily="34"/>
              </a:rPr>
              <a:t> can be used to do this.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709E-FF04-4057-A587-CA1035D46187}"/>
              </a:ext>
            </a:extLst>
          </p:cNvPr>
          <p:cNvSpPr txBox="1">
            <a:spLocks noGrp="1"/>
          </p:cNvSpPr>
          <p:nvPr>
            <p:ph type="title" idx="4294967295"/>
          </p:nvPr>
        </p:nvSpPr>
        <p:spPr/>
        <p:txBody>
          <a:bodyPr>
            <a:spAutoFit/>
          </a:bodyPr>
          <a:lstStyle/>
          <a:p>
            <a:pPr lvl="0"/>
            <a:r>
              <a:rPr lang="en-GB" sz="2800" i="0"/>
              <a:t>Database Caching – Pros &amp; Cons</a:t>
            </a:r>
          </a:p>
        </p:txBody>
      </p:sp>
      <p:sp>
        <p:nvSpPr>
          <p:cNvPr id="3" name="Text Placeholder 2">
            <a:extLst>
              <a:ext uri="{FF2B5EF4-FFF2-40B4-BE49-F238E27FC236}">
                <a16:creationId xmlns:a16="http://schemas.microsoft.com/office/drawing/2014/main" id="{FC319F1F-7A68-40CB-9609-8A2E8FFF7B9C}"/>
              </a:ext>
            </a:extLst>
          </p:cNvPr>
          <p:cNvSpPr txBox="1">
            <a:spLocks noGrp="1"/>
          </p:cNvSpPr>
          <p:nvPr>
            <p:ph type="body" idx="4294967295"/>
          </p:nvPr>
        </p:nvSpPr>
        <p:spPr>
          <a:xfrm>
            <a:off x="740879" y="1963080"/>
            <a:ext cx="4280760" cy="4937400"/>
          </a:xfrm>
        </p:spPr>
        <p:txBody>
          <a:bodyPr/>
          <a:lstStyle/>
          <a:p>
            <a:pPr lvl="0"/>
            <a:r>
              <a:rPr lang="en-GB" dirty="0">
                <a:latin typeface="Albany" pitchFamily="34"/>
              </a:rPr>
              <a:t>Pros:</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Speed improvements without code change</a:t>
            </a:r>
          </a:p>
          <a:p>
            <a:pPr marL="342900" lvl="0" indent="-342900">
              <a:buClr>
                <a:srgbClr val="E6E6E6"/>
              </a:buClr>
              <a:buSzPct val="100000"/>
              <a:buFont typeface="Arial" panose="020B0604020202020204" pitchFamily="34" charset="0"/>
              <a:buChar char="•"/>
            </a:pPr>
            <a:r>
              <a:rPr lang="en-GB" dirty="0">
                <a:latin typeface="Albany" pitchFamily="34"/>
              </a:rPr>
              <a:t>Can be use concurrently with other caching (your DB has caching too use it actively)</a:t>
            </a:r>
          </a:p>
          <a:p>
            <a:pPr marL="342900" lvl="0" indent="-342900">
              <a:buClr>
                <a:srgbClr val="E6E6E6"/>
              </a:buClr>
              <a:buSzPct val="100000"/>
              <a:buFont typeface="Arial" panose="020B0604020202020204" pitchFamily="34" charset="0"/>
              <a:buChar char="•"/>
            </a:pPr>
            <a:r>
              <a:rPr lang="en-GB" dirty="0">
                <a:latin typeface="Albany" pitchFamily="34"/>
              </a:rPr>
              <a:t>Best data persistence/fault tolerance</a:t>
            </a:r>
          </a:p>
          <a:p>
            <a:pPr marL="342900" lvl="0" indent="-342900">
              <a:buClr>
                <a:srgbClr val="E6E6E6"/>
              </a:buClr>
              <a:buSzPct val="100000"/>
              <a:buFont typeface="Arial" panose="020B0604020202020204" pitchFamily="34" charset="0"/>
              <a:buChar char="•"/>
            </a:pPr>
            <a:r>
              <a:rPr lang="en-GB" dirty="0">
                <a:latin typeface="Albany" pitchFamily="34"/>
              </a:rPr>
              <a:t>Data mining</a:t>
            </a:r>
          </a:p>
          <a:p>
            <a:pPr marL="342900" lvl="0" indent="-342900">
              <a:buClr>
                <a:srgbClr val="E6E6E6"/>
              </a:buClr>
              <a:buSzPct val="100000"/>
              <a:buFont typeface="Arial" panose="020B0604020202020204" pitchFamily="34" charset="0"/>
              <a:buChar char="•"/>
            </a:pPr>
            <a:r>
              <a:rPr lang="en-GB" dirty="0">
                <a:latin typeface="Albany" pitchFamily="34"/>
              </a:rPr>
              <a:t>Auditing</a:t>
            </a:r>
          </a:p>
        </p:txBody>
      </p:sp>
      <p:sp>
        <p:nvSpPr>
          <p:cNvPr id="4" name="Text Placeholder 3">
            <a:extLst>
              <a:ext uri="{FF2B5EF4-FFF2-40B4-BE49-F238E27FC236}">
                <a16:creationId xmlns:a16="http://schemas.microsoft.com/office/drawing/2014/main" id="{4DA17B89-C5FA-4AC9-96D2-BE75839D1926}"/>
              </a:ext>
            </a:extLst>
          </p:cNvPr>
          <p:cNvSpPr txBox="1">
            <a:spLocks noGrp="1"/>
          </p:cNvSpPr>
          <p:nvPr>
            <p:ph type="body" idx="4294967295"/>
          </p:nvPr>
        </p:nvSpPr>
        <p:spPr>
          <a:xfrm>
            <a:off x="5235840" y="1963080"/>
            <a:ext cx="4280760" cy="4937400"/>
          </a:xfrm>
        </p:spPr>
        <p:txBody>
          <a:bodyPr/>
          <a:lstStyle/>
          <a:p>
            <a:pPr lvl="0"/>
            <a:r>
              <a:rPr lang="en-GB" dirty="0">
                <a:latin typeface="Albany" pitchFamily="34"/>
              </a:rPr>
              <a:t>Cons:</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Very CPU intensive</a:t>
            </a:r>
          </a:p>
          <a:p>
            <a:pPr marL="342900" lvl="0" indent="-342900">
              <a:buClr>
                <a:srgbClr val="E6E6E6"/>
              </a:buClr>
              <a:buSzPct val="100000"/>
              <a:buFont typeface="Arial" panose="020B0604020202020204" pitchFamily="34" charset="0"/>
              <a:buChar char="•"/>
            </a:pPr>
            <a:r>
              <a:rPr lang="en-GB" dirty="0">
                <a:latin typeface="Albany" pitchFamily="34"/>
              </a:rPr>
              <a:t>Requires parallelisation for best CPU utilisation</a:t>
            </a:r>
          </a:p>
          <a:p>
            <a:pPr marL="342900" lvl="0" indent="-342900">
              <a:buClr>
                <a:srgbClr val="E6E6E6"/>
              </a:buClr>
              <a:buSzPct val="100000"/>
              <a:buFont typeface="Arial" panose="020B0604020202020204" pitchFamily="34" charset="0"/>
              <a:buChar char="•"/>
            </a:pPr>
            <a:r>
              <a:rPr lang="en-GB" dirty="0">
                <a:latin typeface="Albany" pitchFamily="34"/>
              </a:rPr>
              <a:t>Requires more infrastructure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44EA-493A-4E11-9328-3308FE15B49B}"/>
              </a:ext>
            </a:extLst>
          </p:cNvPr>
          <p:cNvSpPr txBox="1">
            <a:spLocks noGrp="1"/>
          </p:cNvSpPr>
          <p:nvPr>
            <p:ph type="title" idx="4294967295"/>
          </p:nvPr>
        </p:nvSpPr>
        <p:spPr/>
        <p:txBody>
          <a:bodyPr/>
          <a:lstStyle/>
          <a:p>
            <a:pPr lvl="0"/>
            <a:r>
              <a:rPr lang="en-GB" sz="2800" i="0"/>
              <a:t>Database Caching – Implementation</a:t>
            </a:r>
          </a:p>
        </p:txBody>
      </p:sp>
      <p:sp>
        <p:nvSpPr>
          <p:cNvPr id="3" name="Text Placeholder 2">
            <a:extLst>
              <a:ext uri="{FF2B5EF4-FFF2-40B4-BE49-F238E27FC236}">
                <a16:creationId xmlns:a16="http://schemas.microsoft.com/office/drawing/2014/main" id="{0E0C0328-58E6-4520-8A32-1A47BFB295F4}"/>
              </a:ext>
            </a:extLst>
          </p:cNvPr>
          <p:cNvSpPr txBox="1">
            <a:spLocks noGrp="1"/>
          </p:cNvSpPr>
          <p:nvPr>
            <p:ph type="body" idx="4294967295"/>
          </p:nvPr>
        </p:nvSpPr>
        <p:spPr/>
        <p:txBody>
          <a:bodyPr/>
          <a:lstStyle/>
          <a:p>
            <a:pPr marL="342900" lvl="0" indent="-342900">
              <a:buClr>
                <a:srgbClr val="E6E6E6"/>
              </a:buClr>
              <a:buSzPct val="100000"/>
              <a:buFont typeface="Arial" panose="020B0604020202020204" pitchFamily="34" charset="0"/>
              <a:buChar char="•"/>
            </a:pPr>
            <a:r>
              <a:rPr lang="en-GB" dirty="0">
                <a:latin typeface="Albany" pitchFamily="34"/>
              </a:rPr>
              <a:t>Example using database caching</a:t>
            </a:r>
            <a:r>
              <a:rPr lang="en-GB" baseline="30000" dirty="0">
                <a:solidFill>
                  <a:srgbClr val="FFFFFF"/>
                </a:solidFill>
                <a:latin typeface="Albany" pitchFamily="34"/>
                <a:hlinkClick r:id="rId3"/>
              </a:rPr>
              <a:t>[4]</a:t>
            </a:r>
          </a:p>
        </p:txBody>
      </p:sp>
      <p:pic>
        <p:nvPicPr>
          <p:cNvPr id="4" name="Picture 3">
            <a:extLst>
              <a:ext uri="{FF2B5EF4-FFF2-40B4-BE49-F238E27FC236}">
                <a16:creationId xmlns:a16="http://schemas.microsoft.com/office/drawing/2014/main" id="{9E361BF2-25FE-41E4-B016-1DE7654E8E72}"/>
              </a:ext>
            </a:extLst>
          </p:cNvPr>
          <p:cNvPicPr>
            <a:picLocks noChangeAspect="1"/>
          </p:cNvPicPr>
          <p:nvPr/>
        </p:nvPicPr>
        <p:blipFill>
          <a:blip r:embed="rId4">
            <a:lum/>
            <a:alphaModFix/>
          </a:blip>
          <a:srcRect/>
          <a:stretch>
            <a:fillRect/>
          </a:stretch>
        </p:blipFill>
        <p:spPr>
          <a:xfrm>
            <a:off x="1490400" y="2592000"/>
            <a:ext cx="7144200" cy="333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otential Alternativ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63BB-B331-418A-ABD9-8A8A489082B6}"/>
              </a:ext>
            </a:extLst>
          </p:cNvPr>
          <p:cNvSpPr txBox="1">
            <a:spLocks noGrp="1"/>
          </p:cNvSpPr>
          <p:nvPr>
            <p:ph type="title" idx="4294967295"/>
          </p:nvPr>
        </p:nvSpPr>
        <p:spPr/>
        <p:txBody>
          <a:bodyPr>
            <a:spAutoFit/>
          </a:bodyPr>
          <a:lstStyle/>
          <a:p>
            <a:pPr marL="216000" lvl="0" indent="-360000"/>
            <a:r>
              <a:rPr lang="en-GB" sz="2800" i="0"/>
              <a:t>Memory Caching – Pros &amp; Cons</a:t>
            </a:r>
          </a:p>
        </p:txBody>
      </p:sp>
      <p:sp>
        <p:nvSpPr>
          <p:cNvPr id="3" name="Text Placeholder 2">
            <a:extLst>
              <a:ext uri="{FF2B5EF4-FFF2-40B4-BE49-F238E27FC236}">
                <a16:creationId xmlns:a16="http://schemas.microsoft.com/office/drawing/2014/main" id="{3C89C23A-C25F-448D-B2FD-1C8B6B2806B0}"/>
              </a:ext>
            </a:extLst>
          </p:cNvPr>
          <p:cNvSpPr txBox="1">
            <a:spLocks noGrp="1"/>
          </p:cNvSpPr>
          <p:nvPr>
            <p:ph type="body" idx="4294967295"/>
          </p:nvPr>
        </p:nvSpPr>
        <p:spPr>
          <a:xfrm>
            <a:off x="740879" y="1963080"/>
            <a:ext cx="4280760" cy="2585323"/>
          </a:xfrm>
        </p:spPr>
        <p:txBody>
          <a:bodyPr>
            <a:spAutoFit/>
          </a:bodyPr>
          <a:lstStyle/>
          <a:p>
            <a:pPr lvl="0"/>
            <a:r>
              <a:rPr lang="en-GB" dirty="0">
                <a:latin typeface="Albany" pitchFamily="34"/>
              </a:rPr>
              <a:t>Pros:</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Fastest caching method</a:t>
            </a:r>
          </a:p>
          <a:p>
            <a:pPr marL="342900" lvl="0" indent="-342900">
              <a:buClr>
                <a:srgbClr val="E6E6E6"/>
              </a:buClr>
              <a:buSzPct val="100000"/>
              <a:buFont typeface="Arial" panose="020B0604020202020204" pitchFamily="34" charset="0"/>
              <a:buChar char="•"/>
            </a:pPr>
            <a:r>
              <a:rPr lang="en-GB" dirty="0">
                <a:latin typeface="Albany" pitchFamily="34"/>
              </a:rPr>
              <a:t>Basically no side effects</a:t>
            </a:r>
          </a:p>
          <a:p>
            <a:pPr marL="342900" lvl="0" indent="-342900">
              <a:buClr>
                <a:srgbClr val="E6E6E6"/>
              </a:buClr>
              <a:buSzPct val="100000"/>
              <a:buFont typeface="Arial" panose="020B0604020202020204" pitchFamily="34" charset="0"/>
              <a:buChar char="•"/>
            </a:pPr>
            <a:r>
              <a:rPr lang="en-GB" dirty="0">
                <a:latin typeface="Albany" pitchFamily="34"/>
              </a:rPr>
              <a:t>Variety of PHP modules available (Zend, APC, Memcached, etc.)</a:t>
            </a:r>
          </a:p>
        </p:txBody>
      </p:sp>
      <p:sp>
        <p:nvSpPr>
          <p:cNvPr id="4" name="Text Placeholder 3">
            <a:extLst>
              <a:ext uri="{FF2B5EF4-FFF2-40B4-BE49-F238E27FC236}">
                <a16:creationId xmlns:a16="http://schemas.microsoft.com/office/drawing/2014/main" id="{DC8755B1-969E-4D36-877D-BD5D1272DE2F}"/>
              </a:ext>
            </a:extLst>
          </p:cNvPr>
          <p:cNvSpPr txBox="1">
            <a:spLocks noGrp="1"/>
          </p:cNvSpPr>
          <p:nvPr>
            <p:ph type="body" idx="4294967295"/>
          </p:nvPr>
        </p:nvSpPr>
        <p:spPr>
          <a:xfrm>
            <a:off x="5235840" y="1963080"/>
            <a:ext cx="4280760" cy="4937400"/>
          </a:xfrm>
        </p:spPr>
        <p:txBody>
          <a:bodyPr/>
          <a:lstStyle/>
          <a:p>
            <a:pPr lvl="0"/>
            <a:r>
              <a:rPr lang="en-GB" dirty="0">
                <a:latin typeface="Albany" pitchFamily="34"/>
              </a:rPr>
              <a:t>Cons:</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Will increase your PHP process memory usage</a:t>
            </a:r>
          </a:p>
          <a:p>
            <a:pPr marL="342900" lvl="0" indent="-342900">
              <a:buClr>
                <a:srgbClr val="E6E6E6"/>
              </a:buClr>
              <a:buSzPct val="100000"/>
              <a:buFont typeface="Arial" panose="020B0604020202020204" pitchFamily="34" charset="0"/>
              <a:buChar char="•"/>
            </a:pPr>
            <a:r>
              <a:rPr lang="en-GB" dirty="0">
                <a:latin typeface="Albany" pitchFamily="34"/>
              </a:rPr>
              <a:t>Memory is getting expensive</a:t>
            </a:r>
          </a:p>
          <a:p>
            <a:pPr marL="342900" lvl="0" indent="-342900">
              <a:buClr>
                <a:srgbClr val="E6E6E6"/>
              </a:buClr>
              <a:buSzPct val="100000"/>
              <a:buFont typeface="Arial" panose="020B0604020202020204" pitchFamily="34" charset="0"/>
              <a:buChar char="•"/>
            </a:pPr>
            <a:r>
              <a:rPr lang="en-GB" dirty="0">
                <a:latin typeface="Albany" pitchFamily="34"/>
              </a:rPr>
              <a:t>Process crowding</a:t>
            </a:r>
          </a:p>
          <a:p>
            <a:pPr marL="342900" lvl="0" indent="-342900">
              <a:buClr>
                <a:srgbClr val="E6E6E6"/>
              </a:buClr>
              <a:buSzPct val="100000"/>
              <a:buFont typeface="Arial" panose="020B0604020202020204" pitchFamily="34" charset="0"/>
              <a:buChar char="•"/>
            </a:pPr>
            <a:r>
              <a:rPr lang="en-GB" dirty="0">
                <a:latin typeface="Albany" pitchFamily="34"/>
              </a:rPr>
              <a:t>Concurrency overhead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2886-8213-4764-B3AB-8C5EB9C17B95}"/>
              </a:ext>
            </a:extLst>
          </p:cNvPr>
          <p:cNvSpPr txBox="1">
            <a:spLocks noGrp="1"/>
          </p:cNvSpPr>
          <p:nvPr>
            <p:ph type="title" idx="4294967295"/>
          </p:nvPr>
        </p:nvSpPr>
        <p:spPr/>
        <p:txBody>
          <a:bodyPr/>
          <a:lstStyle/>
          <a:p>
            <a:pPr lvl="0"/>
            <a:r>
              <a:rPr lang="en-GB" sz="2800" i="0"/>
              <a:t>Memory Caching – Implementation</a:t>
            </a:r>
          </a:p>
        </p:txBody>
      </p:sp>
      <p:sp>
        <p:nvSpPr>
          <p:cNvPr id="3" name="Text Placeholder 2">
            <a:extLst>
              <a:ext uri="{FF2B5EF4-FFF2-40B4-BE49-F238E27FC236}">
                <a16:creationId xmlns:a16="http://schemas.microsoft.com/office/drawing/2014/main" id="{88BE4654-2E85-46A9-A38A-B72EB414F137}"/>
              </a:ext>
            </a:extLst>
          </p:cNvPr>
          <p:cNvSpPr txBox="1">
            <a:spLocks noGrp="1"/>
          </p:cNvSpPr>
          <p:nvPr>
            <p:ph type="body" idx="4294967295"/>
          </p:nvPr>
        </p:nvSpPr>
        <p:spPr/>
        <p:txBody>
          <a:bodyPr/>
          <a:lstStyle/>
          <a:p>
            <a:pPr marL="342900" lvl="0" indent="-342900">
              <a:buClr>
                <a:srgbClr val="E6E6E6"/>
              </a:buClr>
              <a:buSzPct val="100000"/>
              <a:buFont typeface="Arial" panose="020B0604020202020204" pitchFamily="34" charset="0"/>
              <a:buChar char="•"/>
            </a:pPr>
            <a:r>
              <a:rPr lang="en-GB" dirty="0">
                <a:latin typeface="Albany" pitchFamily="34"/>
              </a:rPr>
              <a:t>Example using APC</a:t>
            </a:r>
            <a:r>
              <a:rPr lang="en-GB" baseline="30000" dirty="0">
                <a:solidFill>
                  <a:srgbClr val="FFFFFF"/>
                </a:solidFill>
                <a:latin typeface="Albany" pitchFamily="34"/>
                <a:hlinkClick r:id="rId3"/>
              </a:rPr>
              <a:t>[3]</a:t>
            </a:r>
          </a:p>
          <a:p>
            <a:pPr marL="342900" lvl="0" indent="-342900">
              <a:buClr>
                <a:srgbClr val="E6E6E6"/>
              </a:buClr>
              <a:buSzPct val="100000"/>
              <a:buFont typeface="Arial" panose="020B0604020202020204" pitchFamily="34" charset="0"/>
              <a:buChar char="•"/>
            </a:pPr>
            <a:r>
              <a:rPr lang="en-GB" dirty="0">
                <a:solidFill>
                  <a:srgbClr val="FFFFFF"/>
                </a:solidFill>
                <a:latin typeface="Albany" pitchFamily="34"/>
              </a:rPr>
              <a:t>Use </a:t>
            </a:r>
            <a:r>
              <a:rPr lang="en-GB" dirty="0" err="1">
                <a:solidFill>
                  <a:srgbClr val="FFFFFF"/>
                </a:solidFill>
                <a:latin typeface="Albany" pitchFamily="34"/>
              </a:rPr>
              <a:t>APCu</a:t>
            </a:r>
            <a:r>
              <a:rPr lang="en-GB" dirty="0">
                <a:solidFill>
                  <a:srgbClr val="FFFFFF"/>
                </a:solidFill>
                <a:latin typeface="Albany" pitchFamily="34"/>
              </a:rPr>
              <a:t> for PHP version 5.4+</a:t>
            </a:r>
          </a:p>
        </p:txBody>
      </p:sp>
      <p:pic>
        <p:nvPicPr>
          <p:cNvPr id="4" name="Picture 3">
            <a:extLst>
              <a:ext uri="{FF2B5EF4-FFF2-40B4-BE49-F238E27FC236}">
                <a16:creationId xmlns:a16="http://schemas.microsoft.com/office/drawing/2014/main" id="{2A33ED10-FF9E-45E7-92B9-5479F600108E}"/>
              </a:ext>
            </a:extLst>
          </p:cNvPr>
          <p:cNvPicPr>
            <a:picLocks noChangeAspect="1"/>
          </p:cNvPicPr>
          <p:nvPr/>
        </p:nvPicPr>
        <p:blipFill>
          <a:blip r:embed="rId4">
            <a:lum/>
            <a:alphaModFix/>
          </a:blip>
          <a:srcRect/>
          <a:stretch>
            <a:fillRect/>
          </a:stretch>
        </p:blipFill>
        <p:spPr>
          <a:xfrm>
            <a:off x="1224000" y="3024000"/>
            <a:ext cx="7563240" cy="21427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A225-2FA3-4255-B132-6F333E5F85C7}"/>
              </a:ext>
            </a:extLst>
          </p:cNvPr>
          <p:cNvSpPr txBox="1">
            <a:spLocks noGrp="1"/>
          </p:cNvSpPr>
          <p:nvPr>
            <p:ph type="title" idx="4294967295"/>
          </p:nvPr>
        </p:nvSpPr>
        <p:spPr/>
        <p:txBody>
          <a:bodyPr/>
          <a:lstStyle/>
          <a:p>
            <a:pPr lvl="0"/>
            <a:r>
              <a:rPr lang="en-GB" sz="2800" i="0"/>
              <a:t>Memory Caching – Tips and Tricks</a:t>
            </a:r>
          </a:p>
        </p:txBody>
      </p:sp>
      <p:sp>
        <p:nvSpPr>
          <p:cNvPr id="3" name="Text Placeholder 2">
            <a:extLst>
              <a:ext uri="{FF2B5EF4-FFF2-40B4-BE49-F238E27FC236}">
                <a16:creationId xmlns:a16="http://schemas.microsoft.com/office/drawing/2014/main" id="{9488590C-5B3A-4C62-BBA5-4F43347166D2}"/>
              </a:ext>
            </a:extLst>
          </p:cNvPr>
          <p:cNvSpPr txBox="1">
            <a:spLocks noGrp="1"/>
          </p:cNvSpPr>
          <p:nvPr>
            <p:ph type="body" idx="4294967295"/>
          </p:nvPr>
        </p:nvSpPr>
        <p:spPr/>
        <p:txBody>
          <a:bodyPr/>
          <a:lstStyle/>
          <a:p>
            <a:pPr marL="342900" lvl="0" indent="-342900">
              <a:buClr>
                <a:srgbClr val="E6E6E6"/>
              </a:buClr>
              <a:buSzPct val="100000"/>
              <a:buFont typeface="Arial" panose="020B0604020202020204" pitchFamily="34" charset="0"/>
              <a:buChar char="•"/>
            </a:pPr>
            <a:r>
              <a:rPr lang="en-GB" dirty="0">
                <a:latin typeface="Albany" pitchFamily="34"/>
              </a:rPr>
              <a:t>Database queries are not the only slow part of your application</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Parsing PHP files on every request can be slow, byte-code caching fixes this</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PHP </a:t>
            </a:r>
            <a:r>
              <a:rPr lang="en-GB" dirty="0" err="1">
                <a:latin typeface="Albany" pitchFamily="34"/>
              </a:rPr>
              <a:t>OpCache</a:t>
            </a:r>
            <a:r>
              <a:rPr lang="en-GB" dirty="0">
                <a:latin typeface="Albany" pitchFamily="34"/>
              </a:rPr>
              <a:t> (byte-code cache) is the new hotness</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Byte-code cache (</a:t>
            </a:r>
            <a:r>
              <a:rPr lang="en-GB" dirty="0" err="1">
                <a:latin typeface="Albany" pitchFamily="34"/>
              </a:rPr>
              <a:t>OpCache</a:t>
            </a:r>
            <a:r>
              <a:rPr lang="en-GB" dirty="0">
                <a:latin typeface="Albany" pitchFamily="34"/>
              </a:rPr>
              <a:t>) and data-cache (</a:t>
            </a:r>
            <a:r>
              <a:rPr lang="en-GB" dirty="0" err="1">
                <a:latin typeface="Albany" pitchFamily="34"/>
              </a:rPr>
              <a:t>APCu</a:t>
            </a:r>
            <a:r>
              <a:rPr lang="en-GB" dirty="0">
                <a:latin typeface="Albany" pitchFamily="34"/>
              </a:rPr>
              <a:t>) are not the same thing</a:t>
            </a:r>
            <a:r>
              <a:rPr lang="en-GB" baseline="30000" dirty="0">
                <a:solidFill>
                  <a:srgbClr val="FFFFFF"/>
                </a:solidFill>
                <a:latin typeface="Albany" pitchFamily="34"/>
                <a:hlinkClick r:id="rId3"/>
              </a:rPr>
              <a:t>[10]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8716-E362-4EFF-BE9B-471C794F52DF}"/>
              </a:ext>
            </a:extLst>
          </p:cNvPr>
          <p:cNvSpPr txBox="1">
            <a:spLocks noGrp="1"/>
          </p:cNvSpPr>
          <p:nvPr>
            <p:ph type="title" idx="4294967295"/>
          </p:nvPr>
        </p:nvSpPr>
        <p:spPr/>
        <p:txBody>
          <a:bodyPr/>
          <a:lstStyle/>
          <a:p>
            <a:pPr lvl="0"/>
            <a:r>
              <a:rPr lang="en-GB" sz="2800" i="0"/>
              <a:t>Additional Notes – Micro Cache</a:t>
            </a:r>
          </a:p>
        </p:txBody>
      </p:sp>
      <p:sp>
        <p:nvSpPr>
          <p:cNvPr id="3" name="Text Placeholder 2">
            <a:extLst>
              <a:ext uri="{FF2B5EF4-FFF2-40B4-BE49-F238E27FC236}">
                <a16:creationId xmlns:a16="http://schemas.microsoft.com/office/drawing/2014/main" id="{8937426C-BFB5-419B-801C-5F0CE492E3A1}"/>
              </a:ext>
            </a:extLst>
          </p:cNvPr>
          <p:cNvSpPr txBox="1">
            <a:spLocks noGrp="1"/>
          </p:cNvSpPr>
          <p:nvPr>
            <p:ph type="body" idx="4294967295"/>
          </p:nvPr>
        </p:nvSpPr>
        <p:spPr>
          <a:xfrm>
            <a:off x="288000" y="1296000"/>
            <a:ext cx="9576000" cy="5604480"/>
          </a:xfrm>
        </p:spPr>
        <p:txBody>
          <a:bodyPr/>
          <a:lstStyle/>
          <a:p>
            <a:pPr marL="457200" lvl="0"/>
            <a:endParaRPr lang="en-GB" sz="2000" dirty="0">
              <a:latin typeface="Albany" pitchFamily="34"/>
            </a:endParaRPr>
          </a:p>
          <a:p>
            <a:pPr marL="800100" lvl="0" indent="-342900">
              <a:buClr>
                <a:srgbClr val="E6E6E6"/>
              </a:buClr>
              <a:buSzPct val="100000"/>
              <a:buFont typeface="Arial" panose="020B0604020202020204" pitchFamily="34" charset="0"/>
              <a:buChar char="•"/>
            </a:pPr>
            <a:r>
              <a:rPr lang="en-GB" sz="2000" dirty="0">
                <a:latin typeface="Albany" pitchFamily="34"/>
              </a:rPr>
              <a:t>Not specifically tied to PHP</a:t>
            </a:r>
          </a:p>
          <a:p>
            <a:pPr marL="800100" lvl="0" indent="-342900">
              <a:buClr>
                <a:srgbClr val="E6E6E6"/>
              </a:buClr>
              <a:buSzPct val="100000"/>
              <a:buFont typeface="Arial" panose="020B0604020202020204" pitchFamily="34" charset="0"/>
              <a:buChar char="•"/>
            </a:pPr>
            <a:r>
              <a:rPr lang="en-GB" sz="2000" dirty="0">
                <a:latin typeface="Albany" pitchFamily="34"/>
              </a:rPr>
              <a:t>It partly solves one very annoying problem for most caching paradigms: dynamic data</a:t>
            </a:r>
          </a:p>
          <a:p>
            <a:pPr marL="800100" lvl="0" indent="-342900">
              <a:buClr>
                <a:srgbClr val="E6E6E6"/>
              </a:buClr>
              <a:buSzPct val="100000"/>
              <a:buFont typeface="Arial" panose="020B0604020202020204" pitchFamily="34" charset="0"/>
              <a:buChar char="•"/>
            </a:pPr>
            <a:r>
              <a:rPr lang="en-GB" sz="2000" dirty="0">
                <a:latin typeface="Albany" pitchFamily="34"/>
              </a:rPr>
              <a:t>Two key differences from other cache</a:t>
            </a:r>
            <a:r>
              <a:rPr lang="en-GB" sz="2000" baseline="30000" dirty="0">
                <a:solidFill>
                  <a:srgbClr val="FFFFFF"/>
                </a:solidFill>
                <a:latin typeface="Albany" pitchFamily="34"/>
                <a:hlinkClick r:id="rId3"/>
              </a:rPr>
              <a:t>[11]</a:t>
            </a:r>
            <a:r>
              <a:rPr lang="en-GB" sz="2000" dirty="0">
                <a:latin typeface="Albany" pitchFamily="34"/>
              </a:rPr>
              <a:t>:</a:t>
            </a:r>
          </a:p>
          <a:p>
            <a:pPr marL="1257300" lvl="4" indent="-342900" hangingPunct="0">
              <a:spcBef>
                <a:spcPts val="0"/>
              </a:spcBef>
              <a:buClr>
                <a:srgbClr val="E6E6E6"/>
              </a:buClr>
              <a:buSzPct val="100000"/>
            </a:pPr>
            <a:r>
              <a:rPr lang="en-GB" dirty="0">
                <a:solidFill>
                  <a:srgbClr val="E6E6E6"/>
                </a:solidFill>
                <a:latin typeface="Albany" pitchFamily="34"/>
              </a:rPr>
              <a:t>the period of time the content is cached (very short)</a:t>
            </a:r>
          </a:p>
          <a:p>
            <a:pPr marL="1257300" lvl="4" indent="-342900" hangingPunct="0">
              <a:spcBef>
                <a:spcPts val="0"/>
              </a:spcBef>
              <a:buClr>
                <a:srgbClr val="E6E6E6"/>
              </a:buClr>
              <a:buSzPct val="100000"/>
            </a:pPr>
            <a:r>
              <a:rPr lang="en-GB" dirty="0">
                <a:solidFill>
                  <a:srgbClr val="E6E6E6"/>
                </a:solidFill>
                <a:latin typeface="Albany" pitchFamily="34"/>
              </a:rPr>
              <a:t>what type of content is cached (event-driven, often mistaken as dynamic)</a:t>
            </a:r>
          </a:p>
        </p:txBody>
      </p:sp>
      <p:pic>
        <p:nvPicPr>
          <p:cNvPr id="4" name="Picture 3">
            <a:extLst>
              <a:ext uri="{FF2B5EF4-FFF2-40B4-BE49-F238E27FC236}">
                <a16:creationId xmlns:a16="http://schemas.microsoft.com/office/drawing/2014/main" id="{CEF89274-79AA-439C-8568-304ABFDA13F9}"/>
              </a:ext>
            </a:extLst>
          </p:cNvPr>
          <p:cNvPicPr>
            <a:picLocks noChangeAspect="1"/>
          </p:cNvPicPr>
          <p:nvPr/>
        </p:nvPicPr>
        <p:blipFill>
          <a:blip r:embed="rId4">
            <a:lum/>
            <a:alphaModFix/>
          </a:blip>
          <a:srcRect/>
          <a:stretch>
            <a:fillRect/>
          </a:stretch>
        </p:blipFill>
        <p:spPr>
          <a:xfrm>
            <a:off x="792000" y="4104000"/>
            <a:ext cx="8581680" cy="16664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84D-B5FC-4C64-95CC-C0785A589E62}"/>
              </a:ext>
            </a:extLst>
          </p:cNvPr>
          <p:cNvSpPr txBox="1">
            <a:spLocks noGrp="1"/>
          </p:cNvSpPr>
          <p:nvPr>
            <p:ph type="title" idx="4294967295"/>
          </p:nvPr>
        </p:nvSpPr>
        <p:spPr/>
        <p:txBody>
          <a:bodyPr/>
          <a:lstStyle/>
          <a:p>
            <a:pPr lvl="0"/>
            <a:r>
              <a:rPr lang="en-GB" sz="2800" i="0"/>
              <a:t>Additional Notes</a:t>
            </a:r>
          </a:p>
        </p:txBody>
      </p:sp>
      <p:sp>
        <p:nvSpPr>
          <p:cNvPr id="3" name="Text Placeholder 2">
            <a:extLst>
              <a:ext uri="{FF2B5EF4-FFF2-40B4-BE49-F238E27FC236}">
                <a16:creationId xmlns:a16="http://schemas.microsoft.com/office/drawing/2014/main" id="{2BE5BF37-8D60-4740-8CBD-F900C2ADD9C0}"/>
              </a:ext>
            </a:extLst>
          </p:cNvPr>
          <p:cNvSpPr txBox="1">
            <a:spLocks noGrp="1"/>
          </p:cNvSpPr>
          <p:nvPr>
            <p:ph type="body" idx="4294967295"/>
          </p:nvPr>
        </p:nvSpPr>
        <p:spPr>
          <a:xfrm>
            <a:off x="740879" y="1470600"/>
            <a:ext cx="8772840" cy="5171040"/>
          </a:xfrm>
        </p:spPr>
        <p:txBody>
          <a:bodyPr/>
          <a:lstStyle/>
          <a:p>
            <a:pPr marL="342900" lvl="0" indent="-342900">
              <a:buClr>
                <a:srgbClr val="E6E6E6"/>
              </a:buClr>
              <a:buSzPct val="100000"/>
              <a:buFont typeface="Arial" panose="020B0604020202020204" pitchFamily="34" charset="0"/>
              <a:buChar char="•"/>
            </a:pPr>
            <a:r>
              <a:rPr lang="en-GB" dirty="0">
                <a:latin typeface="Albany" pitchFamily="34"/>
              </a:rPr>
              <a:t>Caching can be quite powerful for speeding up PHP process performance for repeated queries, i.e. static data (micro-cache can also alleviate some this for dynamic data as well)</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Advantages are usually reduced with high volume of unique queries i.e. if 'fresh data' is always required (again mitigated by micro-cache in some cases)</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Selecting a caching method depends on business needs (budget, use cases) and system resources (HDD, memory, CPU)</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solidFill>
                  <a:srgbClr val="FFFFFF"/>
                </a:solidFill>
                <a:latin typeface="Albany" pitchFamily="34"/>
              </a:rPr>
              <a:t>Question is generally not which 'one' method to use but which combination of methods in conjunction to get the best of all worlds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BDD-E54F-409D-B53D-0E073CB20E73}"/>
              </a:ext>
            </a:extLst>
          </p:cNvPr>
          <p:cNvSpPr txBox="1">
            <a:spLocks noGrp="1"/>
          </p:cNvSpPr>
          <p:nvPr>
            <p:ph type="title" idx="4294967295"/>
          </p:nvPr>
        </p:nvSpPr>
        <p:spPr/>
        <p:txBody>
          <a:bodyPr>
            <a:spAutoFit/>
          </a:bodyPr>
          <a:lstStyle/>
          <a:p>
            <a:pPr marL="216000" lvl="0" indent="-360000"/>
            <a:r>
              <a:rPr lang="en-GB" i="0" dirty="0"/>
              <a:t>  </a:t>
            </a:r>
            <a:r>
              <a:rPr lang="en-GB" sz="2800" i="0" dirty="0"/>
              <a:t>Overview</a:t>
            </a:r>
          </a:p>
        </p:txBody>
      </p:sp>
      <p:sp>
        <p:nvSpPr>
          <p:cNvPr id="3" name="Text Placeholder 2">
            <a:extLst>
              <a:ext uri="{FF2B5EF4-FFF2-40B4-BE49-F238E27FC236}">
                <a16:creationId xmlns:a16="http://schemas.microsoft.com/office/drawing/2014/main" id="{1DB5755C-5DC8-4681-9787-B56AFF99BE31}"/>
              </a:ext>
            </a:extLst>
          </p:cNvPr>
          <p:cNvSpPr txBox="1">
            <a:spLocks noGrp="1"/>
          </p:cNvSpPr>
          <p:nvPr>
            <p:ph type="body" idx="4294967295"/>
          </p:nvPr>
        </p:nvSpPr>
        <p:spPr>
          <a:xfrm>
            <a:off x="1080000" y="1500839"/>
            <a:ext cx="8477280" cy="5097960"/>
          </a:xfrm>
        </p:spPr>
        <p:txBody>
          <a:bodyPr/>
          <a:lstStyle/>
          <a:p>
            <a:pPr marL="342900" lvl="0" indent="-342900">
              <a:buClr>
                <a:srgbClr val="E6E6E6"/>
              </a:buClr>
              <a:buSzPct val="100000"/>
              <a:buFont typeface="Arial" panose="020B0604020202020204" pitchFamily="34" charset="0"/>
              <a:buChar char="•"/>
            </a:pPr>
            <a:r>
              <a:rPr lang="en-GB" dirty="0">
                <a:latin typeface="Albany" pitchFamily="34"/>
              </a:rPr>
              <a:t>What is caching?</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Caching rationale</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Distributed versus centralised</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Cache scaling</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Caching in file system</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Database caching</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Caching in memory</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Additional notes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Recommend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1DEA-3E94-4C15-9C7B-5D2447EA328F}"/>
              </a:ext>
            </a:extLst>
          </p:cNvPr>
          <p:cNvSpPr txBox="1">
            <a:spLocks noGrp="1"/>
          </p:cNvSpPr>
          <p:nvPr>
            <p:ph type="title" idx="4294967295"/>
          </p:nvPr>
        </p:nvSpPr>
        <p:spPr/>
        <p:txBody>
          <a:bodyPr>
            <a:spAutoFit/>
          </a:bodyPr>
          <a:lstStyle/>
          <a:p>
            <a:pPr marL="216000" lvl="0" indent="-360000"/>
            <a:r>
              <a:rPr lang="en-GB" sz="2800" i="0" dirty="0"/>
              <a:t>Sources</a:t>
            </a:r>
          </a:p>
        </p:txBody>
      </p:sp>
      <p:sp>
        <p:nvSpPr>
          <p:cNvPr id="3" name="Text Placeholder 2">
            <a:extLst>
              <a:ext uri="{FF2B5EF4-FFF2-40B4-BE49-F238E27FC236}">
                <a16:creationId xmlns:a16="http://schemas.microsoft.com/office/drawing/2014/main" id="{E5832453-9D31-47B4-B906-486D410921EA}"/>
              </a:ext>
            </a:extLst>
          </p:cNvPr>
          <p:cNvSpPr txBox="1">
            <a:spLocks noGrp="1"/>
          </p:cNvSpPr>
          <p:nvPr>
            <p:ph type="body" idx="4294967295"/>
          </p:nvPr>
        </p:nvSpPr>
        <p:spPr>
          <a:xfrm>
            <a:off x="720000" y="1584000"/>
            <a:ext cx="8784000" cy="4784400"/>
          </a:xfrm>
        </p:spPr>
        <p:txBody>
          <a:bodyPr/>
          <a:lstStyle/>
          <a:p>
            <a:pPr lvl="0"/>
            <a:r>
              <a:rPr lang="en-GB" sz="1600" dirty="0">
                <a:latin typeface="Albany" pitchFamily="34"/>
              </a:rPr>
              <a:t>Thanks to:</a:t>
            </a:r>
            <a:br>
              <a:rPr lang="en-GB" sz="1600" dirty="0">
                <a:latin typeface="Albany" pitchFamily="34"/>
              </a:rPr>
            </a:br>
            <a:endParaRPr lang="en-GB" sz="1600" dirty="0">
              <a:latin typeface="Albany" pitchFamily="34"/>
            </a:endParaRPr>
          </a:p>
          <a:p>
            <a:pPr marL="342900" lvl="0" indent="-342900">
              <a:buClr>
                <a:srgbClr val="FFFFFF"/>
              </a:buClr>
              <a:buSzPct val="100000"/>
              <a:buFont typeface="+mj-lt"/>
              <a:buAutoNum type="arabicPeriod"/>
            </a:pPr>
            <a:r>
              <a:rPr lang="en-GB" sz="1600" dirty="0">
                <a:latin typeface="Albany" pitchFamily="34"/>
              </a:rPr>
              <a:t>https://www.google.com.au/search?q=define%3A+caching</a:t>
            </a:r>
          </a:p>
          <a:p>
            <a:pPr marL="342900" lvl="0" indent="-342900">
              <a:buClr>
                <a:srgbClr val="FFFFFF"/>
              </a:buClr>
              <a:buSzPct val="100000"/>
              <a:buFont typeface="+mj-lt"/>
              <a:buAutoNum type="arabicPeriod"/>
            </a:pPr>
            <a:r>
              <a:rPr lang="en-GB" sz="1600" dirty="0">
                <a:latin typeface="Albany" pitchFamily="34"/>
              </a:rPr>
              <a:t>http://www.citrix.com/glossary/caching.html</a:t>
            </a:r>
          </a:p>
          <a:p>
            <a:pPr marL="342900" lvl="0" indent="-342900">
              <a:buClr>
                <a:srgbClr val="FFFFFF"/>
              </a:buClr>
              <a:buSzPct val="100000"/>
              <a:buFont typeface="+mj-lt"/>
              <a:buAutoNum type="arabicPeriod"/>
            </a:pPr>
            <a:r>
              <a:rPr lang="en-GB" sz="1600" dirty="0">
                <a:latin typeface="Albany" pitchFamily="34"/>
              </a:rPr>
              <a:t>http://wern-ancheta.com/blog/2014/01/26/getting-started-with-caching-in-php/</a:t>
            </a:r>
          </a:p>
          <a:p>
            <a:pPr marL="342900" lvl="0" indent="-342900">
              <a:buClr>
                <a:srgbClr val="FFFFFF"/>
              </a:buClr>
              <a:buSzPct val="100000"/>
              <a:buFont typeface="+mj-lt"/>
              <a:buAutoNum type="arabicPeriod"/>
            </a:pPr>
            <a:r>
              <a:rPr lang="en-GB" sz="1600" dirty="0">
                <a:latin typeface="Albany" pitchFamily="34"/>
              </a:rPr>
              <a:t>http://php.net/manual/en/mysqlnd-qc.quickstart.caching.php</a:t>
            </a:r>
          </a:p>
          <a:p>
            <a:pPr marL="342900" lvl="0" indent="-342900">
              <a:buClr>
                <a:srgbClr val="FFFFFF"/>
              </a:buClr>
              <a:buSzPct val="100000"/>
              <a:buFont typeface="+mj-lt"/>
              <a:buAutoNum type="arabicPeriod"/>
            </a:pPr>
            <a:r>
              <a:rPr lang="en-GB" sz="1600" dirty="0">
                <a:latin typeface="Albany" pitchFamily="34"/>
              </a:rPr>
              <a:t>http://eddmann.com/posts/storing-php-sessions-file-caches-in-memory-using-tmpfs/</a:t>
            </a:r>
          </a:p>
          <a:p>
            <a:pPr marL="342900" lvl="0" indent="-342900">
              <a:buClr>
                <a:srgbClr val="FFFFFF"/>
              </a:buClr>
              <a:buSzPct val="100000"/>
              <a:buFont typeface="+mj-lt"/>
              <a:buAutoNum type="arabicPeriod"/>
            </a:pPr>
            <a:r>
              <a:rPr lang="en-GB" sz="1600" dirty="0">
                <a:latin typeface="Albany" pitchFamily="34"/>
              </a:rPr>
              <a:t>https://blackfire.io/</a:t>
            </a:r>
          </a:p>
          <a:p>
            <a:pPr marL="342900" lvl="0" indent="-342900">
              <a:buClr>
                <a:srgbClr val="FFFFFF"/>
              </a:buClr>
              <a:buSzPct val="100000"/>
              <a:buFont typeface="+mj-lt"/>
              <a:buAutoNum type="arabicPeriod"/>
            </a:pPr>
            <a:r>
              <a:rPr lang="en-GB" sz="1600" dirty="0">
                <a:latin typeface="Albany" pitchFamily="34"/>
              </a:rPr>
              <a:t>https://docs.microsoft.com/en-us/sql/tools/sql-server-profiler/sql-server-profiler</a:t>
            </a:r>
          </a:p>
          <a:p>
            <a:pPr marL="342900" lvl="0" indent="-342900">
              <a:buClr>
                <a:srgbClr val="FFFFFF"/>
              </a:buClr>
              <a:buSzPct val="100000"/>
              <a:buFont typeface="+mj-lt"/>
              <a:buAutoNum type="arabicPeriod"/>
            </a:pPr>
            <a:r>
              <a:rPr lang="en-GB" sz="1600" dirty="0">
                <a:latin typeface="Albany" pitchFamily="34"/>
              </a:rPr>
              <a:t>http://nightwatchjs.org/</a:t>
            </a:r>
          </a:p>
          <a:p>
            <a:pPr marL="342900" lvl="0" indent="-342900">
              <a:buClr>
                <a:srgbClr val="FFFFFF"/>
              </a:buClr>
              <a:buSzPct val="100000"/>
              <a:buFont typeface="+mj-lt"/>
              <a:buAutoNum type="arabicPeriod"/>
            </a:pPr>
            <a:r>
              <a:rPr lang="en-GB" sz="1600" dirty="0">
                <a:latin typeface="Albany" pitchFamily="34"/>
              </a:rPr>
              <a:t>https://digitalbazaar.com/2010/myth-busting-php/</a:t>
            </a:r>
          </a:p>
          <a:p>
            <a:pPr marL="342900" lvl="0" indent="-342900">
              <a:buClr>
                <a:srgbClr val="FFFFFF"/>
              </a:buClr>
              <a:buSzPct val="100000"/>
              <a:buFont typeface="+mj-lt"/>
              <a:buAutoNum type="arabicPeriod"/>
            </a:pPr>
            <a:r>
              <a:rPr lang="en-GB" sz="1600" dirty="0">
                <a:latin typeface="Albany" pitchFamily="34"/>
              </a:rPr>
              <a:t>https://www.sitepoint.com/understanding-opcache/</a:t>
            </a:r>
          </a:p>
          <a:p>
            <a:pPr marL="342900" lvl="0" indent="-342900">
              <a:buClr>
                <a:srgbClr val="FFFFFF"/>
              </a:buClr>
              <a:buSzPct val="100000"/>
              <a:buFont typeface="+mj-lt"/>
              <a:buAutoNum type="arabicPeriod"/>
            </a:pPr>
            <a:r>
              <a:rPr lang="en-GB" sz="1600" dirty="0">
                <a:latin typeface="Albany" pitchFamily="34"/>
              </a:rPr>
              <a:t>https://blog.stackpath.com/glossary/micro-caching/</a:t>
            </a:r>
          </a:p>
          <a:p>
            <a:pPr marL="342900" lvl="0" indent="-342900">
              <a:buClr>
                <a:srgbClr val="FFFFFF"/>
              </a:buClr>
              <a:buSzPct val="100000"/>
              <a:buFont typeface="+mj-lt"/>
              <a:buAutoNum type="arabicPeriod"/>
            </a:pPr>
            <a:r>
              <a:rPr lang="en-GB" sz="1600" dirty="0">
                <a:latin typeface="Albany" pitchFamily="34"/>
              </a:rPr>
              <a:t>https://developers.google.com/web/fundamentals/performance/optimizing-content-efficiency/http-caching</a:t>
            </a:r>
          </a:p>
          <a:p>
            <a:pPr marL="342900" lvl="0" indent="-342900">
              <a:buClr>
                <a:srgbClr val="E6E6E6"/>
              </a:buClr>
              <a:buSzPct val="100000"/>
              <a:buFont typeface="+mj-lt"/>
              <a:buAutoNum type="arabicPeriod"/>
            </a:pPr>
            <a:r>
              <a:rPr lang="en-GB" sz="1600" dirty="0">
                <a:latin typeface="Albany" pitchFamily="34"/>
              </a:rPr>
              <a:t>https://developer.mozilla.org/en-US/docs/Web/HTTP/Headers/Cache-Control</a:t>
            </a:r>
          </a:p>
          <a:p>
            <a:pPr marL="342900" lvl="0" indent="-342900">
              <a:buClr>
                <a:srgbClr val="E6E6E6"/>
              </a:buClr>
              <a:buSzPct val="100000"/>
              <a:buFont typeface="+mj-lt"/>
              <a:buAutoNum type="arabicPeriod"/>
            </a:pPr>
            <a:r>
              <a:rPr lang="en-GB" sz="1600" dirty="0">
                <a:latin typeface="Albany" pitchFamily="34"/>
              </a:rPr>
              <a:t>http://foshttpcache.readthedocs.io/en/latest/invalidation-introduction.html</a:t>
            </a:r>
          </a:p>
          <a:p>
            <a:pPr marL="342900" lvl="0" indent="-342900">
              <a:buClr>
                <a:srgbClr val="FFFFFF"/>
              </a:buClr>
              <a:buSzPct val="100000"/>
              <a:buFont typeface="+mj-lt"/>
              <a:buAutoNum type="arabicPeriod"/>
            </a:pPr>
            <a:r>
              <a:rPr lang="en-GB" sz="1600" dirty="0">
                <a:latin typeface="Albany" pitchFamily="34"/>
              </a:rPr>
              <a:t>https://www.php-cache.com/en/latest/hierarchy/</a:t>
            </a:r>
          </a:p>
          <a:p>
            <a:pPr marL="342900" lvl="0" indent="-342900">
              <a:buClr>
                <a:srgbClr val="FFFFFF"/>
              </a:buClr>
              <a:buSzPct val="100000"/>
              <a:buFont typeface="+mj-lt"/>
              <a:buAutoNum type="arabicPeriod"/>
            </a:pPr>
            <a:r>
              <a:rPr lang="en-GB" sz="1600" dirty="0">
                <a:latin typeface="Albany" pitchFamily="34"/>
              </a:rPr>
              <a:t>https://www.php-cache.com/en/latest/#tagging</a:t>
            </a:r>
          </a:p>
          <a:p>
            <a:pPr marL="342900" lvl="0" indent="-342900">
              <a:buClr>
                <a:srgbClr val="FFFFFF"/>
              </a:buClr>
              <a:buSzPct val="100000"/>
              <a:buFont typeface="+mj-lt"/>
              <a:buAutoNum type="arabicPeriod"/>
            </a:pPr>
            <a:r>
              <a:rPr lang="en-GB" sz="1600" dirty="0">
                <a:latin typeface="Albany" pitchFamily="34"/>
              </a:rPr>
              <a:t>https://dzone.com/articles/process-caching-vs-distributed</a:t>
            </a:r>
          </a:p>
          <a:p>
            <a:pPr marL="342900" lvl="0" indent="-342900">
              <a:buClr>
                <a:srgbClr val="FFFFFF"/>
              </a:buClr>
              <a:buSzPct val="100000"/>
              <a:buFont typeface="+mj-lt"/>
              <a:buAutoNum type="arabicPeriod"/>
            </a:pPr>
            <a:r>
              <a:rPr lang="en-GB" sz="1600" dirty="0">
                <a:latin typeface="Albany" pitchFamily="34"/>
              </a:rPr>
              <a:t>https://blog.openshift.com/best-practices-for-horizontal-application-scaling/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Long-term go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D2DB-9055-4B78-AA6A-4AC5B674879A}"/>
              </a:ext>
            </a:extLst>
          </p:cNvPr>
          <p:cNvSpPr txBox="1">
            <a:spLocks noGrp="1"/>
          </p:cNvSpPr>
          <p:nvPr>
            <p:ph type="title" idx="4294967295"/>
          </p:nvPr>
        </p:nvSpPr>
        <p:spPr>
          <a:xfrm>
            <a:off x="288000" y="282240"/>
            <a:ext cx="8773200" cy="1262520"/>
          </a:xfrm>
        </p:spPr>
        <p:txBody>
          <a:bodyPr>
            <a:spAutoFit/>
          </a:bodyPr>
          <a:lstStyle/>
          <a:p>
            <a:pPr lvl="0"/>
            <a:r>
              <a:rPr lang="en-GB" sz="2800" i="0" dirty="0"/>
              <a:t>What is Caching?</a:t>
            </a:r>
          </a:p>
        </p:txBody>
      </p:sp>
      <p:sp>
        <p:nvSpPr>
          <p:cNvPr id="3" name="Text Placeholder 2">
            <a:extLst>
              <a:ext uri="{FF2B5EF4-FFF2-40B4-BE49-F238E27FC236}">
                <a16:creationId xmlns:a16="http://schemas.microsoft.com/office/drawing/2014/main" id="{241EC190-25FE-4F9A-B26E-6BEC614B028E}"/>
              </a:ext>
            </a:extLst>
          </p:cNvPr>
          <p:cNvSpPr txBox="1">
            <a:spLocks noGrp="1"/>
          </p:cNvSpPr>
          <p:nvPr>
            <p:ph type="body" idx="4294967295"/>
          </p:nvPr>
        </p:nvSpPr>
        <p:spPr>
          <a:xfrm>
            <a:off x="432000" y="1800000"/>
            <a:ext cx="9360000" cy="4839480"/>
          </a:xfrm>
        </p:spPr>
        <p:txBody>
          <a:bodyPr/>
          <a:lstStyle/>
          <a:p>
            <a:pPr marL="342900" lvl="0" indent="-342900">
              <a:buClr>
                <a:srgbClr val="E6E6E6"/>
              </a:buClr>
              <a:buSzPct val="100000"/>
              <a:buFont typeface="Arial" panose="020B0604020202020204" pitchFamily="34" charset="0"/>
              <a:buChar char="•"/>
            </a:pPr>
            <a:r>
              <a:rPr lang="en-GB" dirty="0">
                <a:solidFill>
                  <a:srgbClr val="EEEEEE"/>
                </a:solidFill>
                <a:latin typeface="Albany" pitchFamily="34"/>
              </a:rPr>
              <a:t>A general definition:	</a:t>
            </a:r>
            <a:br>
              <a:rPr lang="en-GB" dirty="0">
                <a:solidFill>
                  <a:srgbClr val="EEEEEE"/>
                </a:solidFill>
                <a:latin typeface="Albany" pitchFamily="34"/>
              </a:rPr>
            </a:br>
            <a:endParaRPr lang="en-GB" dirty="0">
              <a:solidFill>
                <a:srgbClr val="EEEEEE"/>
              </a:solidFill>
              <a:latin typeface="Albany" pitchFamily="34"/>
            </a:endParaRPr>
          </a:p>
          <a:p>
            <a:pPr marL="800100" lvl="3" indent="-342900" hangingPunct="0">
              <a:spcBef>
                <a:spcPts val="0"/>
              </a:spcBef>
              <a:buClr>
                <a:srgbClr val="FF9966"/>
              </a:buClr>
              <a:buSzPct val="100000"/>
            </a:pPr>
            <a:r>
              <a:rPr lang="en-GB" sz="2200" i="1" dirty="0">
                <a:solidFill>
                  <a:srgbClr val="EEEEEE"/>
                </a:solidFill>
                <a:latin typeface="Albany" pitchFamily="34"/>
              </a:rPr>
              <a:t>“store away in hiding or for future use”  - </a:t>
            </a:r>
            <a:r>
              <a:rPr lang="en-GB" sz="2200" dirty="0">
                <a:solidFill>
                  <a:srgbClr val="EEEEEE"/>
                </a:solidFill>
                <a:latin typeface="Albany" pitchFamily="34"/>
              </a:rPr>
              <a:t>Google</a:t>
            </a:r>
            <a:r>
              <a:rPr lang="en-GB" sz="2200" baseline="30000" dirty="0">
                <a:solidFill>
                  <a:srgbClr val="EEEEEE"/>
                </a:solidFill>
                <a:latin typeface="Albany" pitchFamily="34"/>
                <a:hlinkClick r:id="rId3"/>
              </a:rPr>
              <a:t>[1]</a:t>
            </a:r>
            <a:br>
              <a:rPr lang="en-GB" sz="2200" baseline="30000" dirty="0">
                <a:solidFill>
                  <a:srgbClr val="EEEEEE"/>
                </a:solidFill>
                <a:latin typeface="Albany" pitchFamily="34"/>
              </a:rPr>
            </a:br>
            <a:endParaRPr lang="en-GB" sz="2200" baseline="30000" dirty="0">
              <a:solidFill>
                <a:srgbClr val="EEEEEE"/>
              </a:solidFill>
              <a:latin typeface="Albany" pitchFamily="34"/>
            </a:endParaRPr>
          </a:p>
          <a:p>
            <a:pPr marL="342900" lvl="0" indent="-342900">
              <a:buClr>
                <a:srgbClr val="E6E6E6"/>
              </a:buClr>
              <a:buSzPct val="100000"/>
              <a:buFont typeface="Arial" panose="020B0604020202020204" pitchFamily="34" charset="0"/>
              <a:buChar char="•"/>
            </a:pPr>
            <a:r>
              <a:rPr lang="en-GB" dirty="0">
                <a:solidFill>
                  <a:srgbClr val="EEEEEE"/>
                </a:solidFill>
                <a:latin typeface="Albany" pitchFamily="34"/>
              </a:rPr>
              <a:t>Specific definition:</a:t>
            </a:r>
            <a:br>
              <a:rPr lang="en-GB" dirty="0">
                <a:solidFill>
                  <a:srgbClr val="EEEEEE"/>
                </a:solidFill>
                <a:latin typeface="Albany" pitchFamily="34"/>
              </a:rPr>
            </a:br>
            <a:endParaRPr lang="en-GB" dirty="0">
              <a:solidFill>
                <a:srgbClr val="EEEEEE"/>
              </a:solidFill>
              <a:latin typeface="Albany" pitchFamily="34"/>
            </a:endParaRPr>
          </a:p>
          <a:p>
            <a:pPr marL="800100" lvl="3" indent="-342900" hangingPunct="0">
              <a:spcBef>
                <a:spcPts val="0"/>
              </a:spcBef>
              <a:buClr>
                <a:srgbClr val="FF9966"/>
              </a:buClr>
              <a:buSzPct val="100000"/>
            </a:pPr>
            <a:r>
              <a:rPr lang="en-GB" sz="2200" i="1" dirty="0">
                <a:solidFill>
                  <a:srgbClr val="EEEEEE"/>
                </a:solidFill>
                <a:latin typeface="Albany" pitchFamily="34"/>
              </a:rPr>
              <a:t>“Temporarily storing recently used information. The content, which includes HTML pages, images, files and Web objects, is stored on the local hard drive in order to make it faster for the user to access it, which helps improve the efficiency of the computer and its overall performance”</a:t>
            </a:r>
            <a:r>
              <a:rPr lang="en-GB" sz="2200" dirty="0">
                <a:solidFill>
                  <a:srgbClr val="EEEEEE"/>
                </a:solidFill>
                <a:latin typeface="Albany" pitchFamily="34"/>
              </a:rPr>
              <a:t> - Citrix</a:t>
            </a:r>
            <a:r>
              <a:rPr lang="en-GB" sz="2200" baseline="30000" dirty="0">
                <a:solidFill>
                  <a:srgbClr val="EEEEEE"/>
                </a:solidFill>
                <a:latin typeface="Albany" pitchFamily="34"/>
                <a:hlinkClick r:id="rId4"/>
              </a:rPr>
              <a:t>[2]</a:t>
            </a:r>
            <a:br>
              <a:rPr lang="en-GB" sz="2200" baseline="30000" dirty="0">
                <a:solidFill>
                  <a:srgbClr val="EEEEEE"/>
                </a:solidFill>
                <a:latin typeface="Albany" pitchFamily="34"/>
              </a:rPr>
            </a:br>
            <a:endParaRPr lang="en-GB" sz="2200" baseline="30000" dirty="0">
              <a:solidFill>
                <a:srgbClr val="EEEEEE"/>
              </a:solidFill>
              <a:latin typeface="Albany" pitchFamily="34"/>
            </a:endParaRPr>
          </a:p>
          <a:p>
            <a:pPr marL="342900" lvl="0" indent="-342900">
              <a:buClr>
                <a:srgbClr val="E6E6E6"/>
              </a:buClr>
              <a:buSzPct val="100000"/>
              <a:buFont typeface="Arial" panose="020B0604020202020204" pitchFamily="34" charset="0"/>
              <a:buChar char="•"/>
            </a:pPr>
            <a:r>
              <a:rPr lang="en-GB" dirty="0">
                <a:solidFill>
                  <a:srgbClr val="EEEEEE"/>
                </a:solidFill>
                <a:latin typeface="Albany" pitchFamily="34"/>
              </a:rPr>
              <a:t>Also includes page state in the case of dynamic pages (e.g. SPA)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AA72-8B4C-4E77-B709-57FFA90CD9A6}"/>
              </a:ext>
            </a:extLst>
          </p:cNvPr>
          <p:cNvSpPr txBox="1">
            <a:spLocks noGrp="1"/>
          </p:cNvSpPr>
          <p:nvPr>
            <p:ph type="title" idx="4294967295"/>
          </p:nvPr>
        </p:nvSpPr>
        <p:spPr/>
        <p:txBody>
          <a:bodyPr/>
          <a:lstStyle/>
          <a:p>
            <a:pPr lvl="0"/>
            <a:r>
              <a:rPr lang="en-GB" sz="2800" i="0"/>
              <a:t>Caching Rationale - Identifying</a:t>
            </a:r>
          </a:p>
        </p:txBody>
      </p:sp>
      <p:sp>
        <p:nvSpPr>
          <p:cNvPr id="3" name="Text Placeholder 2">
            <a:extLst>
              <a:ext uri="{FF2B5EF4-FFF2-40B4-BE49-F238E27FC236}">
                <a16:creationId xmlns:a16="http://schemas.microsoft.com/office/drawing/2014/main" id="{D3167713-E244-4BD1-AEDC-6402BF768374}"/>
              </a:ext>
            </a:extLst>
          </p:cNvPr>
          <p:cNvSpPr txBox="1">
            <a:spLocks noGrp="1"/>
          </p:cNvSpPr>
          <p:nvPr>
            <p:ph type="body" idx="4294967295"/>
          </p:nvPr>
        </p:nvSpPr>
        <p:spPr/>
        <p:txBody>
          <a:bodyPr/>
          <a:lstStyle/>
          <a:p>
            <a:pPr marL="342900" lvl="0" indent="-342900">
              <a:buClr>
                <a:srgbClr val="E6E6E6"/>
              </a:buClr>
              <a:buSzPct val="100000"/>
              <a:buFont typeface="Arial" panose="020B0604020202020204" pitchFamily="34" charset="0"/>
              <a:buChar char="•"/>
            </a:pPr>
            <a:r>
              <a:rPr lang="en-GB" dirty="0">
                <a:solidFill>
                  <a:schemeClr val="bg1"/>
                </a:solidFill>
                <a:latin typeface="Albany" pitchFamily="34"/>
              </a:rPr>
              <a:t>How to identify what to cache?</a:t>
            </a:r>
            <a:br>
              <a:rPr lang="en-GB" dirty="0">
                <a:solidFill>
                  <a:schemeClr val="bg1"/>
                </a:solidFill>
                <a:latin typeface="Albany" pitchFamily="34"/>
              </a:rPr>
            </a:br>
            <a:endParaRPr lang="en-GB" dirty="0">
              <a:solidFill>
                <a:schemeClr val="bg1"/>
              </a:solidFill>
              <a:latin typeface="Albany" pitchFamily="34"/>
            </a:endParaRPr>
          </a:p>
          <a:p>
            <a:pPr marL="342900" lvl="0" indent="-342900">
              <a:buClr>
                <a:srgbClr val="E6E6E6"/>
              </a:buClr>
              <a:buSzPct val="100000"/>
              <a:buFont typeface="Arial" panose="020B0604020202020204" pitchFamily="34" charset="0"/>
              <a:buChar char="•"/>
            </a:pPr>
            <a:r>
              <a:rPr lang="en-GB" dirty="0">
                <a:solidFill>
                  <a:schemeClr val="bg1"/>
                </a:solidFill>
                <a:latin typeface="Albany" pitchFamily="34"/>
              </a:rPr>
              <a:t>Manual timing logging using </a:t>
            </a:r>
            <a:r>
              <a:rPr lang="en-GB" dirty="0" err="1">
                <a:solidFill>
                  <a:schemeClr val="bg1"/>
                </a:solidFill>
                <a:latin typeface="Albany" pitchFamily="34"/>
              </a:rPr>
              <a:t>microtime</a:t>
            </a:r>
            <a:br>
              <a:rPr lang="en-GB" dirty="0">
                <a:solidFill>
                  <a:schemeClr val="bg1"/>
                </a:solidFill>
                <a:latin typeface="Albany" pitchFamily="34"/>
              </a:rPr>
            </a:br>
            <a:endParaRPr lang="en-GB" dirty="0">
              <a:solidFill>
                <a:schemeClr val="bg1"/>
              </a:solidFill>
              <a:latin typeface="Albany" pitchFamily="34"/>
            </a:endParaRPr>
          </a:p>
          <a:p>
            <a:pPr marL="342900" lvl="0" indent="-342900">
              <a:buClr>
                <a:srgbClr val="E6E6E6"/>
              </a:buClr>
              <a:buSzPct val="100000"/>
              <a:buFont typeface="Arial" panose="020B0604020202020204" pitchFamily="34" charset="0"/>
              <a:buChar char="•"/>
            </a:pPr>
            <a:r>
              <a:rPr lang="en-GB" dirty="0">
                <a:solidFill>
                  <a:schemeClr val="bg1"/>
                </a:solidFill>
                <a:latin typeface="Albany" pitchFamily="34"/>
              </a:rPr>
              <a:t>Profiling services such as Blackfire.io</a:t>
            </a:r>
            <a:r>
              <a:rPr lang="en-GB" baseline="30000" dirty="0">
                <a:solidFill>
                  <a:schemeClr val="bg1"/>
                </a:solidFill>
                <a:latin typeface="Albany" pitchFamily="34"/>
                <a:hlinkClick r:id="rId3"/>
              </a:rPr>
              <a:t>[6]</a:t>
            </a:r>
            <a:br>
              <a:rPr lang="en-GB" dirty="0">
                <a:solidFill>
                  <a:schemeClr val="bg1"/>
                </a:solidFill>
                <a:latin typeface="Albany" pitchFamily="34"/>
              </a:rPr>
            </a:br>
            <a:endParaRPr lang="en-GB" dirty="0">
              <a:solidFill>
                <a:schemeClr val="bg1"/>
              </a:solidFill>
              <a:latin typeface="Albany" pitchFamily="34"/>
            </a:endParaRPr>
          </a:p>
          <a:p>
            <a:pPr marL="342900" lvl="0" indent="-342900">
              <a:buClr>
                <a:srgbClr val="E6E6E6"/>
              </a:buClr>
              <a:buSzPct val="100000"/>
              <a:buFont typeface="Arial" panose="020B0604020202020204" pitchFamily="34" charset="0"/>
              <a:buChar char="•"/>
            </a:pPr>
            <a:r>
              <a:rPr lang="en-GB" dirty="0">
                <a:solidFill>
                  <a:schemeClr val="bg1"/>
                </a:solidFill>
                <a:latin typeface="Albany" pitchFamily="34"/>
              </a:rPr>
              <a:t>Database query profiling</a:t>
            </a:r>
            <a:r>
              <a:rPr lang="en-GB" baseline="30000" dirty="0">
                <a:solidFill>
                  <a:schemeClr val="bg1"/>
                </a:solidFill>
                <a:latin typeface="Albany" pitchFamily="34"/>
                <a:hlinkClick r:id="rId4"/>
              </a:rPr>
              <a:t>[7]</a:t>
            </a:r>
            <a:br>
              <a:rPr lang="en-GB" dirty="0">
                <a:solidFill>
                  <a:schemeClr val="bg1"/>
                </a:solidFill>
                <a:latin typeface="Albany" pitchFamily="34"/>
              </a:rPr>
            </a:br>
            <a:endParaRPr lang="en-GB" dirty="0">
              <a:solidFill>
                <a:schemeClr val="bg1"/>
              </a:solidFill>
              <a:latin typeface="Albany" pitchFamily="34"/>
            </a:endParaRPr>
          </a:p>
          <a:p>
            <a:pPr marL="342900" lvl="0" indent="-342900">
              <a:buClr>
                <a:srgbClr val="E6E6E6"/>
              </a:buClr>
              <a:buSzPct val="100000"/>
              <a:buFont typeface="Arial" panose="020B0604020202020204" pitchFamily="34" charset="0"/>
              <a:buChar char="•"/>
            </a:pPr>
            <a:r>
              <a:rPr lang="en-GB" dirty="0">
                <a:solidFill>
                  <a:schemeClr val="bg1"/>
                </a:solidFill>
                <a:latin typeface="Albany" pitchFamily="34"/>
              </a:rPr>
              <a:t>Automated testing such as </a:t>
            </a:r>
            <a:r>
              <a:rPr lang="en-GB" dirty="0" err="1">
                <a:solidFill>
                  <a:schemeClr val="bg1"/>
                </a:solidFill>
                <a:latin typeface="Albany" pitchFamily="34"/>
              </a:rPr>
              <a:t>Nightwatch</a:t>
            </a:r>
            <a:r>
              <a:rPr lang="en-GB" baseline="30000" dirty="0">
                <a:solidFill>
                  <a:schemeClr val="bg1"/>
                </a:solidFill>
                <a:latin typeface="Albany" pitchFamily="34"/>
                <a:hlinkClick r:id="rId5"/>
              </a:rPr>
              <a:t>[8]</a:t>
            </a:r>
          </a:p>
          <a:p>
            <a:pPr marL="342900" lvl="0" indent="-342900">
              <a:buClr>
                <a:srgbClr val="E6E6E6"/>
              </a:buClr>
              <a:buSzPct val="100000"/>
              <a:buFont typeface="Arial" panose="020B0604020202020204" pitchFamily="34" charset="0"/>
              <a:buChar char="•"/>
            </a:pPr>
            <a:endParaRPr lang="en-GB" dirty="0">
              <a:latin typeface="Albany" pitchFamily="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77EB-BBD3-45DE-B533-73CC0BFB2AC0}"/>
              </a:ext>
            </a:extLst>
          </p:cNvPr>
          <p:cNvSpPr txBox="1">
            <a:spLocks noGrp="1"/>
          </p:cNvSpPr>
          <p:nvPr>
            <p:ph type="title" idx="4294967295"/>
          </p:nvPr>
        </p:nvSpPr>
        <p:spPr/>
        <p:txBody>
          <a:bodyPr/>
          <a:lstStyle/>
          <a:p>
            <a:pPr lvl="0"/>
            <a:r>
              <a:rPr lang="en-GB" sz="2800" i="0"/>
              <a:t>Caching Rationale – PHP Performance</a:t>
            </a:r>
          </a:p>
        </p:txBody>
      </p:sp>
      <p:sp>
        <p:nvSpPr>
          <p:cNvPr id="3" name="Text Placeholder 2">
            <a:extLst>
              <a:ext uri="{FF2B5EF4-FFF2-40B4-BE49-F238E27FC236}">
                <a16:creationId xmlns:a16="http://schemas.microsoft.com/office/drawing/2014/main" id="{25D3E91B-2A9D-44D4-8F9B-EFE82233F6B4}"/>
              </a:ext>
            </a:extLst>
          </p:cNvPr>
          <p:cNvSpPr txBox="1">
            <a:spLocks noGrp="1"/>
          </p:cNvSpPr>
          <p:nvPr>
            <p:ph type="body" idx="4294967295"/>
          </p:nvPr>
        </p:nvSpPr>
        <p:spPr>
          <a:xfrm>
            <a:off x="740879" y="1512000"/>
            <a:ext cx="8772840" cy="4937400"/>
          </a:xfrm>
        </p:spPr>
        <p:txBody>
          <a:bodyPr/>
          <a:lstStyle/>
          <a:p>
            <a:pPr marL="342900" lvl="0" indent="-342900">
              <a:buClr>
                <a:srgbClr val="E6E6E6"/>
              </a:buClr>
              <a:buSzPct val="100000"/>
              <a:buFont typeface="Arial" panose="020B0604020202020204" pitchFamily="34" charset="0"/>
              <a:buChar char="•"/>
            </a:pPr>
            <a:r>
              <a:rPr lang="en-GB" dirty="0">
                <a:solidFill>
                  <a:srgbClr val="FFFFFF"/>
                </a:solidFill>
                <a:latin typeface="Albany" pitchFamily="34"/>
              </a:rPr>
              <a:t>Another critical reason to cache is that PHP performance begins to nose-dive when sufficient concurrency is involved (at least on a single box)</a:t>
            </a:r>
            <a:r>
              <a:rPr lang="en-GB" baseline="30000" dirty="0">
                <a:solidFill>
                  <a:srgbClr val="FFFFFF"/>
                </a:solidFill>
                <a:latin typeface="Albany" pitchFamily="34"/>
                <a:hlinkClick r:id="rId3"/>
              </a:rPr>
              <a:t>[9]</a:t>
            </a:r>
          </a:p>
        </p:txBody>
      </p:sp>
      <p:pic>
        <p:nvPicPr>
          <p:cNvPr id="4" name="Picture 3">
            <a:extLst>
              <a:ext uri="{FF2B5EF4-FFF2-40B4-BE49-F238E27FC236}">
                <a16:creationId xmlns:a16="http://schemas.microsoft.com/office/drawing/2014/main" id="{E9397034-DB6D-4093-9E75-06BC7540C626}"/>
              </a:ext>
            </a:extLst>
          </p:cNvPr>
          <p:cNvPicPr>
            <a:picLocks noChangeAspect="1"/>
          </p:cNvPicPr>
          <p:nvPr/>
        </p:nvPicPr>
        <p:blipFill>
          <a:blip r:embed="rId4">
            <a:lum/>
            <a:alphaModFix/>
          </a:blip>
          <a:srcRect/>
          <a:stretch>
            <a:fillRect/>
          </a:stretch>
        </p:blipFill>
        <p:spPr>
          <a:xfrm>
            <a:off x="1980000" y="2849674"/>
            <a:ext cx="6138764" cy="41274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34E8-DB00-49C3-874C-61A33E85AAA4}"/>
              </a:ext>
            </a:extLst>
          </p:cNvPr>
          <p:cNvSpPr txBox="1">
            <a:spLocks noGrp="1"/>
          </p:cNvSpPr>
          <p:nvPr>
            <p:ph type="title" idx="4294967295"/>
          </p:nvPr>
        </p:nvSpPr>
        <p:spPr/>
        <p:txBody>
          <a:bodyPr/>
          <a:lstStyle/>
          <a:p>
            <a:pPr lvl="0"/>
            <a:r>
              <a:rPr lang="en-GB" sz="2800" i="0"/>
              <a:t>Caching Rationale – Best Practice</a:t>
            </a:r>
          </a:p>
        </p:txBody>
      </p:sp>
      <p:sp>
        <p:nvSpPr>
          <p:cNvPr id="3" name="Text Placeholder 2">
            <a:extLst>
              <a:ext uri="{FF2B5EF4-FFF2-40B4-BE49-F238E27FC236}">
                <a16:creationId xmlns:a16="http://schemas.microsoft.com/office/drawing/2014/main" id="{4145F5B3-7422-4677-91B1-EF1133B4A562}"/>
              </a:ext>
            </a:extLst>
          </p:cNvPr>
          <p:cNvSpPr txBox="1">
            <a:spLocks noGrp="1"/>
          </p:cNvSpPr>
          <p:nvPr>
            <p:ph type="body" idx="4294967295"/>
          </p:nvPr>
        </p:nvSpPr>
        <p:spPr>
          <a:xfrm>
            <a:off x="740879" y="1963080"/>
            <a:ext cx="8772840" cy="2727720"/>
          </a:xfrm>
        </p:spPr>
        <p:txBody>
          <a:bodyPr/>
          <a:lstStyle/>
          <a:p>
            <a:pPr marL="342900" lvl="0" indent="-342900">
              <a:buClr>
                <a:srgbClr val="E6E6E6"/>
              </a:buClr>
              <a:buSzPct val="100000"/>
              <a:buFont typeface="Arial" panose="020B0604020202020204" pitchFamily="34" charset="0"/>
              <a:buChar char="•"/>
            </a:pPr>
            <a:r>
              <a:rPr lang="en-GB" i="1" dirty="0">
                <a:latin typeface="Albany" pitchFamily="34"/>
              </a:rPr>
              <a:t>“The best cache is the cache that is never served from your server”</a:t>
            </a:r>
            <a:br>
              <a:rPr lang="en-GB" i="1" dirty="0">
                <a:latin typeface="Albany" pitchFamily="34"/>
              </a:rPr>
            </a:br>
            <a:endParaRPr lang="en-GB" i="1"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HTTP standard has browser directives which allow you greater control of caching behaviour</a:t>
            </a:r>
            <a:r>
              <a:rPr lang="en-GB" baseline="30000" dirty="0">
                <a:solidFill>
                  <a:srgbClr val="FFFFFF"/>
                </a:solidFill>
                <a:latin typeface="Albany" pitchFamily="34"/>
                <a:hlinkClick r:id="rId3"/>
              </a:rPr>
              <a:t>[12]</a:t>
            </a:r>
            <a:r>
              <a:rPr lang="en-GB" baseline="30000" dirty="0">
                <a:solidFill>
                  <a:srgbClr val="FFFFFF"/>
                </a:solidFill>
                <a:latin typeface="Albany" pitchFamily="34"/>
                <a:hlinkClick r:id="rId4"/>
              </a:rPr>
              <a:t>[13]</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You can tune these via headers from PHP for caching i.e. 'If-Modified-Since' and '</a:t>
            </a:r>
            <a:r>
              <a:rPr lang="en-GB" dirty="0" err="1">
                <a:latin typeface="Albany" pitchFamily="34"/>
              </a:rPr>
              <a:t>ETag</a:t>
            </a:r>
            <a:r>
              <a:rPr lang="en-GB" dirty="0">
                <a:latin typeface="Albany" pitchFamily="34"/>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2FCB-3062-4A27-842F-A2043235B244}"/>
              </a:ext>
            </a:extLst>
          </p:cNvPr>
          <p:cNvSpPr txBox="1">
            <a:spLocks noGrp="1"/>
          </p:cNvSpPr>
          <p:nvPr>
            <p:ph type="title" idx="4294967295"/>
          </p:nvPr>
        </p:nvSpPr>
        <p:spPr/>
        <p:txBody>
          <a:bodyPr/>
          <a:lstStyle/>
          <a:p>
            <a:pPr lvl="0"/>
            <a:r>
              <a:rPr lang="en-GB" sz="2800" i="0"/>
              <a:t>Caching Rationale – Cache Invalidation</a:t>
            </a:r>
          </a:p>
        </p:txBody>
      </p:sp>
      <p:sp>
        <p:nvSpPr>
          <p:cNvPr id="3" name="Text Placeholder 2">
            <a:extLst>
              <a:ext uri="{FF2B5EF4-FFF2-40B4-BE49-F238E27FC236}">
                <a16:creationId xmlns:a16="http://schemas.microsoft.com/office/drawing/2014/main" id="{6B87A2E1-14DA-4011-BC25-B12C89EE7CDE}"/>
              </a:ext>
            </a:extLst>
          </p:cNvPr>
          <p:cNvSpPr txBox="1">
            <a:spLocks noGrp="1"/>
          </p:cNvSpPr>
          <p:nvPr>
            <p:ph type="body" idx="4294967295"/>
          </p:nvPr>
        </p:nvSpPr>
        <p:spPr>
          <a:xfrm>
            <a:off x="720000" y="1694520"/>
            <a:ext cx="8772840" cy="4728239"/>
          </a:xfrm>
        </p:spPr>
        <p:txBody>
          <a:bodyPr/>
          <a:lstStyle/>
          <a:p>
            <a:pPr marL="285750" lvl="0" indent="-285750">
              <a:buClr>
                <a:srgbClr val="E6E6E6"/>
              </a:buClr>
              <a:buSzPct val="100000"/>
              <a:buFont typeface="Arial" panose="020B0604020202020204" pitchFamily="34" charset="0"/>
              <a:buChar char="•"/>
            </a:pPr>
            <a:r>
              <a:rPr lang="en-GB" sz="1800" i="1" dirty="0">
                <a:latin typeface="Albany" pitchFamily="34"/>
              </a:rPr>
              <a:t>“There are only two hard things in Computer Science: cache invalidation, naming things, and off-by-one errors”</a:t>
            </a:r>
            <a:br>
              <a:rPr lang="en-GB" sz="1800" i="1" dirty="0">
                <a:latin typeface="Albany" pitchFamily="34"/>
              </a:rPr>
            </a:br>
            <a:endParaRPr lang="en-GB" sz="1800" i="1" dirty="0">
              <a:latin typeface="Albany" pitchFamily="34"/>
            </a:endParaRPr>
          </a:p>
          <a:p>
            <a:pPr marL="285750" lvl="0" indent="-285750">
              <a:buClr>
                <a:srgbClr val="E6E6E6"/>
              </a:buClr>
              <a:buSzPct val="100000"/>
              <a:buFont typeface="Arial" panose="020B0604020202020204" pitchFamily="34" charset="0"/>
              <a:buChar char="•"/>
            </a:pPr>
            <a:r>
              <a:rPr lang="en-GB" sz="1800" dirty="0">
                <a:latin typeface="Albany" pitchFamily="34"/>
              </a:rPr>
              <a:t>Fragment caching: Specifically instead of caching an entire HTML document it is split into resources which are cached and invalidated individually (popular in </a:t>
            </a:r>
            <a:r>
              <a:rPr lang="en-GB" sz="1800" dirty="0" err="1">
                <a:latin typeface="Albany" pitchFamily="34"/>
              </a:rPr>
              <a:t>RoR</a:t>
            </a:r>
            <a:r>
              <a:rPr lang="en-GB" sz="1800" dirty="0">
                <a:latin typeface="Albany" pitchFamily="34"/>
              </a:rPr>
              <a:t>)</a:t>
            </a:r>
            <a:br>
              <a:rPr lang="en-GB" sz="1800" dirty="0">
                <a:latin typeface="Albany" pitchFamily="34"/>
              </a:rPr>
            </a:br>
            <a:endParaRPr lang="en-GB" sz="1800" dirty="0">
              <a:latin typeface="Albany" pitchFamily="34"/>
            </a:endParaRPr>
          </a:p>
          <a:p>
            <a:pPr marL="285750" lvl="0" indent="-285750">
              <a:buClr>
                <a:srgbClr val="E6E6E6"/>
              </a:buClr>
              <a:buSzPct val="100000"/>
              <a:buFont typeface="Arial" panose="020B0604020202020204" pitchFamily="34" charset="0"/>
              <a:buChar char="•"/>
            </a:pPr>
            <a:r>
              <a:rPr lang="en-GB" sz="1800" dirty="0">
                <a:latin typeface="Albany" pitchFamily="34"/>
              </a:rPr>
              <a:t>Hierarchical caches: Cached data can be stratified into a tree structure with volatile data at the leaf nodes (either not being cached or being invalidated more frequently) and the trunk and branches being cached</a:t>
            </a:r>
            <a:r>
              <a:rPr lang="en-GB" sz="1800" baseline="30000" dirty="0">
                <a:solidFill>
                  <a:srgbClr val="FFFFFF"/>
                </a:solidFill>
                <a:latin typeface="Albany" pitchFamily="34"/>
              </a:rPr>
              <a:t>[15]</a:t>
            </a:r>
            <a:br>
              <a:rPr lang="en-GB" sz="1800" dirty="0">
                <a:latin typeface="Albany" pitchFamily="34"/>
              </a:rPr>
            </a:br>
            <a:endParaRPr lang="en-GB" sz="1800" dirty="0">
              <a:latin typeface="Albany" pitchFamily="34"/>
            </a:endParaRPr>
          </a:p>
          <a:p>
            <a:pPr marL="285750" lvl="0" indent="-285750">
              <a:buClr>
                <a:srgbClr val="E6E6E6"/>
              </a:buClr>
              <a:buSzPct val="100000"/>
              <a:buFont typeface="Arial" panose="020B0604020202020204" pitchFamily="34" charset="0"/>
              <a:buChar char="•"/>
            </a:pPr>
            <a:r>
              <a:rPr lang="en-GB" sz="1800" dirty="0">
                <a:latin typeface="Albany" pitchFamily="34"/>
              </a:rPr>
              <a:t>Cache Tagging: You can group resources into pools/groups to be cached/invalidated, advantage here is that one resource can be tagged to multiple groups and can be invalidated on more complex logic</a:t>
            </a:r>
            <a:r>
              <a:rPr lang="en-GB" sz="1800" baseline="30000" dirty="0">
                <a:solidFill>
                  <a:srgbClr val="FFFFFF"/>
                </a:solidFill>
                <a:latin typeface="Albany" pitchFamily="34"/>
              </a:rPr>
              <a:t>[16]</a:t>
            </a:r>
            <a:br>
              <a:rPr lang="en-GB" sz="1800" baseline="30000" dirty="0">
                <a:solidFill>
                  <a:srgbClr val="FFFFFF"/>
                </a:solidFill>
                <a:latin typeface="Albany" pitchFamily="34"/>
              </a:rPr>
            </a:br>
            <a:endParaRPr lang="en-GB" sz="1800" baseline="30000" dirty="0">
              <a:solidFill>
                <a:srgbClr val="FFFFFF"/>
              </a:solidFill>
              <a:latin typeface="Albany" pitchFamily="34"/>
            </a:endParaRPr>
          </a:p>
          <a:p>
            <a:pPr marL="285750" lvl="0" indent="-285750">
              <a:buClr>
                <a:srgbClr val="E6E6E6"/>
              </a:buClr>
              <a:buSzPct val="100000"/>
              <a:buFont typeface="Arial" panose="020B0604020202020204" pitchFamily="34" charset="0"/>
              <a:buChar char="•"/>
            </a:pPr>
            <a:r>
              <a:rPr lang="en-GB" sz="1800" dirty="0">
                <a:solidFill>
                  <a:srgbClr val="FFFFFF"/>
                </a:solidFill>
                <a:latin typeface="Albany" pitchFamily="34"/>
              </a:rPr>
              <a:t>Time-to-live (TTL) cache control: You can attach the time to live to each resource based on its known usage or volatility with less updated resources having longer times before being 'refreshed'</a:t>
            </a:r>
            <a:r>
              <a:rPr lang="en-GB" sz="1800" baseline="30000" dirty="0">
                <a:solidFill>
                  <a:srgbClr val="FFFFFF"/>
                </a:solidFill>
                <a:latin typeface="Albany" pitchFamily="34"/>
              </a:rPr>
              <a:t>[14]</a:t>
            </a:r>
            <a:br>
              <a:rPr lang="en-GB" dirty="0">
                <a:latin typeface="Albany" pitchFamily="34"/>
              </a:rPr>
            </a:br>
            <a:endParaRPr lang="en-GB" dirty="0">
              <a:latin typeface="Albany" pitchFamily="3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6169-71F5-4EC7-BA5F-25E5538C591D}"/>
              </a:ext>
            </a:extLst>
          </p:cNvPr>
          <p:cNvSpPr txBox="1">
            <a:spLocks noGrp="1"/>
          </p:cNvSpPr>
          <p:nvPr>
            <p:ph type="title" idx="4294967295"/>
          </p:nvPr>
        </p:nvSpPr>
        <p:spPr/>
        <p:txBody>
          <a:bodyPr>
            <a:spAutoFit/>
          </a:bodyPr>
          <a:lstStyle/>
          <a:p>
            <a:pPr lvl="0"/>
            <a:r>
              <a:rPr lang="en-GB" sz="2800" i="0" dirty="0"/>
              <a:t>Distributed vs. Centralised Cache</a:t>
            </a:r>
            <a:r>
              <a:rPr lang="en-GB" i="0" baseline="30000" dirty="0">
                <a:solidFill>
                  <a:srgbClr val="FFFFFF"/>
                </a:solidFill>
                <a:hlinkClick r:id="rId3"/>
              </a:rPr>
              <a:t>[17]</a:t>
            </a:r>
          </a:p>
        </p:txBody>
      </p:sp>
      <p:sp>
        <p:nvSpPr>
          <p:cNvPr id="3" name="Text Placeholder 2">
            <a:extLst>
              <a:ext uri="{FF2B5EF4-FFF2-40B4-BE49-F238E27FC236}">
                <a16:creationId xmlns:a16="http://schemas.microsoft.com/office/drawing/2014/main" id="{851B3A9E-16BA-4E1B-91C6-2559898660B2}"/>
              </a:ext>
            </a:extLst>
          </p:cNvPr>
          <p:cNvSpPr txBox="1">
            <a:spLocks noGrp="1"/>
          </p:cNvSpPr>
          <p:nvPr>
            <p:ph type="body" idx="4294967295"/>
          </p:nvPr>
        </p:nvSpPr>
        <p:spPr>
          <a:xfrm>
            <a:off x="740879" y="1486079"/>
            <a:ext cx="4280760" cy="5170646"/>
          </a:xfrm>
        </p:spPr>
        <p:txBody>
          <a:bodyPr>
            <a:spAutoFit/>
          </a:bodyPr>
          <a:lstStyle/>
          <a:p>
            <a:pPr lvl="0"/>
            <a:r>
              <a:rPr lang="en-GB" dirty="0">
                <a:latin typeface="Albany" pitchFamily="34"/>
              </a:rPr>
              <a:t>Distributed</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Has redundancy</a:t>
            </a:r>
          </a:p>
          <a:p>
            <a:pPr marL="342900" lvl="0" indent="-342900">
              <a:buClr>
                <a:srgbClr val="E6E6E6"/>
              </a:buClr>
              <a:buSzPct val="100000"/>
              <a:buFont typeface="Arial" panose="020B0604020202020204" pitchFamily="34" charset="0"/>
              <a:buChar char="•"/>
            </a:pPr>
            <a:r>
              <a:rPr lang="en-GB" dirty="0">
                <a:latin typeface="Albany" pitchFamily="34"/>
              </a:rPr>
              <a:t>Handles more dynamic caching</a:t>
            </a:r>
          </a:p>
          <a:p>
            <a:pPr marL="342900" lvl="0" indent="-342900">
              <a:buClr>
                <a:srgbClr val="E6E6E6"/>
              </a:buClr>
              <a:buSzPct val="100000"/>
              <a:buFont typeface="Arial" panose="020B0604020202020204" pitchFamily="34" charset="0"/>
              <a:buChar char="•"/>
            </a:pPr>
            <a:r>
              <a:rPr lang="en-GB" dirty="0">
                <a:latin typeface="Albany" pitchFamily="34"/>
              </a:rPr>
              <a:t>Network overhead</a:t>
            </a:r>
          </a:p>
          <a:p>
            <a:pPr marL="342900" lvl="0" indent="-342900">
              <a:buClr>
                <a:srgbClr val="E6E6E6"/>
              </a:buClr>
              <a:buSzPct val="100000"/>
              <a:buFont typeface="Arial" panose="020B0604020202020204" pitchFamily="34" charset="0"/>
              <a:buChar char="•"/>
            </a:pPr>
            <a:r>
              <a:rPr lang="en-GB" dirty="0">
                <a:latin typeface="Albany" pitchFamily="34"/>
              </a:rPr>
              <a:t>Data serialisation overhead</a:t>
            </a:r>
          </a:p>
          <a:p>
            <a:pPr marL="342900" lvl="0" indent="-342900">
              <a:buClr>
                <a:srgbClr val="E6E6E6"/>
              </a:buClr>
              <a:buSzPct val="100000"/>
              <a:buFont typeface="Arial" panose="020B0604020202020204" pitchFamily="34" charset="0"/>
              <a:buChar char="•"/>
            </a:pPr>
            <a:r>
              <a:rPr lang="en-GB" dirty="0">
                <a:latin typeface="Albany" pitchFamily="34"/>
              </a:rPr>
              <a:t>Better suited to load-balancing</a:t>
            </a:r>
          </a:p>
          <a:p>
            <a:pPr marL="342900" lvl="0" indent="-342900">
              <a:buClr>
                <a:srgbClr val="E6E6E6"/>
              </a:buClr>
              <a:buSzPct val="100000"/>
              <a:buFont typeface="Arial" panose="020B0604020202020204" pitchFamily="34" charset="0"/>
              <a:buChar char="•"/>
            </a:pPr>
            <a:r>
              <a:rPr lang="en-GB" dirty="0">
                <a:latin typeface="Albany" pitchFamily="34"/>
              </a:rPr>
              <a:t>More expensive in terms of infrastructure</a:t>
            </a:r>
          </a:p>
          <a:p>
            <a:pPr marL="342900" lvl="0" indent="-342900">
              <a:buClr>
                <a:srgbClr val="E6E6E6"/>
              </a:buClr>
              <a:buSzPct val="100000"/>
              <a:buFont typeface="Arial" panose="020B0604020202020204" pitchFamily="34" charset="0"/>
              <a:buChar char="•"/>
            </a:pPr>
            <a:r>
              <a:rPr lang="en-GB" dirty="0">
                <a:latin typeface="Albany" pitchFamily="34"/>
              </a:rPr>
              <a:t>Better for medium to large systems</a:t>
            </a:r>
          </a:p>
          <a:p>
            <a:pPr marL="342900" lvl="0" indent="-342900">
              <a:buClr>
                <a:srgbClr val="E6E6E6"/>
              </a:buClr>
              <a:buSzPct val="100000"/>
              <a:buFont typeface="Arial" panose="020B0604020202020204" pitchFamily="34" charset="0"/>
              <a:buChar char="•"/>
            </a:pPr>
            <a:r>
              <a:rPr lang="en-GB" dirty="0">
                <a:latin typeface="Albany" pitchFamily="34"/>
              </a:rPr>
              <a:t>Better suited to scaling</a:t>
            </a:r>
          </a:p>
        </p:txBody>
      </p:sp>
      <p:sp>
        <p:nvSpPr>
          <p:cNvPr id="4" name="Text Placeholder 3">
            <a:extLst>
              <a:ext uri="{FF2B5EF4-FFF2-40B4-BE49-F238E27FC236}">
                <a16:creationId xmlns:a16="http://schemas.microsoft.com/office/drawing/2014/main" id="{3EDB6561-4CFA-4EBC-9856-E6CDF5D9D689}"/>
              </a:ext>
            </a:extLst>
          </p:cNvPr>
          <p:cNvSpPr txBox="1">
            <a:spLocks noGrp="1"/>
          </p:cNvSpPr>
          <p:nvPr>
            <p:ph type="body" idx="4294967295"/>
          </p:nvPr>
        </p:nvSpPr>
        <p:spPr>
          <a:xfrm>
            <a:off x="5223240" y="1489680"/>
            <a:ext cx="4280760" cy="6647974"/>
          </a:xfrm>
        </p:spPr>
        <p:txBody>
          <a:bodyPr>
            <a:spAutoFit/>
          </a:bodyPr>
          <a:lstStyle/>
          <a:p>
            <a:pPr lvl="0"/>
            <a:r>
              <a:rPr lang="en-GB" dirty="0">
                <a:latin typeface="Albany" pitchFamily="34"/>
              </a:rPr>
              <a:t>Centralised</a:t>
            </a:r>
            <a:br>
              <a:rPr lang="en-GB" dirty="0">
                <a:latin typeface="Albany" pitchFamily="34"/>
              </a:rPr>
            </a:br>
            <a:endParaRPr lang="en-GB" dirty="0">
              <a:latin typeface="Albany" pitchFamily="34"/>
            </a:endParaRPr>
          </a:p>
          <a:p>
            <a:pPr marL="342900" lvl="0" indent="-342900">
              <a:buClr>
                <a:srgbClr val="E6E6E6"/>
              </a:buClr>
              <a:buSzPct val="100000"/>
              <a:buFont typeface="Arial" panose="020B0604020202020204" pitchFamily="34" charset="0"/>
              <a:buChar char="•"/>
            </a:pPr>
            <a:r>
              <a:rPr lang="en-GB" dirty="0">
                <a:latin typeface="Albany" pitchFamily="34"/>
              </a:rPr>
              <a:t>Also known as 'In-Process' cache</a:t>
            </a:r>
          </a:p>
          <a:p>
            <a:pPr marL="342900" lvl="0" indent="-342900">
              <a:buClr>
                <a:srgbClr val="E6E6E6"/>
              </a:buClr>
              <a:buSzPct val="100000"/>
              <a:buFont typeface="Arial" panose="020B0604020202020204" pitchFamily="34" charset="0"/>
              <a:buChar char="•"/>
            </a:pPr>
            <a:r>
              <a:rPr lang="en-GB" dirty="0">
                <a:latin typeface="Albany" pitchFamily="34"/>
              </a:rPr>
              <a:t>Better suited to static caching</a:t>
            </a:r>
          </a:p>
          <a:p>
            <a:pPr marL="342900" lvl="0" indent="-342900">
              <a:buClr>
                <a:srgbClr val="E6E6E6"/>
              </a:buClr>
              <a:buSzPct val="100000"/>
              <a:buFont typeface="Arial" panose="020B0604020202020204" pitchFamily="34" charset="0"/>
              <a:buChar char="•"/>
            </a:pPr>
            <a:r>
              <a:rPr lang="en-GB" dirty="0">
                <a:latin typeface="Albany" pitchFamily="34"/>
              </a:rPr>
              <a:t>Duplicated cache resources (memory overhead)</a:t>
            </a:r>
          </a:p>
          <a:p>
            <a:pPr marL="342900" lvl="0" indent="-342900">
              <a:buClr>
                <a:srgbClr val="E6E6E6"/>
              </a:buClr>
              <a:buSzPct val="100000"/>
              <a:buFont typeface="Arial" panose="020B0604020202020204" pitchFamily="34" charset="0"/>
              <a:buChar char="•"/>
            </a:pPr>
            <a:r>
              <a:rPr lang="en-GB" dirty="0">
                <a:latin typeface="Albany" pitchFamily="34"/>
              </a:rPr>
              <a:t>Does not play nice with load-balancing (a cached resource one </a:t>
            </a:r>
            <a:r>
              <a:rPr lang="en-GB" dirty="0" err="1">
                <a:latin typeface="Albany" pitchFamily="34"/>
              </a:rPr>
              <a:t>one</a:t>
            </a:r>
            <a:r>
              <a:rPr lang="en-GB" dirty="0">
                <a:latin typeface="Albany" pitchFamily="34"/>
              </a:rPr>
              <a:t> box may not be cached on another box)</a:t>
            </a:r>
          </a:p>
          <a:p>
            <a:pPr marL="342900" lvl="0" indent="-342900">
              <a:buClr>
                <a:srgbClr val="E6E6E6"/>
              </a:buClr>
              <a:buSzPct val="100000"/>
              <a:buFont typeface="Arial" panose="020B0604020202020204" pitchFamily="34" charset="0"/>
              <a:buChar char="•"/>
            </a:pPr>
            <a:r>
              <a:rPr lang="en-GB" dirty="0">
                <a:latin typeface="Albany" pitchFamily="34"/>
              </a:rPr>
              <a:t>Better suited for small systems</a:t>
            </a:r>
          </a:p>
          <a:p>
            <a:pPr lvl="0">
              <a:buClr>
                <a:srgbClr val="E6E6E6"/>
              </a:buClr>
              <a:buSzPct val="45000"/>
              <a:buFont typeface="StarSymbol"/>
              <a:buChar char="●"/>
            </a:pPr>
            <a:endParaRPr lang="en-GB" dirty="0">
              <a:latin typeface="Albany" pitchFamily="34"/>
            </a:endParaRPr>
          </a:p>
          <a:p>
            <a:pPr lvl="0">
              <a:buClr>
                <a:srgbClr val="E6E6E6"/>
              </a:buClr>
              <a:buSzPct val="45000"/>
              <a:buFont typeface="StarSymbol"/>
              <a:buChar char="●"/>
            </a:pPr>
            <a:endParaRPr lang="en-GB" dirty="0">
              <a:latin typeface="Albany" pitchFamily="34"/>
            </a:endParaRPr>
          </a:p>
          <a:p>
            <a:pPr lvl="0">
              <a:buClr>
                <a:srgbClr val="E6E6E6"/>
              </a:buClr>
              <a:buSzPct val="45000"/>
              <a:buFont typeface="StarSymbol"/>
              <a:buChar char="●"/>
            </a:pPr>
            <a:endParaRPr lang="en-GB" dirty="0">
              <a:latin typeface="Albany" pitchFamily="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D939-1D99-4ACD-A36A-D2C328E6F74A}"/>
              </a:ext>
            </a:extLst>
          </p:cNvPr>
          <p:cNvSpPr txBox="1">
            <a:spLocks noGrp="1"/>
          </p:cNvSpPr>
          <p:nvPr>
            <p:ph type="title" idx="4294967295"/>
          </p:nvPr>
        </p:nvSpPr>
        <p:spPr/>
        <p:txBody>
          <a:bodyPr/>
          <a:lstStyle/>
          <a:p>
            <a:pPr lvl="0"/>
            <a:r>
              <a:rPr lang="en-GB" sz="2800" i="0"/>
              <a:t>Scaling Cache</a:t>
            </a:r>
          </a:p>
        </p:txBody>
      </p:sp>
      <p:sp>
        <p:nvSpPr>
          <p:cNvPr id="3" name="Text Placeholder 2">
            <a:extLst>
              <a:ext uri="{FF2B5EF4-FFF2-40B4-BE49-F238E27FC236}">
                <a16:creationId xmlns:a16="http://schemas.microsoft.com/office/drawing/2014/main" id="{F355107F-E2B5-4F17-A5A3-EB87D571918A}"/>
              </a:ext>
            </a:extLst>
          </p:cNvPr>
          <p:cNvSpPr txBox="1">
            <a:spLocks noGrp="1"/>
          </p:cNvSpPr>
          <p:nvPr>
            <p:ph type="body" idx="4294967295"/>
          </p:nvPr>
        </p:nvSpPr>
        <p:spPr>
          <a:xfrm>
            <a:off x="740879" y="1459345"/>
            <a:ext cx="8772840" cy="5441135"/>
          </a:xfrm>
        </p:spPr>
        <p:txBody>
          <a:bodyPr/>
          <a:lstStyle/>
          <a:p>
            <a:pPr marL="342900" lvl="0" indent="-342900">
              <a:buClr>
                <a:srgbClr val="E6E6E6"/>
              </a:buClr>
              <a:buSzPct val="100000"/>
              <a:buFont typeface="Arial" panose="020B0604020202020204" pitchFamily="34" charset="0"/>
              <a:buChar char="•"/>
            </a:pPr>
            <a:r>
              <a:rPr lang="en-GB" dirty="0">
                <a:latin typeface="Albany" pitchFamily="34"/>
              </a:rPr>
              <a:t>Scaling cache relates heavily to if you have chosen a decentralised or an in-process architecture for your caching</a:t>
            </a:r>
          </a:p>
          <a:p>
            <a:pPr marL="342900" lvl="0" indent="-342900">
              <a:buClr>
                <a:srgbClr val="E6E6E6"/>
              </a:buClr>
              <a:buSzPct val="100000"/>
              <a:buFont typeface="Arial" panose="020B0604020202020204" pitchFamily="34" charset="0"/>
              <a:buChar char="•"/>
            </a:pPr>
            <a:r>
              <a:rPr lang="en-GB" dirty="0">
                <a:latin typeface="Albany" pitchFamily="34"/>
              </a:rPr>
              <a:t>Decentralised cache is much better at dealing with horizontal scaling (and scaling in general)</a:t>
            </a:r>
          </a:p>
          <a:p>
            <a:pPr marL="342900" lvl="0" indent="-342900">
              <a:buClr>
                <a:srgbClr val="E6E6E6"/>
              </a:buClr>
              <a:buSzPct val="100000"/>
              <a:buFont typeface="Arial" panose="020B0604020202020204" pitchFamily="34" charset="0"/>
              <a:buChar char="•"/>
            </a:pPr>
            <a:r>
              <a:rPr lang="en-GB" dirty="0">
                <a:latin typeface="Albany" pitchFamily="34"/>
              </a:rPr>
              <a:t>In-process cache requires vertical scaling even if you want to scale horizontally (because chances are if your application has grown the amount that needs to be cached has as well)</a:t>
            </a:r>
          </a:p>
        </p:txBody>
      </p:sp>
      <p:pic>
        <p:nvPicPr>
          <p:cNvPr id="4" name="Picture 3">
            <a:extLst>
              <a:ext uri="{FF2B5EF4-FFF2-40B4-BE49-F238E27FC236}">
                <a16:creationId xmlns:a16="http://schemas.microsoft.com/office/drawing/2014/main" id="{ACE8E5DA-A9DC-4E09-93E6-66EE95349ED6}"/>
              </a:ext>
            </a:extLst>
          </p:cNvPr>
          <p:cNvPicPr>
            <a:picLocks noChangeAspect="1"/>
          </p:cNvPicPr>
          <p:nvPr/>
        </p:nvPicPr>
        <p:blipFill>
          <a:blip r:embed="rId3">
            <a:lum/>
            <a:alphaModFix/>
          </a:blip>
          <a:srcRect/>
          <a:stretch>
            <a:fillRect/>
          </a:stretch>
        </p:blipFill>
        <p:spPr>
          <a:xfrm>
            <a:off x="2587320" y="4482478"/>
            <a:ext cx="5260680" cy="2359440"/>
          </a:xfrm>
          <a:prstGeom prst="rect">
            <a:avLst/>
          </a:prstGeom>
          <a:noFill/>
          <a:ln>
            <a:noFill/>
          </a:ln>
        </p:spPr>
      </p:pic>
      <p:sp>
        <p:nvSpPr>
          <p:cNvPr id="5" name="TextBox 4">
            <a:extLst>
              <a:ext uri="{FF2B5EF4-FFF2-40B4-BE49-F238E27FC236}">
                <a16:creationId xmlns:a16="http://schemas.microsoft.com/office/drawing/2014/main" id="{B0648942-28A4-459C-AED7-D15B3EABCD21}"/>
              </a:ext>
            </a:extLst>
          </p:cNvPr>
          <p:cNvSpPr txBox="1"/>
          <p:nvPr/>
        </p:nvSpPr>
        <p:spPr>
          <a:xfrm>
            <a:off x="7939428" y="4482478"/>
            <a:ext cx="296280" cy="353160"/>
          </a:xfrm>
          <a:prstGeom prst="rect">
            <a:avLst/>
          </a:prstGeom>
          <a:noFill/>
          <a:ln>
            <a:noFill/>
          </a:ln>
        </p:spPr>
        <p:txBody>
          <a:bodyPr vert="horz" wrap="none" lIns="0" tIns="0" rIns="0" bIns="0" anchorCtr="0" compatLnSpc="0">
            <a:spAutoFit/>
          </a:bodyPr>
          <a:lstStyle/>
          <a:p>
            <a:pPr marL="0" marR="0" lvl="0" indent="0" algn="l" rtl="0" hangingPunct="0">
              <a:lnSpc>
                <a:spcPct val="100000"/>
              </a:lnSpc>
              <a:buNone/>
              <a:tabLst/>
            </a:pPr>
            <a:r>
              <a:rPr lang="en-GB" sz="2400" b="0" i="0" u="none" strike="noStrike" baseline="30000" dirty="0">
                <a:ln>
                  <a:noFill/>
                </a:ln>
                <a:solidFill>
                  <a:srgbClr val="FFFFFF"/>
                </a:solidFill>
                <a:latin typeface="Albany" pitchFamily="34"/>
                <a:ea typeface="HG Mincho Light J" pitchFamily="2"/>
                <a:cs typeface="Arial Unicode MS" pitchFamily="2"/>
                <a:hlinkClick r:id="rId4"/>
              </a:rPr>
              <a:t>[18]</a:t>
            </a:r>
          </a:p>
        </p:txBody>
      </p:sp>
    </p:spTree>
  </p:cSld>
  <p:clrMapOvr>
    <a:masterClrMapping/>
  </p:clrMapOvr>
</p:sld>
</file>

<file path=ppt/theme/theme1.xml><?xml version="1.0" encoding="utf-8"?>
<a:theme xmlns:a="http://schemas.openxmlformats.org/drawingml/2006/main" name="prs-strateg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yt-dark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../../../../Program%20Files%20(x86)/OpenOffice%204/share/template/en-GB/presnt/prs-strategy.otp</Template>
  <TotalTime>702</TotalTime>
  <Words>423</Words>
  <Application>Microsoft Office PowerPoint</Application>
  <PresentationFormat>Custom</PresentationFormat>
  <Paragraphs>135</Paragraphs>
  <Slides>20</Slides>
  <Notes>20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Albany</vt:lpstr>
      <vt:lpstr>Arial</vt:lpstr>
      <vt:lpstr>Arial Unicode MS</vt:lpstr>
      <vt:lpstr>Calibri</vt:lpstr>
      <vt:lpstr>HG Mincho Light J</vt:lpstr>
      <vt:lpstr>StarSymbol</vt:lpstr>
      <vt:lpstr>Thorndale</vt:lpstr>
      <vt:lpstr>Times New Roman</vt:lpstr>
      <vt:lpstr>prs-strategy</vt:lpstr>
      <vt:lpstr>Default</vt:lpstr>
      <vt:lpstr>lyt-darkblue</vt:lpstr>
      <vt:lpstr>Caching in</vt:lpstr>
      <vt:lpstr>  Overview</vt:lpstr>
      <vt:lpstr>What is Caching?</vt:lpstr>
      <vt:lpstr>Caching Rationale - Identifying</vt:lpstr>
      <vt:lpstr>Caching Rationale – PHP Performance</vt:lpstr>
      <vt:lpstr>Caching Rationale – Best Practice</vt:lpstr>
      <vt:lpstr>Caching Rationale – Cache Invalidation</vt:lpstr>
      <vt:lpstr>Distributed vs. Centralised Cache[17]</vt:lpstr>
      <vt:lpstr>Scaling Cache</vt:lpstr>
      <vt:lpstr>File System Caching – Pros &amp; Cons</vt:lpstr>
      <vt:lpstr>File System Caching – Implementation</vt:lpstr>
      <vt:lpstr>File System Caching – Tips and Tricks</vt:lpstr>
      <vt:lpstr>Database Caching – Pros &amp; Cons</vt:lpstr>
      <vt:lpstr>Database Caching – Implementation</vt:lpstr>
      <vt:lpstr>Memory Caching – Pros &amp; Cons</vt:lpstr>
      <vt:lpstr>Memory Caching – Implementation</vt:lpstr>
      <vt:lpstr>Memory Caching – Tips and Tricks</vt:lpstr>
      <vt:lpstr>Additional Notes – Micro Cache</vt:lpstr>
      <vt:lpstr>Additional Notes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 in PHP</dc:title>
  <dc:subject>PHP, Caching</dc:subject>
  <dc:creator>Josh C</dc:creator>
  <cp:keywords>PHP,Caching</cp:keywords>
  <dc:description>An overview and analysis of caching in PHP</dc:description>
  <cp:lastModifiedBy>Joshua Conaghan</cp:lastModifiedBy>
  <cp:revision>22</cp:revision>
  <dcterms:created xsi:type="dcterms:W3CDTF">2018-02-10T15:42:04Z</dcterms:created>
  <dcterms:modified xsi:type="dcterms:W3CDTF">2018-03-01T06:49:29Z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0">
    <vt:lpwstr/>
  </property>
  <property fmtid="{D5CDD505-2E9C-101B-9397-08002B2CF9AE}" pid="3" name="Info 1">
    <vt:lpwstr/>
  </property>
  <property fmtid="{D5CDD505-2E9C-101B-9397-08002B2CF9AE}" pid="4" name="Info 2">
    <vt:lpwstr/>
  </property>
  <property fmtid="{D5CDD505-2E9C-101B-9397-08002B2CF9AE}" pid="5" name="Info 3">
    <vt:lpwstr/>
  </property>
</Properties>
</file>