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925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2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73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65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47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11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11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67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490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9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20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AF7F8-53C5-414A-B5CD-143153A8088E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D65D-9A95-8245-B3B9-01C9EE9BD7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08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231A-576E-974E-8D33-E0E546DC8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Four forms of</a:t>
            </a:r>
            <a:br>
              <a:rPr lang="en-CN" dirty="0">
                <a:latin typeface="Comic Sans MS" panose="030F0902030302020204" pitchFamily="66" charset="0"/>
              </a:rPr>
            </a:br>
            <a:r>
              <a:rPr lang="en-CN" dirty="0">
                <a:latin typeface="Comic Sans MS" panose="030F0902030302020204" pitchFamily="66" charset="0"/>
              </a:rPr>
              <a:t>Mater Theorem</a:t>
            </a:r>
          </a:p>
        </p:txBody>
      </p:sp>
    </p:spTree>
    <p:extLst>
      <p:ext uri="{BB962C8B-B14F-4D97-AF65-F5344CB8AC3E}">
        <p14:creationId xmlns:p14="http://schemas.microsoft.com/office/powerpoint/2010/main" val="10703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2000" dirty="0">
                    <a:latin typeface="Comic Sans MS" panose="030F0902030302020204" pitchFamily="66" charset="0"/>
                  </a:rPr>
                  <a:t>Consider the recurrence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/>
                  <a:t> </a:t>
                </a:r>
                <a:r>
                  <a:rPr lang="en-CN" sz="2000" dirty="0">
                    <a:latin typeface="Comic Sans MS" panose="030F0902030302020204" pitchFamily="66" charset="0"/>
                  </a:rPr>
                  <a:t>with</a:t>
                </a:r>
                <a:r>
                  <a:rPr lang="en-CN" sz="2000" dirty="0"/>
                  <a:t>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/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CN" sz="2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804" r="-3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407A97-B1EE-EF44-89C0-540297F0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Form </a:t>
            </a:r>
            <a:r>
              <a:rPr lang="en-US" altLang="zh-CN" dirty="0">
                <a:latin typeface="Comic Sans MS" panose="030F0902030302020204" pitchFamily="66" charset="0"/>
              </a:rPr>
              <a:t>1</a:t>
            </a:r>
            <a:endParaRPr lang="en-CN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2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2000" dirty="0">
                    <a:latin typeface="Comic Sans MS" panose="030F0902030302020204" pitchFamily="66" charset="0"/>
                  </a:rPr>
                  <a:t>Consider the recurrence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/>
                  <a:t> </a:t>
                </a:r>
                <a:r>
                  <a:rPr lang="en-CN" sz="2000" dirty="0">
                    <a:latin typeface="Comic Sans MS" panose="030F0902030302020204" pitchFamily="66" charset="0"/>
                  </a:rPr>
                  <a:t>with</a:t>
                </a:r>
                <a:r>
                  <a:rPr lang="en-CN" sz="2000" dirty="0"/>
                  <a:t>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/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N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N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 &lt; 1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N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N" sz="2000" i="1" dirty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CN" sz="2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407A97-B1EE-EF44-89C0-540297F0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Form </a:t>
            </a:r>
            <a:r>
              <a:rPr lang="en-US" altLang="zh-CN" dirty="0">
                <a:latin typeface="Comic Sans MS" panose="030F0902030302020204" pitchFamily="66" charset="0"/>
              </a:rPr>
              <a:t>2</a:t>
            </a:r>
            <a:endParaRPr lang="en-CN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2000" dirty="0">
                    <a:latin typeface="Comic Sans MS" panose="030F0902030302020204" pitchFamily="66" charset="0"/>
                  </a:rPr>
                  <a:t>Consider the recurrence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CN" sz="2000" dirty="0"/>
                  <a:t> </a:t>
                </a:r>
                <a:r>
                  <a:rPr lang="en-CN" sz="2000" dirty="0">
                    <a:latin typeface="Comic Sans MS" panose="030F0902030302020204" pitchFamily="66" charset="0"/>
                  </a:rPr>
                  <a:t>with</a:t>
                </a:r>
                <a:r>
                  <a:rPr lang="en-CN" sz="2000" dirty="0"/>
                  <a:t>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/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and if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constant c,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CN" sz="2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407A97-B1EE-EF44-89C0-540297F0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Form </a:t>
            </a:r>
            <a:r>
              <a:rPr lang="en-US" altLang="zh-CN" dirty="0">
                <a:latin typeface="Comic Sans MS" panose="030F0902030302020204" pitchFamily="66" charset="0"/>
              </a:rPr>
              <a:t>3</a:t>
            </a:r>
            <a:endParaRPr lang="en-CN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0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2000" dirty="0">
                    <a:latin typeface="Comic Sans MS" panose="030F0902030302020204" pitchFamily="66" charset="0"/>
                  </a:rPr>
                  <a:t>Consider the recurrence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N" sz="2000" dirty="0"/>
                  <a:t> </a:t>
                </a:r>
                <a:r>
                  <a:rPr lang="en-CN" sz="2000" dirty="0">
                    <a:latin typeface="Comic Sans MS" panose="030F0902030302020204" pitchFamily="66" charset="0"/>
                  </a:rPr>
                  <a:t>with</a:t>
                </a:r>
                <a:r>
                  <a:rPr lang="en-CN" sz="2000" dirty="0"/>
                  <a:t> </a:t>
                </a:r>
                <a14:m>
                  <m:oMath xmlns:m="http://schemas.openxmlformats.org/officeDocument/2006/math"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(1) = 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N" sz="20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N" sz="2000" dirty="0"/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r>
                  <a:rPr lang="en-CN" sz="2000" dirty="0">
                    <a:latin typeface="Comic Sans MS" panose="030F09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, then</a:t>
                </a:r>
                <a:endParaRPr lang="en-CN" sz="1200" dirty="0">
                  <a:latin typeface="Comic Sans MS" panose="030F09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000" dirty="0">
                    <a:latin typeface="Comic Sans MS" panose="030F09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CN" sz="2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51C73-B66A-FE45-A5D9-CAE2B6C9B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407A97-B1EE-EF44-89C0-540297F0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CN" dirty="0">
                <a:latin typeface="Comic Sans MS" panose="030F0902030302020204" pitchFamily="66" charset="0"/>
              </a:rPr>
              <a:t>Form 4</a:t>
            </a:r>
          </a:p>
        </p:txBody>
      </p:sp>
    </p:spTree>
    <p:extLst>
      <p:ext uri="{BB962C8B-B14F-4D97-AF65-F5344CB8AC3E}">
        <p14:creationId xmlns:p14="http://schemas.microsoft.com/office/powerpoint/2010/main" val="15879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342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Comic Sans MS</vt:lpstr>
      <vt:lpstr>Office Theme</vt:lpstr>
      <vt:lpstr>Four forms of Mater Theorem</vt:lpstr>
      <vt:lpstr>Form 1</vt:lpstr>
      <vt:lpstr>Form 2</vt:lpstr>
      <vt:lpstr>Form 3</vt:lpstr>
      <vt:lpstr>Form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forms of Mater Theorem</dc:title>
  <dc:creator>Mao Yuchen</dc:creator>
  <cp:lastModifiedBy>Mao Yuchen</cp:lastModifiedBy>
  <cp:revision>11</cp:revision>
  <dcterms:created xsi:type="dcterms:W3CDTF">2022-04-15T02:37:07Z</dcterms:created>
  <dcterms:modified xsi:type="dcterms:W3CDTF">2023-04-10T10:47:24Z</dcterms:modified>
</cp:coreProperties>
</file>