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8"/>
  </p:notesMasterIdLst>
  <p:handoutMasterIdLst>
    <p:handoutMasterId r:id="rId69"/>
  </p:handoutMasterIdLst>
  <p:sldIdLst>
    <p:sldId id="410" r:id="rId2"/>
    <p:sldId id="408" r:id="rId3"/>
    <p:sldId id="257" r:id="rId4"/>
    <p:sldId id="258" r:id="rId5"/>
    <p:sldId id="259" r:id="rId6"/>
    <p:sldId id="261" r:id="rId7"/>
    <p:sldId id="260" r:id="rId8"/>
    <p:sldId id="262" r:id="rId9"/>
    <p:sldId id="409" r:id="rId10"/>
    <p:sldId id="264" r:id="rId11"/>
    <p:sldId id="265" r:id="rId12"/>
    <p:sldId id="266" r:id="rId13"/>
    <p:sldId id="267" r:id="rId14"/>
    <p:sldId id="310" r:id="rId15"/>
    <p:sldId id="311" r:id="rId16"/>
    <p:sldId id="312" r:id="rId17"/>
    <p:sldId id="313" r:id="rId18"/>
    <p:sldId id="314" r:id="rId19"/>
    <p:sldId id="315" r:id="rId20"/>
    <p:sldId id="318" r:id="rId21"/>
    <p:sldId id="319" r:id="rId22"/>
    <p:sldId id="320" r:id="rId23"/>
    <p:sldId id="321" r:id="rId24"/>
    <p:sldId id="322" r:id="rId25"/>
    <p:sldId id="277" r:id="rId26"/>
    <p:sldId id="323" r:id="rId27"/>
    <p:sldId id="278" r:id="rId28"/>
    <p:sldId id="279" r:id="rId29"/>
    <p:sldId id="280" r:id="rId30"/>
    <p:sldId id="281" r:id="rId31"/>
    <p:sldId id="286" r:id="rId32"/>
    <p:sldId id="287" r:id="rId33"/>
    <p:sldId id="288" r:id="rId34"/>
    <p:sldId id="289" r:id="rId35"/>
    <p:sldId id="290" r:id="rId36"/>
    <p:sldId id="291" r:id="rId37"/>
    <p:sldId id="296" r:id="rId38"/>
    <p:sldId id="292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8" r:id="rId47"/>
    <p:sldId id="307" r:id="rId48"/>
    <p:sldId id="309" r:id="rId49"/>
    <p:sldId id="342" r:id="rId50"/>
    <p:sldId id="325" r:id="rId51"/>
    <p:sldId id="326" r:id="rId52"/>
    <p:sldId id="328" r:id="rId53"/>
    <p:sldId id="411" r:id="rId54"/>
    <p:sldId id="413" r:id="rId55"/>
    <p:sldId id="330" r:id="rId56"/>
    <p:sldId id="329" r:id="rId57"/>
    <p:sldId id="331" r:id="rId58"/>
    <p:sldId id="333" r:id="rId59"/>
    <p:sldId id="334" r:id="rId60"/>
    <p:sldId id="327" r:id="rId61"/>
    <p:sldId id="335" r:id="rId62"/>
    <p:sldId id="337" r:id="rId63"/>
    <p:sldId id="338" r:id="rId64"/>
    <p:sldId id="339" r:id="rId65"/>
    <p:sldId id="340" r:id="rId66"/>
    <p:sldId id="341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95AB54-F904-754D-9C30-6405D8CBA388}">
          <p14:sldIdLst>
            <p14:sldId id="410"/>
          </p14:sldIdLst>
        </p14:section>
        <p14:section name="无标题节" id="{39C29494-E0B0-114E-AF7D-E6DC11B8830E}">
          <p14:sldIdLst>
            <p14:sldId id="408"/>
            <p14:sldId id="257"/>
            <p14:sldId id="258"/>
            <p14:sldId id="259"/>
            <p14:sldId id="261"/>
            <p14:sldId id="260"/>
            <p14:sldId id="262"/>
            <p14:sldId id="409"/>
            <p14:sldId id="264"/>
            <p14:sldId id="265"/>
            <p14:sldId id="266"/>
            <p14:sldId id="267"/>
            <p14:sldId id="310"/>
            <p14:sldId id="311"/>
            <p14:sldId id="312"/>
            <p14:sldId id="313"/>
            <p14:sldId id="314"/>
            <p14:sldId id="315"/>
            <p14:sldId id="318"/>
            <p14:sldId id="319"/>
            <p14:sldId id="320"/>
            <p14:sldId id="321"/>
            <p14:sldId id="322"/>
            <p14:sldId id="277"/>
            <p14:sldId id="323"/>
            <p14:sldId id="278"/>
            <p14:sldId id="279"/>
            <p14:sldId id="280"/>
            <p14:sldId id="281"/>
            <p14:sldId id="286"/>
            <p14:sldId id="287"/>
            <p14:sldId id="288"/>
            <p14:sldId id="289"/>
            <p14:sldId id="290"/>
            <p14:sldId id="291"/>
            <p14:sldId id="296"/>
            <p14:sldId id="292"/>
            <p14:sldId id="297"/>
            <p14:sldId id="298"/>
            <p14:sldId id="299"/>
            <p14:sldId id="300"/>
            <p14:sldId id="301"/>
            <p14:sldId id="302"/>
            <p14:sldId id="303"/>
            <p14:sldId id="308"/>
            <p14:sldId id="307"/>
            <p14:sldId id="309"/>
            <p14:sldId id="342"/>
            <p14:sldId id="325"/>
            <p14:sldId id="326"/>
            <p14:sldId id="328"/>
            <p14:sldId id="411"/>
            <p14:sldId id="413"/>
            <p14:sldId id="330"/>
            <p14:sldId id="329"/>
            <p14:sldId id="331"/>
            <p14:sldId id="333"/>
            <p14:sldId id="334"/>
            <p14:sldId id="327"/>
            <p14:sldId id="335"/>
            <p14:sldId id="337"/>
            <p14:sldId id="338"/>
            <p14:sldId id="339"/>
            <p14:sldId id="340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5CC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97" autoAdjust="0"/>
    <p:restoredTop sz="88062" autoAdjust="0"/>
  </p:normalViewPr>
  <p:slideViewPr>
    <p:cSldViewPr snapToGrid="0" snapToObjects="1">
      <p:cViewPr varScale="1">
        <p:scale>
          <a:sx n="103" d="100"/>
          <a:sy n="103" d="100"/>
        </p:scale>
        <p:origin x="176" y="432"/>
      </p:cViewPr>
      <p:guideLst/>
    </p:cSldViewPr>
  </p:slideViewPr>
  <p:outlineViewPr>
    <p:cViewPr>
      <p:scale>
        <a:sx n="33" d="100"/>
        <a:sy n="33" d="100"/>
      </p:scale>
      <p:origin x="0" y="-192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BAC2433-2E79-42CD-2AEF-09FF8A87F3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A29A11-BAA7-7C51-39EA-A239F77B9D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BB83C-32E0-034D-8D84-25F4EB43A5FC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B6EE9E-279B-92E3-8F71-E62FDEE970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2E1E6E-E5BF-1156-2776-333B5230CD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B3C8-B69D-724D-87A9-BC3C836C5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183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F2DE-EA1F-5946-B11E-5BA9EE779404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F175-1A5C-BB4B-9AB5-E81745A70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4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32DAA-E91B-4E64-A167-ADD60F3477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8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00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727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650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587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799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836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51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912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6895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094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994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213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308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890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391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649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7996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798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02255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446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7311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6854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20512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4982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23962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6330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4638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034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33406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083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5917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100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23706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4000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02883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5031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16017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48797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89281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2573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065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5841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231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8741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75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6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18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03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963A01E-4848-BF4B-9906-C5739237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687D2A-9185-C743-93A9-24F9C92A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21" y="1959356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6142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CDC7EF8-F7CE-6D41-BB50-4AFB87BCB969}"/>
              </a:ext>
            </a:extLst>
          </p:cNvPr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5775C74-8B6A-054B-A23A-9A2FA51C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0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ABA7FF9-1C74-584B-94A4-58E31F820A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BB58DE52-1A7F-9E42-8369-739F5502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2024/5/22</a:t>
            </a:fld>
            <a:endParaRPr kumimoji="1" lang="zh-CN" altLang="en-US" dirty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15E3F1D0-3C0A-7B4C-921D-46F39DAE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6AC2F1C8-5607-BD4A-B976-70653C8E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41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FC51B9C-615E-3E87-9C96-4F785C738C5A}"/>
              </a:ext>
            </a:extLst>
          </p:cNvPr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2024/5/22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2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15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36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67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8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45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2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061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  <p:sldLayoutId id="214748365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A289F2B-57F2-FA94-C314-00CFB2892153}"/>
              </a:ext>
            </a:extLst>
          </p:cNvPr>
          <p:cNvGrpSpPr/>
          <p:nvPr/>
        </p:nvGrpSpPr>
        <p:grpSpPr>
          <a:xfrm>
            <a:off x="533400" y="1219200"/>
            <a:ext cx="8077200" cy="4837823"/>
            <a:chOff x="609600" y="1219200"/>
            <a:chExt cx="8077200" cy="4837823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0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3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陈明帅</a:t>
              </a:r>
              <a:endParaRPr kumimoji="0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6350" algn="ctr">
                <a:lnSpc>
                  <a:spcPct val="100000"/>
                </a:lnSpc>
                <a:spcBef>
                  <a:spcPts val="965"/>
                </a:spcBef>
              </a:pPr>
              <a:r>
                <a:rPr lang="en-US" altLang="zh-CN" sz="2000" b="1" spc="-10" dirty="0" err="1">
                  <a:solidFill>
                    <a:schemeClr val="tx1"/>
                  </a:solidFill>
                  <a:uFill>
                    <a:solidFill>
                      <a:srgbClr val="0000FF"/>
                    </a:solidFill>
                  </a:uFill>
                  <a:latin typeface="Times New Roman"/>
                  <a:cs typeface="Times New Roman"/>
                </a:rPr>
                <a:t>m.chen@zju.edu.cn</a:t>
              </a:r>
              <a:endParaRPr lang="en-US" altLang="zh-CN" sz="20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pPr marL="6350" marR="76200" algn="ctr">
                <a:lnSpc>
                  <a:spcPct val="100000"/>
                </a:lnSpc>
                <a:spcBef>
                  <a:spcPts val="120"/>
                </a:spcBef>
              </a:pPr>
              <a:r>
                <a:rPr lang="zh-CN" altLang="en-US" sz="2000" b="1" spc="-25" dirty="0">
                  <a:solidFill>
                    <a:srgbClr val="2525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浙江大学 </a:t>
              </a:r>
              <a:r>
                <a:rPr lang="en-US" altLang="zh-CN" sz="2000" b="1" spc="-25" dirty="0">
                  <a:solidFill>
                    <a:srgbClr val="2525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·</a:t>
              </a:r>
              <a:r>
                <a:rPr lang="zh-CN" altLang="en-US" sz="2000" b="1" spc="-25" dirty="0">
                  <a:solidFill>
                    <a:srgbClr val="2525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 </a:t>
              </a:r>
              <a:r>
                <a:rPr lang="zh-CN" altLang="en-US" sz="2000" b="1" spc="-15" dirty="0">
                  <a:solidFill>
                    <a:srgbClr val="2525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计算机科学与技术学院</a:t>
              </a:r>
              <a:endParaRPr kumimoji="0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92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5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编译原理</a:t>
              </a:r>
              <a:endParaRPr kumimoji="0" lang="en-US" altLang="zh-CN" sz="54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1026" name="Picture 2" descr="Algorithmic trading - Energy Risk">
              <a:extLst>
                <a:ext uri="{FF2B5EF4-FFF2-40B4-BE49-F238E27FC236}">
                  <a16:creationId xmlns:a16="http://schemas.microsoft.com/office/drawing/2014/main" id="{8E1349D5-B664-23F6-443A-05B7443CB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A471B9A-2AEA-C6F2-7288-9D91F95EA1D5}"/>
              </a:ext>
            </a:extLst>
          </p:cNvPr>
          <p:cNvSpPr txBox="1"/>
          <p:nvPr/>
        </p:nvSpPr>
        <p:spPr>
          <a:xfrm>
            <a:off x="4968586" y="632452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lvl="0" indent="0" algn="ctr" defTabSz="457200" rtl="0" eaLnBrk="1" fontAlgn="auto" latinLnBrk="0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Slides partially credited to </a:t>
            </a:r>
            <a:r>
              <a:rPr kumimoji="0" lang="en-US" altLang="zh-CN" sz="1600" b="1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Zhongxin</a:t>
            </a: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 Liu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AC075-9B6D-DEC6-9BF8-42E58026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Spill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FC463-B81A-AE58-1D5E-147B39EA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964369"/>
          </a:xfrm>
        </p:spPr>
        <p:txBody>
          <a:bodyPr/>
          <a:lstStyle/>
          <a:p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simplification,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G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significant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degree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(that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degree</a:t>
            </a:r>
            <a:r>
              <a:rPr kumimoji="1"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</a:t>
            </a:r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A8A63C-AE38-2A8E-3B44-6279C660C663}"/>
              </a:ext>
            </a:extLst>
          </p:cNvPr>
          <p:cNvSpPr/>
          <p:nvPr/>
        </p:nvSpPr>
        <p:spPr>
          <a:xfrm rot="215460">
            <a:off x="2044893" y="3212092"/>
            <a:ext cx="376844" cy="3470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3E3F5C9-6EF5-BCD8-C052-D1A9FD437FEB}"/>
              </a:ext>
            </a:extLst>
          </p:cNvPr>
          <p:cNvCxnSpPr>
            <a:cxnSpLocks/>
            <a:stCxn id="5" idx="1"/>
            <a:endCxn id="7" idx="4"/>
          </p:cNvCxnSpPr>
          <p:nvPr/>
        </p:nvCxnSpPr>
        <p:spPr>
          <a:xfrm flipH="1" flipV="1">
            <a:off x="1991073" y="2703842"/>
            <a:ext cx="116955" cy="55097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8AD3AF6-1D4A-119B-D03F-D3AC3607436D}"/>
              </a:ext>
            </a:extLst>
          </p:cNvPr>
          <p:cNvSpPr/>
          <p:nvPr/>
        </p:nvSpPr>
        <p:spPr>
          <a:xfrm>
            <a:off x="1802651" y="2356765"/>
            <a:ext cx="376844" cy="3470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6019337-C11F-8757-3F8E-0A417FCC5D57}"/>
              </a:ext>
            </a:extLst>
          </p:cNvPr>
          <p:cNvSpPr/>
          <p:nvPr/>
        </p:nvSpPr>
        <p:spPr>
          <a:xfrm rot="1878178">
            <a:off x="2583427" y="2669089"/>
            <a:ext cx="376844" cy="3470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3F44778-3E14-C07D-6C36-004DBE043A08}"/>
              </a:ext>
            </a:extLst>
          </p:cNvPr>
          <p:cNvCxnSpPr>
            <a:cxnSpLocks/>
            <a:stCxn id="8" idx="4"/>
            <a:endCxn id="5" idx="7"/>
          </p:cNvCxnSpPr>
          <p:nvPr/>
        </p:nvCxnSpPr>
        <p:spPr>
          <a:xfrm flipH="1">
            <a:off x="2373973" y="2990904"/>
            <a:ext cx="307712" cy="28060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C0BFA38C-8475-C92D-E576-74AC8E6CF7D4}"/>
              </a:ext>
            </a:extLst>
          </p:cNvPr>
          <p:cNvSpPr/>
          <p:nvPr/>
        </p:nvSpPr>
        <p:spPr>
          <a:xfrm rot="3043361">
            <a:off x="3511285" y="2836718"/>
            <a:ext cx="349650" cy="3740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5F560EC-4111-2929-E012-27E1355955E5}"/>
              </a:ext>
            </a:extLst>
          </p:cNvPr>
          <p:cNvCxnSpPr>
            <a:cxnSpLocks/>
            <a:stCxn id="22" idx="2"/>
            <a:endCxn id="5" idx="6"/>
          </p:cNvCxnSpPr>
          <p:nvPr/>
        </p:nvCxnSpPr>
        <p:spPr>
          <a:xfrm flipH="1">
            <a:off x="2421367" y="3385585"/>
            <a:ext cx="388570" cy="1184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4C6E5F-E23F-B3E3-EFDF-723509AC2782}"/>
              </a:ext>
            </a:extLst>
          </p:cNvPr>
          <p:cNvCxnSpPr>
            <a:cxnSpLocks/>
            <a:stCxn id="7" idx="0"/>
            <a:endCxn id="17" idx="3"/>
          </p:cNvCxnSpPr>
          <p:nvPr/>
        </p:nvCxnSpPr>
        <p:spPr>
          <a:xfrm flipV="1">
            <a:off x="1991073" y="2115053"/>
            <a:ext cx="395674" cy="2417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7EDA973-EE32-3905-7A99-0F4F2BD14569}"/>
              </a:ext>
            </a:extLst>
          </p:cNvPr>
          <p:cNvCxnSpPr>
            <a:cxnSpLocks/>
            <a:stCxn id="18" idx="2"/>
            <a:endCxn id="17" idx="7"/>
          </p:cNvCxnSpPr>
          <p:nvPr/>
        </p:nvCxnSpPr>
        <p:spPr>
          <a:xfrm flipH="1" flipV="1">
            <a:off x="2743763" y="2053596"/>
            <a:ext cx="786507" cy="2128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E7EEB61-CF73-D369-C7A9-791F7EB7D75B}"/>
              </a:ext>
            </a:extLst>
          </p:cNvPr>
          <p:cNvCxnSpPr>
            <a:cxnSpLocks/>
            <a:stCxn id="10" idx="1"/>
            <a:endCxn id="18" idx="6"/>
          </p:cNvCxnSpPr>
          <p:nvPr/>
        </p:nvCxnSpPr>
        <p:spPr>
          <a:xfrm flipH="1" flipV="1">
            <a:off x="3681781" y="2581564"/>
            <a:ext cx="28445" cy="26276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AB890D3-F5CA-FC1B-3DFF-970ECADC43D7}"/>
              </a:ext>
            </a:extLst>
          </p:cNvPr>
          <p:cNvCxnSpPr>
            <a:cxnSpLocks/>
            <a:stCxn id="5" idx="0"/>
            <a:endCxn id="17" idx="4"/>
          </p:cNvCxnSpPr>
          <p:nvPr/>
        </p:nvCxnSpPr>
        <p:spPr>
          <a:xfrm flipV="1">
            <a:off x="2244184" y="2230066"/>
            <a:ext cx="226864" cy="98236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3BDA6DB0-900E-08F9-52C7-EF60B06BCD3A}"/>
              </a:ext>
            </a:extLst>
          </p:cNvPr>
          <p:cNvSpPr/>
          <p:nvPr/>
        </p:nvSpPr>
        <p:spPr>
          <a:xfrm rot="1972707">
            <a:off x="2376833" y="1910786"/>
            <a:ext cx="376844" cy="3470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7A36BA5-7B7F-BBC4-FDFC-CDD349D87EBD}"/>
              </a:ext>
            </a:extLst>
          </p:cNvPr>
          <p:cNvSpPr/>
          <p:nvPr/>
        </p:nvSpPr>
        <p:spPr>
          <a:xfrm rot="3859287">
            <a:off x="3431201" y="2236969"/>
            <a:ext cx="349650" cy="3740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33A1AC1-FB54-58A8-C838-103493BE1A59}"/>
              </a:ext>
            </a:extLst>
          </p:cNvPr>
          <p:cNvSpPr/>
          <p:nvPr/>
        </p:nvSpPr>
        <p:spPr>
          <a:xfrm rot="513441">
            <a:off x="2807991" y="3224563"/>
            <a:ext cx="349650" cy="3740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E5877DE-E8C4-45B4-6040-369A5F5B061D}"/>
              </a:ext>
            </a:extLst>
          </p:cNvPr>
          <p:cNvCxnSpPr>
            <a:cxnSpLocks/>
            <a:stCxn id="22" idx="0"/>
            <a:endCxn id="18" idx="5"/>
          </p:cNvCxnSpPr>
          <p:nvPr/>
        </p:nvCxnSpPr>
        <p:spPr>
          <a:xfrm flipV="1">
            <a:off x="3010647" y="2592724"/>
            <a:ext cx="529753" cy="63392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5F8B701-F4D7-F65A-1549-22228C8DEDAC}"/>
              </a:ext>
            </a:extLst>
          </p:cNvPr>
          <p:cNvCxnSpPr>
            <a:cxnSpLocks/>
            <a:stCxn id="18" idx="3"/>
            <a:endCxn id="7" idx="6"/>
          </p:cNvCxnSpPr>
          <p:nvPr/>
        </p:nvCxnSpPr>
        <p:spPr>
          <a:xfrm flipH="1">
            <a:off x="2179495" y="2369902"/>
            <a:ext cx="1253771" cy="16040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C06FAF2-6C06-014A-E7DB-669459BA736A}"/>
              </a:ext>
            </a:extLst>
          </p:cNvPr>
          <p:cNvCxnSpPr>
            <a:cxnSpLocks/>
            <a:stCxn id="22" idx="7"/>
            <a:endCxn id="10" idx="4"/>
          </p:cNvCxnSpPr>
          <p:nvPr/>
        </p:nvCxnSpPr>
        <p:spPr>
          <a:xfrm flipV="1">
            <a:off x="3124739" y="3142161"/>
            <a:ext cx="416589" cy="1570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FB50117-A70F-11D4-2C1B-3B1CFBA35DFB}"/>
              </a:ext>
            </a:extLst>
          </p:cNvPr>
          <p:cNvCxnSpPr>
            <a:cxnSpLocks/>
            <a:stCxn id="10" idx="3"/>
            <a:endCxn id="8" idx="6"/>
          </p:cNvCxnSpPr>
          <p:nvPr/>
        </p:nvCxnSpPr>
        <p:spPr>
          <a:xfrm flipH="1" flipV="1">
            <a:off x="2932843" y="2940525"/>
            <a:ext cx="572629" cy="7126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AC28A0B-E1DC-9267-ED5C-DD651756874B}"/>
              </a:ext>
            </a:extLst>
          </p:cNvPr>
          <p:cNvCxnSpPr>
            <a:cxnSpLocks/>
            <a:stCxn id="8" idx="1"/>
            <a:endCxn id="17" idx="5"/>
          </p:cNvCxnSpPr>
          <p:nvPr/>
        </p:nvCxnSpPr>
        <p:spPr>
          <a:xfrm flipH="1" flipV="1">
            <a:off x="2610534" y="2259707"/>
            <a:ext cx="111231" cy="40884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16A1C287-0264-4A4B-4A8E-DDCEF1DE3D2B}"/>
              </a:ext>
            </a:extLst>
          </p:cNvPr>
          <p:cNvSpPr txBox="1"/>
          <p:nvPr/>
        </p:nvSpPr>
        <p:spPr>
          <a:xfrm>
            <a:off x="484977" y="1910786"/>
            <a:ext cx="123338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If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K = 3: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81C795B-BFF6-46A8-3354-BC1E4E9B677A}"/>
              </a:ext>
            </a:extLst>
          </p:cNvPr>
          <p:cNvSpPr txBox="1"/>
          <p:nvPr/>
        </p:nvSpPr>
        <p:spPr>
          <a:xfrm>
            <a:off x="4247481" y="2003651"/>
            <a:ext cx="4267664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We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choose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some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node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in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the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graph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and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decide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to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represent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it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in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memory,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not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registers,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during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program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execution.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7A06C3A-339E-A775-3113-B984F2C1FA31}"/>
              </a:ext>
            </a:extLst>
          </p:cNvPr>
          <p:cNvSpPr txBox="1"/>
          <p:nvPr/>
        </p:nvSpPr>
        <p:spPr>
          <a:xfrm>
            <a:off x="243157" y="3655047"/>
            <a:ext cx="6797162" cy="1486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Do we really have to do that?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Not always.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kumimoji="1" lang="zh-CN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optimistic</a:t>
            </a:r>
            <a:r>
              <a:rPr kumimoji="1" lang="zh-CN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approximation</a:t>
            </a:r>
            <a:r>
              <a:rPr kumimoji="1" lang="zh-CN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1" lang="zh-CN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r>
              <a:rPr kumimoji="1" lang="zh-CN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spilling:</a:t>
            </a:r>
            <a:r>
              <a:rPr kumimoji="1" lang="zh-CN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spilled</a:t>
            </a:r>
            <a:r>
              <a:rPr kumimoji="1"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kumimoji="1"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kumimoji="1"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kumimoji="1"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interfere</a:t>
            </a:r>
            <a:r>
              <a:rPr kumimoji="1"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kumimoji="1"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kumimoji="1"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kumimoji="1"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remaining</a:t>
            </a:r>
            <a:r>
              <a:rPr kumimoji="1"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kumimoji="1"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kumimoji="1"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99BC8A0-693A-E390-4C77-93EB49AB99CF}"/>
              </a:ext>
            </a:extLst>
          </p:cNvPr>
          <p:cNvGrpSpPr/>
          <p:nvPr/>
        </p:nvGrpSpPr>
        <p:grpSpPr>
          <a:xfrm>
            <a:off x="7597818" y="3799430"/>
            <a:ext cx="567125" cy="2333108"/>
            <a:chOff x="7125446" y="3965685"/>
            <a:chExt cx="567125" cy="2333108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E80B8718-C4B4-DC5B-34A0-091816D7BC4E}"/>
                </a:ext>
              </a:extLst>
            </p:cNvPr>
            <p:cNvSpPr/>
            <p:nvPr/>
          </p:nvSpPr>
          <p:spPr>
            <a:xfrm>
              <a:off x="7220446" y="5883337"/>
              <a:ext cx="376844" cy="33508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1CBF6B63-F606-5DB3-FA67-7B02F00A2D90}"/>
                </a:ext>
              </a:extLst>
            </p:cNvPr>
            <p:cNvGrpSpPr/>
            <p:nvPr/>
          </p:nvGrpSpPr>
          <p:grpSpPr>
            <a:xfrm rot="5400000">
              <a:off x="6242455" y="4848676"/>
              <a:ext cx="2333108" cy="567125"/>
              <a:chOff x="1841" y="6273"/>
              <a:chExt cx="4088" cy="2006"/>
            </a:xfrm>
          </p:grpSpPr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284AD179-062A-B7B8-804D-EACE31D77B1B}"/>
                  </a:ext>
                </a:extLst>
              </p:cNvPr>
              <p:cNvCxnSpPr/>
              <p:nvPr/>
            </p:nvCxnSpPr>
            <p:spPr>
              <a:xfrm>
                <a:off x="1841" y="6333"/>
                <a:ext cx="4088" cy="0"/>
              </a:xfrm>
              <a:prstGeom prst="line">
                <a:avLst/>
              </a:prstGeom>
              <a:ln w="63500">
                <a:solidFill>
                  <a:schemeClr val="accent1">
                    <a:alpha val="91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79A85D5B-BEDE-9971-E952-26D91194BF87}"/>
                  </a:ext>
                </a:extLst>
              </p:cNvPr>
              <p:cNvCxnSpPr/>
              <p:nvPr/>
            </p:nvCxnSpPr>
            <p:spPr>
              <a:xfrm>
                <a:off x="5929" y="6273"/>
                <a:ext cx="0" cy="2007"/>
              </a:xfrm>
              <a:prstGeom prst="line">
                <a:avLst/>
              </a:prstGeom>
              <a:ln w="63500">
                <a:solidFill>
                  <a:schemeClr val="accent1">
                    <a:alpha val="91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A4095618-12F7-FE4F-AAB3-58D0425109D7}"/>
                  </a:ext>
                </a:extLst>
              </p:cNvPr>
              <p:cNvCxnSpPr/>
              <p:nvPr/>
            </p:nvCxnSpPr>
            <p:spPr>
              <a:xfrm>
                <a:off x="1871" y="8234"/>
                <a:ext cx="4058" cy="0"/>
              </a:xfrm>
              <a:prstGeom prst="line">
                <a:avLst/>
              </a:prstGeom>
              <a:ln w="63500">
                <a:solidFill>
                  <a:schemeClr val="accent1">
                    <a:alpha val="91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5B18DC0-9ECA-E904-EC64-1EB759E91751}"/>
              </a:ext>
            </a:extLst>
          </p:cNvPr>
          <p:cNvSpPr txBox="1"/>
          <p:nvPr/>
        </p:nvSpPr>
        <p:spPr>
          <a:xfrm>
            <a:off x="523437" y="5279770"/>
            <a:ext cx="6549663" cy="81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It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can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therefore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be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removed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and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pushed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on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the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stack,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and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the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simplification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continues.</a:t>
            </a:r>
            <a:endParaRPr kumimoji="1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4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1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32EC1-689E-A64A-F08E-07BA63FD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Select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B3BF2FC-D928-E34C-DAB1-1E623663B678}"/>
              </a:ext>
            </a:extLst>
          </p:cNvPr>
          <p:cNvSpPr/>
          <p:nvPr/>
        </p:nvSpPr>
        <p:spPr>
          <a:xfrm rot="215460">
            <a:off x="5993602" y="3024581"/>
            <a:ext cx="376844" cy="3470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CB7F71-FCE3-E343-B3F0-354AFB19C135}"/>
              </a:ext>
            </a:extLst>
          </p:cNvPr>
          <p:cNvCxnSpPr>
            <a:cxnSpLocks/>
            <a:stCxn id="31" idx="1"/>
            <a:endCxn id="33" idx="4"/>
          </p:cNvCxnSpPr>
          <p:nvPr/>
        </p:nvCxnSpPr>
        <p:spPr>
          <a:xfrm flipH="1" flipV="1">
            <a:off x="5939782" y="2516331"/>
            <a:ext cx="116955" cy="55097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79CD6DF9-D7BE-9F5D-F603-F6285CD8D088}"/>
              </a:ext>
            </a:extLst>
          </p:cNvPr>
          <p:cNvSpPr/>
          <p:nvPr/>
        </p:nvSpPr>
        <p:spPr>
          <a:xfrm>
            <a:off x="5751360" y="2169254"/>
            <a:ext cx="376844" cy="3470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2A9273C-663D-0C7B-EB21-F510A11949F9}"/>
              </a:ext>
            </a:extLst>
          </p:cNvPr>
          <p:cNvSpPr/>
          <p:nvPr/>
        </p:nvSpPr>
        <p:spPr>
          <a:xfrm rot="1878178">
            <a:off x="6532136" y="2481578"/>
            <a:ext cx="376844" cy="34707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75ABE05-C66F-B431-28EF-D3C2E8594D73}"/>
              </a:ext>
            </a:extLst>
          </p:cNvPr>
          <p:cNvCxnSpPr>
            <a:cxnSpLocks/>
            <a:stCxn id="34" idx="4"/>
            <a:endCxn id="31" idx="7"/>
          </p:cNvCxnSpPr>
          <p:nvPr/>
        </p:nvCxnSpPr>
        <p:spPr>
          <a:xfrm flipH="1">
            <a:off x="6322682" y="2803393"/>
            <a:ext cx="307712" cy="28060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7B2EBED-A05D-C9C4-18F4-997B94B4A143}"/>
              </a:ext>
            </a:extLst>
          </p:cNvPr>
          <p:cNvSpPr/>
          <p:nvPr/>
        </p:nvSpPr>
        <p:spPr>
          <a:xfrm rot="3043361">
            <a:off x="7459994" y="2649207"/>
            <a:ext cx="349650" cy="3740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5CDA2E8-3889-9816-A104-F56883B3B77D}"/>
              </a:ext>
            </a:extLst>
          </p:cNvPr>
          <p:cNvCxnSpPr>
            <a:cxnSpLocks/>
            <a:stCxn id="44" idx="2"/>
            <a:endCxn id="31" idx="6"/>
          </p:cNvCxnSpPr>
          <p:nvPr/>
        </p:nvCxnSpPr>
        <p:spPr>
          <a:xfrm flipH="1">
            <a:off x="6370076" y="3198074"/>
            <a:ext cx="388570" cy="1184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13BF133-AB37-E75D-1CDB-C987441E7296}"/>
              </a:ext>
            </a:extLst>
          </p:cNvPr>
          <p:cNvCxnSpPr>
            <a:cxnSpLocks/>
            <a:stCxn id="33" idx="0"/>
            <a:endCxn id="42" idx="3"/>
          </p:cNvCxnSpPr>
          <p:nvPr/>
        </p:nvCxnSpPr>
        <p:spPr>
          <a:xfrm flipV="1">
            <a:off x="5939782" y="1927542"/>
            <a:ext cx="395674" cy="2417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16AAF48-861C-8F7A-4385-BFEB072DBB40}"/>
              </a:ext>
            </a:extLst>
          </p:cNvPr>
          <p:cNvCxnSpPr>
            <a:cxnSpLocks/>
            <a:stCxn id="43" idx="2"/>
            <a:endCxn id="42" idx="7"/>
          </p:cNvCxnSpPr>
          <p:nvPr/>
        </p:nvCxnSpPr>
        <p:spPr>
          <a:xfrm flipH="1" flipV="1">
            <a:off x="6692472" y="1866085"/>
            <a:ext cx="786507" cy="2128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5DFB846-8F74-5F11-4EB9-A4341521D695}"/>
              </a:ext>
            </a:extLst>
          </p:cNvPr>
          <p:cNvCxnSpPr>
            <a:cxnSpLocks/>
            <a:stCxn id="36" idx="1"/>
            <a:endCxn id="43" idx="6"/>
          </p:cNvCxnSpPr>
          <p:nvPr/>
        </p:nvCxnSpPr>
        <p:spPr>
          <a:xfrm flipH="1" flipV="1">
            <a:off x="7630490" y="2394053"/>
            <a:ext cx="28445" cy="26276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4B01F99-90EA-B7A2-7C6F-20A98D7A546E}"/>
              </a:ext>
            </a:extLst>
          </p:cNvPr>
          <p:cNvCxnSpPr>
            <a:cxnSpLocks/>
            <a:stCxn id="31" idx="0"/>
            <a:endCxn id="42" idx="4"/>
          </p:cNvCxnSpPr>
          <p:nvPr/>
        </p:nvCxnSpPr>
        <p:spPr>
          <a:xfrm flipV="1">
            <a:off x="6192893" y="2042555"/>
            <a:ext cx="226864" cy="98236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AAE4CA94-5D25-6205-663E-D488AD7E8B6F}"/>
              </a:ext>
            </a:extLst>
          </p:cNvPr>
          <p:cNvSpPr/>
          <p:nvPr/>
        </p:nvSpPr>
        <p:spPr>
          <a:xfrm rot="1972707">
            <a:off x="6325542" y="1723275"/>
            <a:ext cx="376844" cy="347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E911E105-1247-C632-6532-C95DCA0D6D96}"/>
              </a:ext>
            </a:extLst>
          </p:cNvPr>
          <p:cNvSpPr/>
          <p:nvPr/>
        </p:nvSpPr>
        <p:spPr>
          <a:xfrm rot="3859287">
            <a:off x="7379910" y="2049458"/>
            <a:ext cx="349650" cy="3740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C29CA9E-9D6A-BF6D-BD95-BDCAE506CA6F}"/>
              </a:ext>
            </a:extLst>
          </p:cNvPr>
          <p:cNvSpPr/>
          <p:nvPr/>
        </p:nvSpPr>
        <p:spPr>
          <a:xfrm rot="513441">
            <a:off x="6756700" y="3037052"/>
            <a:ext cx="349650" cy="3740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4F1A4D4-2E19-2743-F883-99689C63F57C}"/>
              </a:ext>
            </a:extLst>
          </p:cNvPr>
          <p:cNvCxnSpPr>
            <a:cxnSpLocks/>
            <a:stCxn id="44" idx="0"/>
            <a:endCxn id="43" idx="5"/>
          </p:cNvCxnSpPr>
          <p:nvPr/>
        </p:nvCxnSpPr>
        <p:spPr>
          <a:xfrm flipV="1">
            <a:off x="6959356" y="2405213"/>
            <a:ext cx="529753" cy="63392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2947B99-122E-6A97-C9A9-4DDD11E64BAB}"/>
              </a:ext>
            </a:extLst>
          </p:cNvPr>
          <p:cNvCxnSpPr>
            <a:cxnSpLocks/>
            <a:stCxn id="43" idx="3"/>
            <a:endCxn id="33" idx="6"/>
          </p:cNvCxnSpPr>
          <p:nvPr/>
        </p:nvCxnSpPr>
        <p:spPr>
          <a:xfrm flipH="1">
            <a:off x="6128204" y="2182391"/>
            <a:ext cx="1253771" cy="16040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9A0EB23-FE8E-EECC-7C70-E247258CB671}"/>
              </a:ext>
            </a:extLst>
          </p:cNvPr>
          <p:cNvCxnSpPr>
            <a:cxnSpLocks/>
            <a:stCxn id="44" idx="7"/>
            <a:endCxn id="36" idx="4"/>
          </p:cNvCxnSpPr>
          <p:nvPr/>
        </p:nvCxnSpPr>
        <p:spPr>
          <a:xfrm flipV="1">
            <a:off x="7073448" y="2954650"/>
            <a:ext cx="416589" cy="1570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F63E399-D918-05F8-C626-0C827BD9CB98}"/>
              </a:ext>
            </a:extLst>
          </p:cNvPr>
          <p:cNvCxnSpPr>
            <a:cxnSpLocks/>
            <a:stCxn id="36" idx="3"/>
            <a:endCxn id="34" idx="6"/>
          </p:cNvCxnSpPr>
          <p:nvPr/>
        </p:nvCxnSpPr>
        <p:spPr>
          <a:xfrm flipH="1" flipV="1">
            <a:off x="6881552" y="2753014"/>
            <a:ext cx="572629" cy="7126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C561B8D-1B1F-D945-1A85-4E151A40F707}"/>
              </a:ext>
            </a:extLst>
          </p:cNvPr>
          <p:cNvCxnSpPr>
            <a:cxnSpLocks/>
            <a:stCxn id="34" idx="1"/>
            <a:endCxn id="42" idx="5"/>
          </p:cNvCxnSpPr>
          <p:nvPr/>
        </p:nvCxnSpPr>
        <p:spPr>
          <a:xfrm flipH="1" flipV="1">
            <a:off x="6559243" y="2072196"/>
            <a:ext cx="111231" cy="40884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F819E987-27EF-FE40-A4CA-3CC06B76A7E9}"/>
              </a:ext>
            </a:extLst>
          </p:cNvPr>
          <p:cNvSpPr txBox="1"/>
          <p:nvPr/>
        </p:nvSpPr>
        <p:spPr>
          <a:xfrm>
            <a:off x="6472109" y="1179587"/>
            <a:ext cx="167661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For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K = 3: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4BECCAD-CC8B-C28D-BC09-F87EA7E6B725}"/>
              </a:ext>
            </a:extLst>
          </p:cNvPr>
          <p:cNvSpPr txBox="1"/>
          <p:nvPr/>
        </p:nvSpPr>
        <p:spPr>
          <a:xfrm>
            <a:off x="6100384" y="3580898"/>
            <a:ext cx="1378595" cy="37123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graph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92F494C-3EE1-EDBD-3ED6-842D7B374953}"/>
              </a:ext>
            </a:extLst>
          </p:cNvPr>
          <p:cNvSpPr/>
          <p:nvPr/>
        </p:nvSpPr>
        <p:spPr>
          <a:xfrm>
            <a:off x="8335122" y="3690194"/>
            <a:ext cx="376844" cy="3432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666E47E-6E15-6630-8DC6-2F3D3DD85328}"/>
              </a:ext>
            </a:extLst>
          </p:cNvPr>
          <p:cNvGrpSpPr/>
          <p:nvPr/>
        </p:nvGrpSpPr>
        <p:grpSpPr>
          <a:xfrm rot="5400000">
            <a:off x="7162812" y="2422757"/>
            <a:ext cx="2729208" cy="567125"/>
            <a:chOff x="1841" y="6273"/>
            <a:chExt cx="4088" cy="20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DB29FB-1535-6E7F-74B3-87454E138E49}"/>
                </a:ext>
              </a:extLst>
            </p:cNvPr>
            <p:cNvCxnSpPr/>
            <p:nvPr/>
          </p:nvCxnSpPr>
          <p:spPr>
            <a:xfrm>
              <a:off x="1841" y="6333"/>
              <a:ext cx="4088" cy="0"/>
            </a:xfrm>
            <a:prstGeom prst="line">
              <a:avLst/>
            </a:prstGeom>
            <a:ln w="63500">
              <a:solidFill>
                <a:schemeClr val="accent1">
                  <a:alpha val="91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0539B31-D9C5-6708-B3BF-40C08628585C}"/>
                </a:ext>
              </a:extLst>
            </p:cNvPr>
            <p:cNvCxnSpPr/>
            <p:nvPr/>
          </p:nvCxnSpPr>
          <p:spPr>
            <a:xfrm>
              <a:off x="5929" y="6273"/>
              <a:ext cx="0" cy="2007"/>
            </a:xfrm>
            <a:prstGeom prst="line">
              <a:avLst/>
            </a:prstGeom>
            <a:ln w="63500">
              <a:solidFill>
                <a:schemeClr val="accent1">
                  <a:alpha val="91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9756691-D18A-567C-529F-55F0176BD2B7}"/>
                </a:ext>
              </a:extLst>
            </p:cNvPr>
            <p:cNvCxnSpPr/>
            <p:nvPr/>
          </p:nvCxnSpPr>
          <p:spPr>
            <a:xfrm>
              <a:off x="1871" y="8234"/>
              <a:ext cx="4058" cy="0"/>
            </a:xfrm>
            <a:prstGeom prst="line">
              <a:avLst/>
            </a:prstGeom>
            <a:ln w="63500">
              <a:solidFill>
                <a:schemeClr val="accent1">
                  <a:alpha val="91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FE69BB9B-32AF-30E8-198D-179D935EC5F2}"/>
              </a:ext>
            </a:extLst>
          </p:cNvPr>
          <p:cNvSpPr/>
          <p:nvPr/>
        </p:nvSpPr>
        <p:spPr>
          <a:xfrm>
            <a:off x="8338853" y="3329380"/>
            <a:ext cx="376844" cy="3470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975C2F1-A086-7F05-4514-B54E03715D73}"/>
              </a:ext>
            </a:extLst>
          </p:cNvPr>
          <p:cNvSpPr/>
          <p:nvPr/>
        </p:nvSpPr>
        <p:spPr>
          <a:xfrm rot="1878178">
            <a:off x="8315276" y="2958608"/>
            <a:ext cx="376844" cy="3470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38ED864-72FC-F9E3-F289-A00D4381FDD0}"/>
              </a:ext>
            </a:extLst>
          </p:cNvPr>
          <p:cNvSpPr/>
          <p:nvPr/>
        </p:nvSpPr>
        <p:spPr>
          <a:xfrm rot="3859287">
            <a:off x="8348719" y="2571949"/>
            <a:ext cx="349650" cy="3740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8A5FEF3-8E0A-2E53-A8AF-0BB9FE347CB4}"/>
              </a:ext>
            </a:extLst>
          </p:cNvPr>
          <p:cNvSpPr/>
          <p:nvPr/>
        </p:nvSpPr>
        <p:spPr>
          <a:xfrm rot="1972707">
            <a:off x="8336184" y="2212392"/>
            <a:ext cx="376844" cy="3470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701490A-DB72-AF44-F240-3723C365878D}"/>
              </a:ext>
            </a:extLst>
          </p:cNvPr>
          <p:cNvSpPr/>
          <p:nvPr/>
        </p:nvSpPr>
        <p:spPr>
          <a:xfrm rot="1972707">
            <a:off x="8326993" y="1844396"/>
            <a:ext cx="376844" cy="3470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252D84D7-E6E9-FA94-6A1C-A6C2177BCB98}"/>
              </a:ext>
            </a:extLst>
          </p:cNvPr>
          <p:cNvSpPr/>
          <p:nvPr/>
        </p:nvSpPr>
        <p:spPr>
          <a:xfrm rot="20326618">
            <a:off x="8340070" y="1464819"/>
            <a:ext cx="376844" cy="3470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F3A3325-C6A6-5F54-D70C-4656F4724521}"/>
              </a:ext>
            </a:extLst>
          </p:cNvPr>
          <p:cNvSpPr txBox="1"/>
          <p:nvPr/>
        </p:nvSpPr>
        <p:spPr>
          <a:xfrm>
            <a:off x="361244" y="1140752"/>
            <a:ext cx="5850628" cy="2786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Rebuild graph and assign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colors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to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nodes</a:t>
            </a:r>
            <a:r>
              <a:rPr kumimoji="1" lang="en-US" altLang="zh-CN" sz="26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:</a:t>
            </a:r>
            <a:endParaRPr kumimoji="1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When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add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Simplified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node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to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graph,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there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must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color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for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When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potential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spill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node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that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was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pushed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using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Spill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heuristic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popped,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there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is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guarantee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that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it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will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colorable.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D6718BB-A199-8057-4AB2-9F564C9E4B77}"/>
              </a:ext>
            </a:extLst>
          </p:cNvPr>
          <p:cNvSpPr txBox="1"/>
          <p:nvPr/>
        </p:nvSpPr>
        <p:spPr>
          <a:xfrm>
            <a:off x="66502" y="4092633"/>
            <a:ext cx="8820169" cy="2564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If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’s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neighbors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have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been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colored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with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K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different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colors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We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have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an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actual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spill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We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not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assign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any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color,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but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continue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Select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Phase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to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identify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other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actual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spill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If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’s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neighbors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are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colored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with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fewer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than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K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colors,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color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and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does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become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actual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spill.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This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technique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is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known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as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optimistic</a:t>
            </a:r>
            <a:r>
              <a:rPr kumimoji="1" lang="zh-CN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coloring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93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87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6" grpId="0" animBg="1"/>
      <p:bldP spid="42" grpId="0" animBg="1"/>
      <p:bldP spid="43" grpId="0" animBg="1"/>
      <p:bldP spid="4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FBD2-4A11-799F-82BB-A1EB5596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A75D3-6F3E-5B56-D02F-F0E12E029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4526079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Select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can’t 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node(s),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rewritten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fetch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 (</a:t>
            </a:r>
            <a:r>
              <a:rPr kumimoji="1" lang="en-US" altLang="zh-CN" dirty="0">
                <a:solidFill>
                  <a:srgbClr val="0070C0"/>
                </a:solidFill>
              </a:rPr>
              <a:t>LOAD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use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 (</a:t>
            </a:r>
            <a:r>
              <a:rPr kumimoji="1" lang="en-US" altLang="zh-CN" dirty="0">
                <a:solidFill>
                  <a:srgbClr val="0070C0"/>
                </a:solidFill>
              </a:rPr>
              <a:t>STORE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def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Thus, a spilled temporary will turn into several new temporaries with </a:t>
            </a:r>
            <a:r>
              <a:rPr kumimoji="1" lang="en-US" altLang="zh-CN" b="1" dirty="0"/>
              <a:t>tiny live ranges</a:t>
            </a:r>
            <a:r>
              <a:rPr kumimoji="1" lang="en-US" altLang="zh-CN" dirty="0"/>
              <a:t>. These new temporaries may interfere with other temporaries in the graph.</a:t>
            </a:r>
          </a:p>
          <a:p>
            <a:r>
              <a:rPr kumimoji="1" lang="en-US" altLang="zh-CN" dirty="0"/>
              <a:t>So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rewritten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iterates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until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simplify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succeeds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spills.</a:t>
            </a:r>
          </a:p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practice,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one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or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two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iterations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almost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suffice.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34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44056-0F10-253C-4C2A-21ABEEA9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2E1F5-11ED-A13C-C974-AC7760190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h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set.</a:t>
            </a:r>
          </a:p>
          <a:p>
            <a:pPr lvl="1"/>
            <a:r>
              <a:rPr kumimoji="1" lang="en-US" altLang="zh-CN" dirty="0"/>
              <a:t>Since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neighbors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FA8E71-9A53-32EB-FF80-42AD5EA7F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3" y="2859073"/>
            <a:ext cx="3200400" cy="3911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1101DA-494A-91BD-B2B7-377916D52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276" y="2697163"/>
            <a:ext cx="4584700" cy="3479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36C1C5-8B12-03AF-6C05-9AB783D19127}"/>
              </a:ext>
            </a:extLst>
          </p:cNvPr>
          <p:cNvSpPr txBox="1"/>
          <p:nvPr/>
        </p:nvSpPr>
        <p:spPr>
          <a:xfrm>
            <a:off x="3953561" y="6173617"/>
            <a:ext cx="513012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2000" dirty="0"/>
              <a:t>Dotted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lines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indicate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instructions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2000" dirty="0"/>
              <a:t>(not interferences)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5182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31A16-1795-B4F6-F735-28376640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FD1BC-7F80-84F7-097E-6C948535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Removing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becomes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candidate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graphicFrame>
        <p:nvGraphicFramePr>
          <p:cNvPr id="5" name="表格 162">
            <a:extLst>
              <a:ext uri="{FF2B5EF4-FFF2-40B4-BE49-F238E27FC236}">
                <a16:creationId xmlns:a16="http://schemas.microsoft.com/office/drawing/2014/main" id="{76E72833-0EEE-327C-2A31-D4A345FDE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35862"/>
              </p:ext>
            </p:extLst>
          </p:nvPr>
        </p:nvGraphicFramePr>
        <p:xfrm>
          <a:off x="713800" y="1991924"/>
          <a:ext cx="2231419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612">
                  <a:extLst>
                    <a:ext uri="{9D8B030D-6E8A-4147-A177-3AD203B41FA5}">
                      <a16:colId xmlns:a16="http://schemas.microsoft.com/office/drawing/2014/main" val="1842700563"/>
                    </a:ext>
                  </a:extLst>
                </a:gridCol>
                <a:gridCol w="1478807">
                  <a:extLst>
                    <a:ext uri="{9D8B030D-6E8A-4147-A177-3AD203B41FA5}">
                      <a16:colId xmlns:a16="http://schemas.microsoft.com/office/drawing/2014/main" val="284864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4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6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5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5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6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33035"/>
                  </a:ext>
                </a:extLst>
              </a:tr>
            </a:tbl>
          </a:graphicData>
        </a:graphic>
      </p:graphicFrame>
      <p:sp>
        <p:nvSpPr>
          <p:cNvPr id="7" name="椭圆 6">
            <a:extLst>
              <a:ext uri="{FF2B5EF4-FFF2-40B4-BE49-F238E27FC236}">
                <a16:creationId xmlns:a16="http://schemas.microsoft.com/office/drawing/2014/main" id="{55891CDE-7E05-C5BA-1B0A-FEDEA7E285AB}"/>
              </a:ext>
            </a:extLst>
          </p:cNvPr>
          <p:cNvSpPr/>
          <p:nvPr/>
        </p:nvSpPr>
        <p:spPr>
          <a:xfrm>
            <a:off x="7551065" y="4049870"/>
            <a:ext cx="354139" cy="35413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m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B1CD582-EE66-FD2E-BA7C-AA5B85FDA932}"/>
              </a:ext>
            </a:extLst>
          </p:cNvPr>
          <p:cNvSpPr/>
          <p:nvPr/>
        </p:nvSpPr>
        <p:spPr>
          <a:xfrm>
            <a:off x="5588125" y="2888265"/>
            <a:ext cx="354139" cy="35413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f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4D115DC-D740-562D-0843-6E0080FAFA42}"/>
              </a:ext>
            </a:extLst>
          </p:cNvPr>
          <p:cNvSpPr/>
          <p:nvPr/>
        </p:nvSpPr>
        <p:spPr>
          <a:xfrm>
            <a:off x="6221360" y="3210640"/>
            <a:ext cx="354139" cy="35413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e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3D19E3F-C75C-14BC-57A8-FB708096B416}"/>
              </a:ext>
            </a:extLst>
          </p:cNvPr>
          <p:cNvSpPr/>
          <p:nvPr/>
        </p:nvSpPr>
        <p:spPr>
          <a:xfrm>
            <a:off x="6894886" y="4049870"/>
            <a:ext cx="354139" cy="35413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b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55B6B83-4F41-A68E-A1C9-C356EB345C6D}"/>
              </a:ext>
            </a:extLst>
          </p:cNvPr>
          <p:cNvSpPr/>
          <p:nvPr/>
        </p:nvSpPr>
        <p:spPr>
          <a:xfrm>
            <a:off x="6227222" y="4901346"/>
            <a:ext cx="354139" cy="35413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c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1FB2859-4F5F-F245-E9BD-A12E3DB49192}"/>
              </a:ext>
            </a:extLst>
          </p:cNvPr>
          <p:cNvSpPr/>
          <p:nvPr/>
        </p:nvSpPr>
        <p:spPr>
          <a:xfrm>
            <a:off x="5602476" y="4547207"/>
            <a:ext cx="354139" cy="35413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d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35CFB74-B4C8-AA9B-8ADA-4094D505D52B}"/>
              </a:ext>
            </a:extLst>
          </p:cNvPr>
          <p:cNvSpPr/>
          <p:nvPr/>
        </p:nvSpPr>
        <p:spPr>
          <a:xfrm>
            <a:off x="4975000" y="4109954"/>
            <a:ext cx="354139" cy="35413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k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6934522-97D9-C744-A589-CB792AEEBB4A}"/>
              </a:ext>
            </a:extLst>
          </p:cNvPr>
          <p:cNvSpPr/>
          <p:nvPr/>
        </p:nvSpPr>
        <p:spPr>
          <a:xfrm>
            <a:off x="4318822" y="4109954"/>
            <a:ext cx="354139" cy="35413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j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18647A5-2E8A-444A-E6F9-3FEE27E5FA7F}"/>
              </a:ext>
            </a:extLst>
          </p:cNvPr>
          <p:cNvSpPr/>
          <p:nvPr/>
        </p:nvSpPr>
        <p:spPr>
          <a:xfrm>
            <a:off x="4991020" y="5065049"/>
            <a:ext cx="354139" cy="35413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h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E5586CF-7738-0018-D72A-01426A22081F}"/>
              </a:ext>
            </a:extLst>
          </p:cNvPr>
          <p:cNvSpPr/>
          <p:nvPr/>
        </p:nvSpPr>
        <p:spPr>
          <a:xfrm>
            <a:off x="5602476" y="5100083"/>
            <a:ext cx="354139" cy="35413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g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30" name="直线连接符 20">
            <a:extLst>
              <a:ext uri="{FF2B5EF4-FFF2-40B4-BE49-F238E27FC236}">
                <a16:creationId xmlns:a16="http://schemas.microsoft.com/office/drawing/2014/main" id="{6C282D95-B512-127E-F051-BEB1C4436697}"/>
              </a:ext>
            </a:extLst>
          </p:cNvPr>
          <p:cNvCxnSpPr>
            <a:stCxn id="12" idx="2"/>
            <a:endCxn id="26" idx="0"/>
          </p:cNvCxnSpPr>
          <p:nvPr/>
        </p:nvCxnSpPr>
        <p:spPr>
          <a:xfrm rot="10800000" flipV="1">
            <a:off x="4495892" y="3065335"/>
            <a:ext cx="1092233" cy="1044619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20">
            <a:extLst>
              <a:ext uri="{FF2B5EF4-FFF2-40B4-BE49-F238E27FC236}">
                <a16:creationId xmlns:a16="http://schemas.microsoft.com/office/drawing/2014/main" id="{79F3404C-4775-93C0-FB31-FE14051C839E}"/>
              </a:ext>
            </a:extLst>
          </p:cNvPr>
          <p:cNvCxnSpPr>
            <a:cxnSpLocks/>
            <a:stCxn id="12" idx="6"/>
            <a:endCxn id="7" idx="0"/>
          </p:cNvCxnSpPr>
          <p:nvPr/>
        </p:nvCxnSpPr>
        <p:spPr>
          <a:xfrm>
            <a:off x="5942264" y="3065335"/>
            <a:ext cx="1785870" cy="98453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20">
            <a:extLst>
              <a:ext uri="{FF2B5EF4-FFF2-40B4-BE49-F238E27FC236}">
                <a16:creationId xmlns:a16="http://schemas.microsoft.com/office/drawing/2014/main" id="{DB74AEC1-E917-F428-E8F6-62E4A1D1F98E}"/>
              </a:ext>
            </a:extLst>
          </p:cNvPr>
          <p:cNvCxnSpPr>
            <a:cxnSpLocks/>
            <a:stCxn id="26" idx="7"/>
            <a:endCxn id="19" idx="2"/>
          </p:cNvCxnSpPr>
          <p:nvPr/>
        </p:nvCxnSpPr>
        <p:spPr>
          <a:xfrm rot="5400000" flipH="1" flipV="1">
            <a:off x="5034176" y="2974633"/>
            <a:ext cx="774106" cy="1600261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20">
            <a:extLst>
              <a:ext uri="{FF2B5EF4-FFF2-40B4-BE49-F238E27FC236}">
                <a16:creationId xmlns:a16="http://schemas.microsoft.com/office/drawing/2014/main" id="{F3D905FC-9EB0-1576-3782-15B6F933344B}"/>
              </a:ext>
            </a:extLst>
          </p:cNvPr>
          <p:cNvCxnSpPr>
            <a:cxnSpLocks/>
            <a:stCxn id="26" idx="5"/>
            <a:endCxn id="24" idx="2"/>
          </p:cNvCxnSpPr>
          <p:nvPr/>
        </p:nvCxnSpPr>
        <p:spPr>
          <a:xfrm rot="16200000" flipH="1">
            <a:off x="4955765" y="4077565"/>
            <a:ext cx="312046" cy="981377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20">
            <a:extLst>
              <a:ext uri="{FF2B5EF4-FFF2-40B4-BE49-F238E27FC236}">
                <a16:creationId xmlns:a16="http://schemas.microsoft.com/office/drawing/2014/main" id="{7610B4E2-0B05-E3C9-C6A5-2B99C3416D9D}"/>
              </a:ext>
            </a:extLst>
          </p:cNvPr>
          <p:cNvCxnSpPr>
            <a:cxnSpLocks/>
            <a:stCxn id="26" idx="4"/>
            <a:endCxn id="29" idx="3"/>
          </p:cNvCxnSpPr>
          <p:nvPr/>
        </p:nvCxnSpPr>
        <p:spPr>
          <a:xfrm rot="16200000" flipH="1">
            <a:off x="4605982" y="4354003"/>
            <a:ext cx="938266" cy="1158447"/>
          </a:xfrm>
          <a:prstGeom prst="curvedConnector3">
            <a:avLst>
              <a:gd name="adj1" fmla="val 1253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20">
            <a:extLst>
              <a:ext uri="{FF2B5EF4-FFF2-40B4-BE49-F238E27FC236}">
                <a16:creationId xmlns:a16="http://schemas.microsoft.com/office/drawing/2014/main" id="{67C4C5FB-FAD5-B4E1-A54D-06277B87E1A1}"/>
              </a:ext>
            </a:extLst>
          </p:cNvPr>
          <p:cNvCxnSpPr>
            <a:cxnSpLocks/>
            <a:stCxn id="24" idx="5"/>
            <a:endCxn id="7" idx="3"/>
          </p:cNvCxnSpPr>
          <p:nvPr/>
        </p:nvCxnSpPr>
        <p:spPr>
          <a:xfrm rot="5400000" flipH="1" flipV="1">
            <a:off x="6505172" y="3751729"/>
            <a:ext cx="497337" cy="1698174"/>
          </a:xfrm>
          <a:prstGeom prst="curvedConnector3">
            <a:avLst>
              <a:gd name="adj1" fmla="val -12241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20">
            <a:extLst>
              <a:ext uri="{FF2B5EF4-FFF2-40B4-BE49-F238E27FC236}">
                <a16:creationId xmlns:a16="http://schemas.microsoft.com/office/drawing/2014/main" id="{22CF7D54-0995-0E0E-1712-96F954BB2B73}"/>
              </a:ext>
            </a:extLst>
          </p:cNvPr>
          <p:cNvCxnSpPr>
            <a:cxnSpLocks/>
            <a:stCxn id="24" idx="7"/>
            <a:endCxn id="20" idx="2"/>
          </p:cNvCxnSpPr>
          <p:nvPr/>
        </p:nvCxnSpPr>
        <p:spPr>
          <a:xfrm flipV="1">
            <a:off x="5904753" y="4226940"/>
            <a:ext cx="990133" cy="372130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20">
            <a:extLst>
              <a:ext uri="{FF2B5EF4-FFF2-40B4-BE49-F238E27FC236}">
                <a16:creationId xmlns:a16="http://schemas.microsoft.com/office/drawing/2014/main" id="{1AC2E529-69E6-B8CC-E08A-4616B2FF02B5}"/>
              </a:ext>
            </a:extLst>
          </p:cNvPr>
          <p:cNvCxnSpPr>
            <a:cxnSpLocks/>
            <a:stCxn id="23" idx="7"/>
            <a:endCxn id="7" idx="3"/>
          </p:cNvCxnSpPr>
          <p:nvPr/>
        </p:nvCxnSpPr>
        <p:spPr>
          <a:xfrm flipV="1">
            <a:off x="6529499" y="4352147"/>
            <a:ext cx="1073428" cy="601062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20">
            <a:extLst>
              <a:ext uri="{FF2B5EF4-FFF2-40B4-BE49-F238E27FC236}">
                <a16:creationId xmlns:a16="http://schemas.microsoft.com/office/drawing/2014/main" id="{C61921A9-C9B4-43D6-E630-169B6CCBE452}"/>
              </a:ext>
            </a:extLst>
          </p:cNvPr>
          <p:cNvCxnSpPr>
            <a:cxnSpLocks/>
            <a:stCxn id="23" idx="0"/>
            <a:endCxn id="20" idx="3"/>
          </p:cNvCxnSpPr>
          <p:nvPr/>
        </p:nvCxnSpPr>
        <p:spPr>
          <a:xfrm flipV="1">
            <a:off x="6404292" y="4352147"/>
            <a:ext cx="542457" cy="549199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20">
            <a:extLst>
              <a:ext uri="{FF2B5EF4-FFF2-40B4-BE49-F238E27FC236}">
                <a16:creationId xmlns:a16="http://schemas.microsoft.com/office/drawing/2014/main" id="{9BC643EB-4ABC-19BC-9D77-E8E0D870A6C9}"/>
              </a:ext>
            </a:extLst>
          </p:cNvPr>
          <p:cNvCxnSpPr>
            <a:cxnSpLocks/>
            <a:stCxn id="25" idx="5"/>
            <a:endCxn id="24" idx="1"/>
          </p:cNvCxnSpPr>
          <p:nvPr/>
        </p:nvCxnSpPr>
        <p:spPr>
          <a:xfrm>
            <a:off x="5277277" y="4412231"/>
            <a:ext cx="377062" cy="186839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20">
            <a:extLst>
              <a:ext uri="{FF2B5EF4-FFF2-40B4-BE49-F238E27FC236}">
                <a16:creationId xmlns:a16="http://schemas.microsoft.com/office/drawing/2014/main" id="{8268BF12-7F37-4258-BD09-05939A80F3D6}"/>
              </a:ext>
            </a:extLst>
          </p:cNvPr>
          <p:cNvCxnSpPr>
            <a:cxnSpLocks/>
            <a:stCxn id="26" idx="6"/>
            <a:endCxn id="25" idx="2"/>
          </p:cNvCxnSpPr>
          <p:nvPr/>
        </p:nvCxnSpPr>
        <p:spPr>
          <a:xfrm>
            <a:off x="4672961" y="4287024"/>
            <a:ext cx="302039" cy="0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20">
            <a:extLst>
              <a:ext uri="{FF2B5EF4-FFF2-40B4-BE49-F238E27FC236}">
                <a16:creationId xmlns:a16="http://schemas.microsoft.com/office/drawing/2014/main" id="{ABF8213F-7CF9-30AB-7168-A7FAA28F058C}"/>
              </a:ext>
            </a:extLst>
          </p:cNvPr>
          <p:cNvCxnSpPr>
            <a:cxnSpLocks/>
            <a:stCxn id="25" idx="6"/>
            <a:endCxn id="20" idx="2"/>
          </p:cNvCxnSpPr>
          <p:nvPr/>
        </p:nvCxnSpPr>
        <p:spPr>
          <a:xfrm flipV="1">
            <a:off x="5329140" y="4226940"/>
            <a:ext cx="1565747" cy="60084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20">
            <a:extLst>
              <a:ext uri="{FF2B5EF4-FFF2-40B4-BE49-F238E27FC236}">
                <a16:creationId xmlns:a16="http://schemas.microsoft.com/office/drawing/2014/main" id="{58C0B994-BD5A-9FF4-4A6E-CDBB3A3C4986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6523637" y="3512917"/>
            <a:ext cx="423112" cy="588816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20">
            <a:extLst>
              <a:ext uri="{FF2B5EF4-FFF2-40B4-BE49-F238E27FC236}">
                <a16:creationId xmlns:a16="http://schemas.microsoft.com/office/drawing/2014/main" id="{2153733D-5D8F-B45F-12BF-AE5ED7E93521}"/>
              </a:ext>
            </a:extLst>
          </p:cNvPr>
          <p:cNvCxnSpPr>
            <a:cxnSpLocks/>
            <a:stCxn id="12" idx="6"/>
            <a:endCxn id="19" idx="1"/>
          </p:cNvCxnSpPr>
          <p:nvPr/>
        </p:nvCxnSpPr>
        <p:spPr>
          <a:xfrm>
            <a:off x="5942264" y="3065335"/>
            <a:ext cx="330959" cy="197168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20">
            <a:extLst>
              <a:ext uri="{FF2B5EF4-FFF2-40B4-BE49-F238E27FC236}">
                <a16:creationId xmlns:a16="http://schemas.microsoft.com/office/drawing/2014/main" id="{EF8AEAFA-410E-2295-FB9F-D2B12B546D73}"/>
              </a:ext>
            </a:extLst>
          </p:cNvPr>
          <p:cNvCxnSpPr>
            <a:cxnSpLocks/>
            <a:stCxn id="19" idx="5"/>
            <a:endCxn id="7" idx="1"/>
          </p:cNvCxnSpPr>
          <p:nvPr/>
        </p:nvCxnSpPr>
        <p:spPr>
          <a:xfrm>
            <a:off x="6523637" y="3512917"/>
            <a:ext cx="1079290" cy="588816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20">
            <a:extLst>
              <a:ext uri="{FF2B5EF4-FFF2-40B4-BE49-F238E27FC236}">
                <a16:creationId xmlns:a16="http://schemas.microsoft.com/office/drawing/2014/main" id="{3D7FAF3D-CE70-B984-65B8-5EF32F89EF47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5345159" y="5242119"/>
            <a:ext cx="257318" cy="35034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20">
            <a:extLst>
              <a:ext uri="{FF2B5EF4-FFF2-40B4-BE49-F238E27FC236}">
                <a16:creationId xmlns:a16="http://schemas.microsoft.com/office/drawing/2014/main" id="{8ADE3699-AF41-9FCD-6B00-8033F68450ED}"/>
              </a:ext>
            </a:extLst>
          </p:cNvPr>
          <p:cNvCxnSpPr>
            <a:cxnSpLocks/>
            <a:stCxn id="26" idx="5"/>
            <a:endCxn id="27" idx="1"/>
          </p:cNvCxnSpPr>
          <p:nvPr/>
        </p:nvCxnSpPr>
        <p:spPr>
          <a:xfrm>
            <a:off x="4621099" y="4412231"/>
            <a:ext cx="421783" cy="704681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20">
            <a:extLst>
              <a:ext uri="{FF2B5EF4-FFF2-40B4-BE49-F238E27FC236}">
                <a16:creationId xmlns:a16="http://schemas.microsoft.com/office/drawing/2014/main" id="{C91711E3-4D06-33FF-3121-132D6799BB1D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>
            <a:off x="5152070" y="4464093"/>
            <a:ext cx="502269" cy="687852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20">
            <a:extLst>
              <a:ext uri="{FF2B5EF4-FFF2-40B4-BE49-F238E27FC236}">
                <a16:creationId xmlns:a16="http://schemas.microsoft.com/office/drawing/2014/main" id="{1293DC13-DA8C-D6B1-C5ED-157D2C36AD4C}"/>
              </a:ext>
            </a:extLst>
          </p:cNvPr>
          <p:cNvCxnSpPr>
            <a:cxnSpLocks/>
            <a:stCxn id="20" idx="6"/>
            <a:endCxn id="7" idx="2"/>
          </p:cNvCxnSpPr>
          <p:nvPr/>
        </p:nvCxnSpPr>
        <p:spPr>
          <a:xfrm>
            <a:off x="7249026" y="4226940"/>
            <a:ext cx="302039" cy="0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20">
            <a:extLst>
              <a:ext uri="{FF2B5EF4-FFF2-40B4-BE49-F238E27FC236}">
                <a16:creationId xmlns:a16="http://schemas.microsoft.com/office/drawing/2014/main" id="{589F211E-9652-71F0-D0CF-C2B1F2007A8F}"/>
              </a:ext>
            </a:extLst>
          </p:cNvPr>
          <p:cNvCxnSpPr>
            <a:cxnSpLocks/>
            <a:stCxn id="26" idx="7"/>
            <a:endCxn id="20" idx="1"/>
          </p:cNvCxnSpPr>
          <p:nvPr/>
        </p:nvCxnSpPr>
        <p:spPr>
          <a:xfrm rot="5400000" flipH="1" flipV="1">
            <a:off x="5753882" y="2968950"/>
            <a:ext cx="60084" cy="2325650"/>
          </a:xfrm>
          <a:prstGeom prst="curvedConnector3">
            <a:avLst>
              <a:gd name="adj1" fmla="val 495307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20">
            <a:extLst>
              <a:ext uri="{FF2B5EF4-FFF2-40B4-BE49-F238E27FC236}">
                <a16:creationId xmlns:a16="http://schemas.microsoft.com/office/drawing/2014/main" id="{5421FB8C-C058-93C6-F41C-26F97EB7F25B}"/>
              </a:ext>
            </a:extLst>
          </p:cNvPr>
          <p:cNvCxnSpPr>
            <a:cxnSpLocks/>
            <a:stCxn id="24" idx="6"/>
            <a:endCxn id="23" idx="1"/>
          </p:cNvCxnSpPr>
          <p:nvPr/>
        </p:nvCxnSpPr>
        <p:spPr>
          <a:xfrm>
            <a:off x="5956616" y="4724277"/>
            <a:ext cx="322469" cy="22893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76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31A16-1795-B4F6-F735-28376640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FD1BC-7F80-84F7-097E-6C948535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Removing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becomes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candidate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graphicFrame>
        <p:nvGraphicFramePr>
          <p:cNvPr id="5" name="表格 162">
            <a:extLst>
              <a:ext uri="{FF2B5EF4-FFF2-40B4-BE49-F238E27FC236}">
                <a16:creationId xmlns:a16="http://schemas.microsoft.com/office/drawing/2014/main" id="{76E72833-0EEE-327C-2A31-D4A345FDEA2D}"/>
              </a:ext>
            </a:extLst>
          </p:cNvPr>
          <p:cNvGraphicFramePr>
            <a:graphicFrameLocks noGrp="1"/>
          </p:cNvGraphicFramePr>
          <p:nvPr/>
        </p:nvGraphicFramePr>
        <p:xfrm>
          <a:off x="713800" y="1991924"/>
          <a:ext cx="2231419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612">
                  <a:extLst>
                    <a:ext uri="{9D8B030D-6E8A-4147-A177-3AD203B41FA5}">
                      <a16:colId xmlns:a16="http://schemas.microsoft.com/office/drawing/2014/main" val="1842700563"/>
                    </a:ext>
                  </a:extLst>
                </a:gridCol>
                <a:gridCol w="1478807">
                  <a:extLst>
                    <a:ext uri="{9D8B030D-6E8A-4147-A177-3AD203B41FA5}">
                      <a16:colId xmlns:a16="http://schemas.microsoft.com/office/drawing/2014/main" val="284864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4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6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5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5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g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6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33035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B7F3E6F7-1BE7-8E64-7B36-C3E8B7D4F1C4}"/>
              </a:ext>
            </a:extLst>
          </p:cNvPr>
          <p:cNvGrpSpPr/>
          <p:nvPr/>
        </p:nvGrpSpPr>
        <p:grpSpPr>
          <a:xfrm>
            <a:off x="4318822" y="2888265"/>
            <a:ext cx="3586382" cy="2530923"/>
            <a:chOff x="333024" y="2431344"/>
            <a:chExt cx="4416036" cy="311641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5891CDE-7E05-C5BA-1B0A-FEDEA7E285AB}"/>
                </a:ext>
              </a:extLst>
            </p:cNvPr>
            <p:cNvSpPr/>
            <p:nvPr/>
          </p:nvSpPr>
          <p:spPr>
            <a:xfrm>
              <a:off x="4312996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m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B1CD582-EE66-FD2E-BA7C-AA5B85FDA932}"/>
                </a:ext>
              </a:extLst>
            </p:cNvPr>
            <p:cNvSpPr/>
            <p:nvPr/>
          </p:nvSpPr>
          <p:spPr>
            <a:xfrm>
              <a:off x="1895960" y="2431344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4D115DC-D740-562D-0843-6E0080FAFA42}"/>
                </a:ext>
              </a:extLst>
            </p:cNvPr>
            <p:cNvSpPr/>
            <p:nvPr/>
          </p:nvSpPr>
          <p:spPr>
            <a:xfrm>
              <a:off x="2675685" y="2828296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e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3D19E3F-C75C-14BC-57A8-FB708096B416}"/>
                </a:ext>
              </a:extLst>
            </p:cNvPr>
            <p:cNvSpPr/>
            <p:nvPr/>
          </p:nvSpPr>
          <p:spPr>
            <a:xfrm>
              <a:off x="3505021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55B6B83-4F41-A68E-A1C9-C356EB345C6D}"/>
                </a:ext>
              </a:extLst>
            </p:cNvPr>
            <p:cNvSpPr/>
            <p:nvPr/>
          </p:nvSpPr>
          <p:spPr>
            <a:xfrm>
              <a:off x="2682903" y="4910121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1FB2859-4F5F-F245-E9BD-A12E3DB49192}"/>
                </a:ext>
              </a:extLst>
            </p:cNvPr>
            <p:cNvSpPr/>
            <p:nvPr/>
          </p:nvSpPr>
          <p:spPr>
            <a:xfrm>
              <a:off x="1913632" y="4474057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d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35CFB74-B4C8-AA9B-8ADA-4094D505D52B}"/>
                </a:ext>
              </a:extLst>
            </p:cNvPr>
            <p:cNvSpPr/>
            <p:nvPr/>
          </p:nvSpPr>
          <p:spPr>
            <a:xfrm>
              <a:off x="1140999" y="3935652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k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6934522-97D9-C744-A589-CB792AEEBB4A}"/>
                </a:ext>
              </a:extLst>
            </p:cNvPr>
            <p:cNvSpPr/>
            <p:nvPr/>
          </p:nvSpPr>
          <p:spPr>
            <a:xfrm>
              <a:off x="333024" y="3935652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j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18647A5-2E8A-444A-E6F9-3FEE27E5FA7F}"/>
                </a:ext>
              </a:extLst>
            </p:cNvPr>
            <p:cNvSpPr/>
            <p:nvPr/>
          </p:nvSpPr>
          <p:spPr>
            <a:xfrm>
              <a:off x="1160724" y="5111694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h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线连接符 20">
              <a:extLst>
                <a:ext uri="{FF2B5EF4-FFF2-40B4-BE49-F238E27FC236}">
                  <a16:creationId xmlns:a16="http://schemas.microsoft.com/office/drawing/2014/main" id="{6C282D95-B512-127E-F051-BEB1C4436697}"/>
                </a:ext>
              </a:extLst>
            </p:cNvPr>
            <p:cNvCxnSpPr>
              <a:stCxn id="12" idx="2"/>
              <a:endCxn id="26" idx="0"/>
            </p:cNvCxnSpPr>
            <p:nvPr/>
          </p:nvCxnSpPr>
          <p:spPr>
            <a:xfrm rot="10800000" flipV="1">
              <a:off x="551056" y="2649376"/>
              <a:ext cx="1344904" cy="1286276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20">
              <a:extLst>
                <a:ext uri="{FF2B5EF4-FFF2-40B4-BE49-F238E27FC236}">
                  <a16:creationId xmlns:a16="http://schemas.microsoft.com/office/drawing/2014/main" id="{79F3404C-4775-93C0-FB31-FE14051C839E}"/>
                </a:ext>
              </a:extLst>
            </p:cNvPr>
            <p:cNvCxnSpPr>
              <a:cxnSpLocks/>
              <a:stCxn id="12" idx="6"/>
              <a:endCxn id="7" idx="0"/>
            </p:cNvCxnSpPr>
            <p:nvPr/>
          </p:nvCxnSpPr>
          <p:spPr>
            <a:xfrm>
              <a:off x="2332024" y="2649376"/>
              <a:ext cx="2199004" cy="1212293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20">
              <a:extLst>
                <a:ext uri="{FF2B5EF4-FFF2-40B4-BE49-F238E27FC236}">
                  <a16:creationId xmlns:a16="http://schemas.microsoft.com/office/drawing/2014/main" id="{DB74AEC1-E917-F428-E8F6-62E4A1D1F98E}"/>
                </a:ext>
              </a:extLst>
            </p:cNvPr>
            <p:cNvCxnSpPr>
              <a:cxnSpLocks/>
              <a:stCxn id="26" idx="7"/>
              <a:endCxn id="19" idx="2"/>
            </p:cNvCxnSpPr>
            <p:nvPr/>
          </p:nvCxnSpPr>
          <p:spPr>
            <a:xfrm rot="5400000" flipH="1" flipV="1">
              <a:off x="1213864" y="2537692"/>
              <a:ext cx="953184" cy="1970457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20">
              <a:extLst>
                <a:ext uri="{FF2B5EF4-FFF2-40B4-BE49-F238E27FC236}">
                  <a16:creationId xmlns:a16="http://schemas.microsoft.com/office/drawing/2014/main" id="{F3D905FC-9EB0-1576-3782-15B6F933344B}"/>
                </a:ext>
              </a:extLst>
            </p:cNvPr>
            <p:cNvCxnSpPr>
              <a:cxnSpLocks/>
              <a:stCxn id="26" idx="5"/>
              <a:endCxn id="24" idx="2"/>
            </p:cNvCxnSpPr>
            <p:nvPr/>
          </p:nvCxnSpPr>
          <p:spPr>
            <a:xfrm rot="16200000" flipH="1">
              <a:off x="1117314" y="3895770"/>
              <a:ext cx="384233" cy="1208404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20">
              <a:extLst>
                <a:ext uri="{FF2B5EF4-FFF2-40B4-BE49-F238E27FC236}">
                  <a16:creationId xmlns:a16="http://schemas.microsoft.com/office/drawing/2014/main" id="{67C4C5FB-FAD5-B4E1-A54D-06277B87E1A1}"/>
                </a:ext>
              </a:extLst>
            </p:cNvPr>
            <p:cNvCxnSpPr>
              <a:cxnSpLocks/>
              <a:stCxn id="24" idx="5"/>
              <a:endCxn id="7" idx="3"/>
            </p:cNvCxnSpPr>
            <p:nvPr/>
          </p:nvCxnSpPr>
          <p:spPr>
            <a:xfrm rot="5400000" flipH="1" flipV="1">
              <a:off x="3025152" y="3494557"/>
              <a:ext cx="612388" cy="2091020"/>
            </a:xfrm>
            <a:prstGeom prst="curvedConnector3">
              <a:avLst>
                <a:gd name="adj1" fmla="val -12241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20">
              <a:extLst>
                <a:ext uri="{FF2B5EF4-FFF2-40B4-BE49-F238E27FC236}">
                  <a16:creationId xmlns:a16="http://schemas.microsoft.com/office/drawing/2014/main" id="{22CF7D54-0995-0E0E-1712-96F954BB2B73}"/>
                </a:ext>
              </a:extLst>
            </p:cNvPr>
            <p:cNvCxnSpPr>
              <a:cxnSpLocks/>
              <a:stCxn id="24" idx="7"/>
              <a:endCxn id="20" idx="2"/>
            </p:cNvCxnSpPr>
            <p:nvPr/>
          </p:nvCxnSpPr>
          <p:spPr>
            <a:xfrm flipV="1">
              <a:off x="2285836" y="4079701"/>
              <a:ext cx="1219185" cy="458216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20">
              <a:extLst>
                <a:ext uri="{FF2B5EF4-FFF2-40B4-BE49-F238E27FC236}">
                  <a16:creationId xmlns:a16="http://schemas.microsoft.com/office/drawing/2014/main" id="{1AC2E529-69E6-B8CC-E08A-4616B2FF02B5}"/>
                </a:ext>
              </a:extLst>
            </p:cNvPr>
            <p:cNvCxnSpPr>
              <a:cxnSpLocks/>
              <a:stCxn id="23" idx="7"/>
              <a:endCxn id="7" idx="3"/>
            </p:cNvCxnSpPr>
            <p:nvPr/>
          </p:nvCxnSpPr>
          <p:spPr>
            <a:xfrm flipV="1">
              <a:off x="3055107" y="4233873"/>
              <a:ext cx="1321749" cy="74010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20">
              <a:extLst>
                <a:ext uri="{FF2B5EF4-FFF2-40B4-BE49-F238E27FC236}">
                  <a16:creationId xmlns:a16="http://schemas.microsoft.com/office/drawing/2014/main" id="{C61921A9-C9B4-43D6-E630-169B6CCBE452}"/>
                </a:ext>
              </a:extLst>
            </p:cNvPr>
            <p:cNvCxnSpPr>
              <a:cxnSpLocks/>
              <a:stCxn id="23" idx="0"/>
              <a:endCxn id="20" idx="3"/>
            </p:cNvCxnSpPr>
            <p:nvPr/>
          </p:nvCxnSpPr>
          <p:spPr>
            <a:xfrm flipV="1">
              <a:off x="2900935" y="4233873"/>
              <a:ext cx="667946" cy="67624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20">
              <a:extLst>
                <a:ext uri="{FF2B5EF4-FFF2-40B4-BE49-F238E27FC236}">
                  <a16:creationId xmlns:a16="http://schemas.microsoft.com/office/drawing/2014/main" id="{9BC643EB-4ABC-19BC-9D77-E8E0D870A6C9}"/>
                </a:ext>
              </a:extLst>
            </p:cNvPr>
            <p:cNvCxnSpPr>
              <a:cxnSpLocks/>
              <a:stCxn id="25" idx="5"/>
              <a:endCxn id="24" idx="1"/>
            </p:cNvCxnSpPr>
            <p:nvPr/>
          </p:nvCxnSpPr>
          <p:spPr>
            <a:xfrm>
              <a:off x="1513203" y="4307856"/>
              <a:ext cx="464289" cy="230061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20">
              <a:extLst>
                <a:ext uri="{FF2B5EF4-FFF2-40B4-BE49-F238E27FC236}">
                  <a16:creationId xmlns:a16="http://schemas.microsoft.com/office/drawing/2014/main" id="{8268BF12-7F37-4258-BD09-05939A80F3D6}"/>
                </a:ext>
              </a:extLst>
            </p:cNvPr>
            <p:cNvCxnSpPr>
              <a:cxnSpLocks/>
              <a:stCxn id="26" idx="6"/>
              <a:endCxn id="25" idx="2"/>
            </p:cNvCxnSpPr>
            <p:nvPr/>
          </p:nvCxnSpPr>
          <p:spPr>
            <a:xfrm>
              <a:off x="769088" y="4153684"/>
              <a:ext cx="371911" cy="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20">
              <a:extLst>
                <a:ext uri="{FF2B5EF4-FFF2-40B4-BE49-F238E27FC236}">
                  <a16:creationId xmlns:a16="http://schemas.microsoft.com/office/drawing/2014/main" id="{ABF8213F-7CF9-30AB-7168-A7FAA28F058C}"/>
                </a:ext>
              </a:extLst>
            </p:cNvPr>
            <p:cNvCxnSpPr>
              <a:cxnSpLocks/>
              <a:stCxn id="25" idx="6"/>
              <a:endCxn id="20" idx="2"/>
            </p:cNvCxnSpPr>
            <p:nvPr/>
          </p:nvCxnSpPr>
          <p:spPr>
            <a:xfrm flipV="1">
              <a:off x="1577063" y="4079701"/>
              <a:ext cx="1927958" cy="73983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20">
              <a:extLst>
                <a:ext uri="{FF2B5EF4-FFF2-40B4-BE49-F238E27FC236}">
                  <a16:creationId xmlns:a16="http://schemas.microsoft.com/office/drawing/2014/main" id="{58C0B994-BD5A-9FF4-4A6E-CDBB3A3C4986}"/>
                </a:ext>
              </a:extLst>
            </p:cNvPr>
            <p:cNvCxnSpPr>
              <a:cxnSpLocks/>
              <a:stCxn id="19" idx="5"/>
              <a:endCxn id="20" idx="1"/>
            </p:cNvCxnSpPr>
            <p:nvPr/>
          </p:nvCxnSpPr>
          <p:spPr>
            <a:xfrm>
              <a:off x="3047889" y="3200500"/>
              <a:ext cx="520992" cy="725029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20">
              <a:extLst>
                <a:ext uri="{FF2B5EF4-FFF2-40B4-BE49-F238E27FC236}">
                  <a16:creationId xmlns:a16="http://schemas.microsoft.com/office/drawing/2014/main" id="{2153733D-5D8F-B45F-12BF-AE5ED7E93521}"/>
                </a:ext>
              </a:extLst>
            </p:cNvPr>
            <p:cNvCxnSpPr>
              <a:cxnSpLocks/>
              <a:stCxn id="12" idx="6"/>
              <a:endCxn id="19" idx="1"/>
            </p:cNvCxnSpPr>
            <p:nvPr/>
          </p:nvCxnSpPr>
          <p:spPr>
            <a:xfrm>
              <a:off x="2332024" y="2649376"/>
              <a:ext cx="407521" cy="24278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20">
              <a:extLst>
                <a:ext uri="{FF2B5EF4-FFF2-40B4-BE49-F238E27FC236}">
                  <a16:creationId xmlns:a16="http://schemas.microsoft.com/office/drawing/2014/main" id="{EF8AEAFA-410E-2295-FB9F-D2B12B546D73}"/>
                </a:ext>
              </a:extLst>
            </p:cNvPr>
            <p:cNvCxnSpPr>
              <a:cxnSpLocks/>
              <a:stCxn id="19" idx="5"/>
              <a:endCxn id="7" idx="1"/>
            </p:cNvCxnSpPr>
            <p:nvPr/>
          </p:nvCxnSpPr>
          <p:spPr>
            <a:xfrm>
              <a:off x="3047889" y="3200500"/>
              <a:ext cx="1328967" cy="725029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20">
              <a:extLst>
                <a:ext uri="{FF2B5EF4-FFF2-40B4-BE49-F238E27FC236}">
                  <a16:creationId xmlns:a16="http://schemas.microsoft.com/office/drawing/2014/main" id="{8ADE3699-AF41-9FCD-6B00-8033F68450ED}"/>
                </a:ext>
              </a:extLst>
            </p:cNvPr>
            <p:cNvCxnSpPr>
              <a:cxnSpLocks/>
              <a:stCxn id="26" idx="5"/>
              <a:endCxn id="27" idx="1"/>
            </p:cNvCxnSpPr>
            <p:nvPr/>
          </p:nvCxnSpPr>
          <p:spPr>
            <a:xfrm>
              <a:off x="705228" y="4307856"/>
              <a:ext cx="519356" cy="86769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20">
              <a:extLst>
                <a:ext uri="{FF2B5EF4-FFF2-40B4-BE49-F238E27FC236}">
                  <a16:creationId xmlns:a16="http://schemas.microsoft.com/office/drawing/2014/main" id="{1293DC13-DA8C-D6B1-C5ED-157D2C36AD4C}"/>
                </a:ext>
              </a:extLst>
            </p:cNvPr>
            <p:cNvCxnSpPr>
              <a:cxnSpLocks/>
              <a:stCxn id="20" idx="6"/>
              <a:endCxn id="7" idx="2"/>
            </p:cNvCxnSpPr>
            <p:nvPr/>
          </p:nvCxnSpPr>
          <p:spPr>
            <a:xfrm>
              <a:off x="3941085" y="4079701"/>
              <a:ext cx="371911" cy="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20">
              <a:extLst>
                <a:ext uri="{FF2B5EF4-FFF2-40B4-BE49-F238E27FC236}">
                  <a16:creationId xmlns:a16="http://schemas.microsoft.com/office/drawing/2014/main" id="{589F211E-9652-71F0-D0CF-C2B1F2007A8F}"/>
                </a:ext>
              </a:extLst>
            </p:cNvPr>
            <p:cNvCxnSpPr>
              <a:cxnSpLocks/>
              <a:stCxn id="26" idx="7"/>
              <a:endCxn id="20" idx="1"/>
            </p:cNvCxnSpPr>
            <p:nvPr/>
          </p:nvCxnSpPr>
          <p:spPr>
            <a:xfrm rot="5400000" flipH="1" flipV="1">
              <a:off x="2100063" y="2530695"/>
              <a:ext cx="73983" cy="2863653"/>
            </a:xfrm>
            <a:prstGeom prst="curvedConnector3">
              <a:avLst>
                <a:gd name="adj1" fmla="val 495307"/>
              </a:avLst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20">
              <a:extLst>
                <a:ext uri="{FF2B5EF4-FFF2-40B4-BE49-F238E27FC236}">
                  <a16:creationId xmlns:a16="http://schemas.microsoft.com/office/drawing/2014/main" id="{5421FB8C-C058-93C6-F41C-26F97EB7F25B}"/>
                </a:ext>
              </a:extLst>
            </p:cNvPr>
            <p:cNvCxnSpPr>
              <a:cxnSpLocks/>
              <a:stCxn id="24" idx="6"/>
              <a:endCxn id="23" idx="1"/>
            </p:cNvCxnSpPr>
            <p:nvPr/>
          </p:nvCxnSpPr>
          <p:spPr>
            <a:xfrm>
              <a:off x="2349696" y="4692089"/>
              <a:ext cx="397067" cy="28189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857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31A16-1795-B4F6-F735-28376640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FD1BC-7F80-84F7-097E-6C948535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Removing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becomes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candidate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graphicFrame>
        <p:nvGraphicFramePr>
          <p:cNvPr id="5" name="表格 162">
            <a:extLst>
              <a:ext uri="{FF2B5EF4-FFF2-40B4-BE49-F238E27FC236}">
                <a16:creationId xmlns:a16="http://schemas.microsoft.com/office/drawing/2014/main" id="{76E72833-0EEE-327C-2A31-D4A345FDE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503052"/>
              </p:ext>
            </p:extLst>
          </p:nvPr>
        </p:nvGraphicFramePr>
        <p:xfrm>
          <a:off x="713800" y="1991924"/>
          <a:ext cx="2231419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612">
                  <a:extLst>
                    <a:ext uri="{9D8B030D-6E8A-4147-A177-3AD203B41FA5}">
                      <a16:colId xmlns:a16="http://schemas.microsoft.com/office/drawing/2014/main" val="1842700563"/>
                    </a:ext>
                  </a:extLst>
                </a:gridCol>
                <a:gridCol w="1478807">
                  <a:extLst>
                    <a:ext uri="{9D8B030D-6E8A-4147-A177-3AD203B41FA5}">
                      <a16:colId xmlns:a16="http://schemas.microsoft.com/office/drawing/2014/main" val="284864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4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6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5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h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5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g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6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33035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B7F3E6F7-1BE7-8E64-7B36-C3E8B7D4F1C4}"/>
              </a:ext>
            </a:extLst>
          </p:cNvPr>
          <p:cNvGrpSpPr/>
          <p:nvPr/>
        </p:nvGrpSpPr>
        <p:grpSpPr>
          <a:xfrm>
            <a:off x="4318822" y="2888265"/>
            <a:ext cx="3586382" cy="2367220"/>
            <a:chOff x="333024" y="2431344"/>
            <a:chExt cx="4416036" cy="291484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5891CDE-7E05-C5BA-1B0A-FEDEA7E285AB}"/>
                </a:ext>
              </a:extLst>
            </p:cNvPr>
            <p:cNvSpPr/>
            <p:nvPr/>
          </p:nvSpPr>
          <p:spPr>
            <a:xfrm>
              <a:off x="4312996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m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B1CD582-EE66-FD2E-BA7C-AA5B85FDA932}"/>
                </a:ext>
              </a:extLst>
            </p:cNvPr>
            <p:cNvSpPr/>
            <p:nvPr/>
          </p:nvSpPr>
          <p:spPr>
            <a:xfrm>
              <a:off x="1895960" y="2431344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4D115DC-D740-562D-0843-6E0080FAFA42}"/>
                </a:ext>
              </a:extLst>
            </p:cNvPr>
            <p:cNvSpPr/>
            <p:nvPr/>
          </p:nvSpPr>
          <p:spPr>
            <a:xfrm>
              <a:off x="2675685" y="2828296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e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3D19E3F-C75C-14BC-57A8-FB708096B416}"/>
                </a:ext>
              </a:extLst>
            </p:cNvPr>
            <p:cNvSpPr/>
            <p:nvPr/>
          </p:nvSpPr>
          <p:spPr>
            <a:xfrm>
              <a:off x="3505021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55B6B83-4F41-A68E-A1C9-C356EB345C6D}"/>
                </a:ext>
              </a:extLst>
            </p:cNvPr>
            <p:cNvSpPr/>
            <p:nvPr/>
          </p:nvSpPr>
          <p:spPr>
            <a:xfrm>
              <a:off x="2682903" y="4910121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1FB2859-4F5F-F245-E9BD-A12E3DB49192}"/>
                </a:ext>
              </a:extLst>
            </p:cNvPr>
            <p:cNvSpPr/>
            <p:nvPr/>
          </p:nvSpPr>
          <p:spPr>
            <a:xfrm>
              <a:off x="1913632" y="4474057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d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35CFB74-B4C8-AA9B-8ADA-4094D505D52B}"/>
                </a:ext>
              </a:extLst>
            </p:cNvPr>
            <p:cNvSpPr/>
            <p:nvPr/>
          </p:nvSpPr>
          <p:spPr>
            <a:xfrm>
              <a:off x="1140999" y="3935652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k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6934522-97D9-C744-A589-CB792AEEBB4A}"/>
                </a:ext>
              </a:extLst>
            </p:cNvPr>
            <p:cNvSpPr/>
            <p:nvPr/>
          </p:nvSpPr>
          <p:spPr>
            <a:xfrm>
              <a:off x="333024" y="3935652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j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线连接符 20">
              <a:extLst>
                <a:ext uri="{FF2B5EF4-FFF2-40B4-BE49-F238E27FC236}">
                  <a16:creationId xmlns:a16="http://schemas.microsoft.com/office/drawing/2014/main" id="{6C282D95-B512-127E-F051-BEB1C4436697}"/>
                </a:ext>
              </a:extLst>
            </p:cNvPr>
            <p:cNvCxnSpPr>
              <a:stCxn id="12" idx="2"/>
              <a:endCxn id="26" idx="0"/>
            </p:cNvCxnSpPr>
            <p:nvPr/>
          </p:nvCxnSpPr>
          <p:spPr>
            <a:xfrm rot="10800000" flipV="1">
              <a:off x="551056" y="2649376"/>
              <a:ext cx="1344904" cy="1286276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20">
              <a:extLst>
                <a:ext uri="{FF2B5EF4-FFF2-40B4-BE49-F238E27FC236}">
                  <a16:creationId xmlns:a16="http://schemas.microsoft.com/office/drawing/2014/main" id="{79F3404C-4775-93C0-FB31-FE14051C839E}"/>
                </a:ext>
              </a:extLst>
            </p:cNvPr>
            <p:cNvCxnSpPr>
              <a:cxnSpLocks/>
              <a:stCxn id="12" idx="6"/>
              <a:endCxn id="7" idx="0"/>
            </p:cNvCxnSpPr>
            <p:nvPr/>
          </p:nvCxnSpPr>
          <p:spPr>
            <a:xfrm>
              <a:off x="2332024" y="2649376"/>
              <a:ext cx="2199004" cy="1212293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20">
              <a:extLst>
                <a:ext uri="{FF2B5EF4-FFF2-40B4-BE49-F238E27FC236}">
                  <a16:creationId xmlns:a16="http://schemas.microsoft.com/office/drawing/2014/main" id="{DB74AEC1-E917-F428-E8F6-62E4A1D1F98E}"/>
                </a:ext>
              </a:extLst>
            </p:cNvPr>
            <p:cNvCxnSpPr>
              <a:cxnSpLocks/>
              <a:stCxn id="26" idx="7"/>
              <a:endCxn id="19" idx="2"/>
            </p:cNvCxnSpPr>
            <p:nvPr/>
          </p:nvCxnSpPr>
          <p:spPr>
            <a:xfrm rot="5400000" flipH="1" flipV="1">
              <a:off x="1213864" y="2537692"/>
              <a:ext cx="953184" cy="1970457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20">
              <a:extLst>
                <a:ext uri="{FF2B5EF4-FFF2-40B4-BE49-F238E27FC236}">
                  <a16:creationId xmlns:a16="http://schemas.microsoft.com/office/drawing/2014/main" id="{F3D905FC-9EB0-1576-3782-15B6F933344B}"/>
                </a:ext>
              </a:extLst>
            </p:cNvPr>
            <p:cNvCxnSpPr>
              <a:cxnSpLocks/>
              <a:stCxn id="26" idx="5"/>
              <a:endCxn id="24" idx="2"/>
            </p:cNvCxnSpPr>
            <p:nvPr/>
          </p:nvCxnSpPr>
          <p:spPr>
            <a:xfrm rot="16200000" flipH="1">
              <a:off x="1117314" y="3895770"/>
              <a:ext cx="384233" cy="1208404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20">
              <a:extLst>
                <a:ext uri="{FF2B5EF4-FFF2-40B4-BE49-F238E27FC236}">
                  <a16:creationId xmlns:a16="http://schemas.microsoft.com/office/drawing/2014/main" id="{67C4C5FB-FAD5-B4E1-A54D-06277B87E1A1}"/>
                </a:ext>
              </a:extLst>
            </p:cNvPr>
            <p:cNvCxnSpPr>
              <a:cxnSpLocks/>
              <a:stCxn id="24" idx="5"/>
              <a:endCxn id="7" idx="3"/>
            </p:cNvCxnSpPr>
            <p:nvPr/>
          </p:nvCxnSpPr>
          <p:spPr>
            <a:xfrm rot="5400000" flipH="1" flipV="1">
              <a:off x="3025152" y="3494557"/>
              <a:ext cx="612388" cy="2091020"/>
            </a:xfrm>
            <a:prstGeom prst="curvedConnector3">
              <a:avLst>
                <a:gd name="adj1" fmla="val -12241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20">
              <a:extLst>
                <a:ext uri="{FF2B5EF4-FFF2-40B4-BE49-F238E27FC236}">
                  <a16:creationId xmlns:a16="http://schemas.microsoft.com/office/drawing/2014/main" id="{22CF7D54-0995-0E0E-1712-96F954BB2B73}"/>
                </a:ext>
              </a:extLst>
            </p:cNvPr>
            <p:cNvCxnSpPr>
              <a:cxnSpLocks/>
              <a:stCxn id="24" idx="7"/>
              <a:endCxn id="20" idx="2"/>
            </p:cNvCxnSpPr>
            <p:nvPr/>
          </p:nvCxnSpPr>
          <p:spPr>
            <a:xfrm flipV="1">
              <a:off x="2285836" y="4079701"/>
              <a:ext cx="1219185" cy="458216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20">
              <a:extLst>
                <a:ext uri="{FF2B5EF4-FFF2-40B4-BE49-F238E27FC236}">
                  <a16:creationId xmlns:a16="http://schemas.microsoft.com/office/drawing/2014/main" id="{1AC2E529-69E6-B8CC-E08A-4616B2FF02B5}"/>
                </a:ext>
              </a:extLst>
            </p:cNvPr>
            <p:cNvCxnSpPr>
              <a:cxnSpLocks/>
              <a:stCxn id="23" idx="7"/>
              <a:endCxn id="7" idx="3"/>
            </p:cNvCxnSpPr>
            <p:nvPr/>
          </p:nvCxnSpPr>
          <p:spPr>
            <a:xfrm flipV="1">
              <a:off x="3055107" y="4233873"/>
              <a:ext cx="1321749" cy="74010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20">
              <a:extLst>
                <a:ext uri="{FF2B5EF4-FFF2-40B4-BE49-F238E27FC236}">
                  <a16:creationId xmlns:a16="http://schemas.microsoft.com/office/drawing/2014/main" id="{C61921A9-C9B4-43D6-E630-169B6CCBE452}"/>
                </a:ext>
              </a:extLst>
            </p:cNvPr>
            <p:cNvCxnSpPr>
              <a:cxnSpLocks/>
              <a:stCxn id="23" idx="0"/>
              <a:endCxn id="20" idx="3"/>
            </p:cNvCxnSpPr>
            <p:nvPr/>
          </p:nvCxnSpPr>
          <p:spPr>
            <a:xfrm flipV="1">
              <a:off x="2900935" y="4233873"/>
              <a:ext cx="667946" cy="67624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20">
              <a:extLst>
                <a:ext uri="{FF2B5EF4-FFF2-40B4-BE49-F238E27FC236}">
                  <a16:creationId xmlns:a16="http://schemas.microsoft.com/office/drawing/2014/main" id="{9BC643EB-4ABC-19BC-9D77-E8E0D870A6C9}"/>
                </a:ext>
              </a:extLst>
            </p:cNvPr>
            <p:cNvCxnSpPr>
              <a:cxnSpLocks/>
              <a:stCxn id="25" idx="5"/>
              <a:endCxn id="24" idx="1"/>
            </p:cNvCxnSpPr>
            <p:nvPr/>
          </p:nvCxnSpPr>
          <p:spPr>
            <a:xfrm>
              <a:off x="1513203" y="4307856"/>
              <a:ext cx="464289" cy="230061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20">
              <a:extLst>
                <a:ext uri="{FF2B5EF4-FFF2-40B4-BE49-F238E27FC236}">
                  <a16:creationId xmlns:a16="http://schemas.microsoft.com/office/drawing/2014/main" id="{8268BF12-7F37-4258-BD09-05939A80F3D6}"/>
                </a:ext>
              </a:extLst>
            </p:cNvPr>
            <p:cNvCxnSpPr>
              <a:cxnSpLocks/>
              <a:stCxn id="26" idx="6"/>
              <a:endCxn id="25" idx="2"/>
            </p:cNvCxnSpPr>
            <p:nvPr/>
          </p:nvCxnSpPr>
          <p:spPr>
            <a:xfrm>
              <a:off x="769088" y="4153684"/>
              <a:ext cx="371911" cy="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20">
              <a:extLst>
                <a:ext uri="{FF2B5EF4-FFF2-40B4-BE49-F238E27FC236}">
                  <a16:creationId xmlns:a16="http://schemas.microsoft.com/office/drawing/2014/main" id="{ABF8213F-7CF9-30AB-7168-A7FAA28F058C}"/>
                </a:ext>
              </a:extLst>
            </p:cNvPr>
            <p:cNvCxnSpPr>
              <a:cxnSpLocks/>
              <a:stCxn id="25" idx="6"/>
              <a:endCxn id="20" idx="2"/>
            </p:cNvCxnSpPr>
            <p:nvPr/>
          </p:nvCxnSpPr>
          <p:spPr>
            <a:xfrm flipV="1">
              <a:off x="1577063" y="4079701"/>
              <a:ext cx="1927958" cy="73983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20">
              <a:extLst>
                <a:ext uri="{FF2B5EF4-FFF2-40B4-BE49-F238E27FC236}">
                  <a16:creationId xmlns:a16="http://schemas.microsoft.com/office/drawing/2014/main" id="{58C0B994-BD5A-9FF4-4A6E-CDBB3A3C4986}"/>
                </a:ext>
              </a:extLst>
            </p:cNvPr>
            <p:cNvCxnSpPr>
              <a:cxnSpLocks/>
              <a:stCxn id="19" idx="5"/>
              <a:endCxn id="20" idx="1"/>
            </p:cNvCxnSpPr>
            <p:nvPr/>
          </p:nvCxnSpPr>
          <p:spPr>
            <a:xfrm>
              <a:off x="3047889" y="3200500"/>
              <a:ext cx="520992" cy="725029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20">
              <a:extLst>
                <a:ext uri="{FF2B5EF4-FFF2-40B4-BE49-F238E27FC236}">
                  <a16:creationId xmlns:a16="http://schemas.microsoft.com/office/drawing/2014/main" id="{2153733D-5D8F-B45F-12BF-AE5ED7E93521}"/>
                </a:ext>
              </a:extLst>
            </p:cNvPr>
            <p:cNvCxnSpPr>
              <a:cxnSpLocks/>
              <a:stCxn id="12" idx="6"/>
              <a:endCxn id="19" idx="1"/>
            </p:cNvCxnSpPr>
            <p:nvPr/>
          </p:nvCxnSpPr>
          <p:spPr>
            <a:xfrm>
              <a:off x="2332024" y="2649376"/>
              <a:ext cx="407521" cy="24278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20">
              <a:extLst>
                <a:ext uri="{FF2B5EF4-FFF2-40B4-BE49-F238E27FC236}">
                  <a16:creationId xmlns:a16="http://schemas.microsoft.com/office/drawing/2014/main" id="{EF8AEAFA-410E-2295-FB9F-D2B12B546D73}"/>
                </a:ext>
              </a:extLst>
            </p:cNvPr>
            <p:cNvCxnSpPr>
              <a:cxnSpLocks/>
              <a:stCxn id="19" idx="5"/>
              <a:endCxn id="7" idx="1"/>
            </p:cNvCxnSpPr>
            <p:nvPr/>
          </p:nvCxnSpPr>
          <p:spPr>
            <a:xfrm>
              <a:off x="3047889" y="3200500"/>
              <a:ext cx="1328967" cy="725029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20">
              <a:extLst>
                <a:ext uri="{FF2B5EF4-FFF2-40B4-BE49-F238E27FC236}">
                  <a16:creationId xmlns:a16="http://schemas.microsoft.com/office/drawing/2014/main" id="{1293DC13-DA8C-D6B1-C5ED-157D2C36AD4C}"/>
                </a:ext>
              </a:extLst>
            </p:cNvPr>
            <p:cNvCxnSpPr>
              <a:cxnSpLocks/>
              <a:stCxn id="20" idx="6"/>
              <a:endCxn id="7" idx="2"/>
            </p:cNvCxnSpPr>
            <p:nvPr/>
          </p:nvCxnSpPr>
          <p:spPr>
            <a:xfrm>
              <a:off x="3941085" y="4079701"/>
              <a:ext cx="371911" cy="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20">
              <a:extLst>
                <a:ext uri="{FF2B5EF4-FFF2-40B4-BE49-F238E27FC236}">
                  <a16:creationId xmlns:a16="http://schemas.microsoft.com/office/drawing/2014/main" id="{589F211E-9652-71F0-D0CF-C2B1F2007A8F}"/>
                </a:ext>
              </a:extLst>
            </p:cNvPr>
            <p:cNvCxnSpPr>
              <a:cxnSpLocks/>
              <a:stCxn id="26" idx="7"/>
              <a:endCxn id="20" idx="1"/>
            </p:cNvCxnSpPr>
            <p:nvPr/>
          </p:nvCxnSpPr>
          <p:spPr>
            <a:xfrm rot="5400000" flipH="1" flipV="1">
              <a:off x="2100063" y="2530695"/>
              <a:ext cx="73983" cy="2863653"/>
            </a:xfrm>
            <a:prstGeom prst="curvedConnector3">
              <a:avLst>
                <a:gd name="adj1" fmla="val 495307"/>
              </a:avLst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20">
              <a:extLst>
                <a:ext uri="{FF2B5EF4-FFF2-40B4-BE49-F238E27FC236}">
                  <a16:creationId xmlns:a16="http://schemas.microsoft.com/office/drawing/2014/main" id="{5421FB8C-C058-93C6-F41C-26F97EB7F25B}"/>
                </a:ext>
              </a:extLst>
            </p:cNvPr>
            <p:cNvCxnSpPr>
              <a:cxnSpLocks/>
              <a:stCxn id="24" idx="6"/>
              <a:endCxn id="23" idx="1"/>
            </p:cNvCxnSpPr>
            <p:nvPr/>
          </p:nvCxnSpPr>
          <p:spPr>
            <a:xfrm>
              <a:off x="2349696" y="4692089"/>
              <a:ext cx="397067" cy="28189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9948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31A16-1795-B4F6-F735-28376640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FD1BC-7F80-84F7-097E-6C948535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Removing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becomes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candidate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graphicFrame>
        <p:nvGraphicFramePr>
          <p:cNvPr id="5" name="表格 162">
            <a:extLst>
              <a:ext uri="{FF2B5EF4-FFF2-40B4-BE49-F238E27FC236}">
                <a16:creationId xmlns:a16="http://schemas.microsoft.com/office/drawing/2014/main" id="{76E72833-0EEE-327C-2A31-D4A345FDE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56071"/>
              </p:ext>
            </p:extLst>
          </p:nvPr>
        </p:nvGraphicFramePr>
        <p:xfrm>
          <a:off x="713800" y="1991924"/>
          <a:ext cx="2231419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612">
                  <a:extLst>
                    <a:ext uri="{9D8B030D-6E8A-4147-A177-3AD203B41FA5}">
                      <a16:colId xmlns:a16="http://schemas.microsoft.com/office/drawing/2014/main" val="1842700563"/>
                    </a:ext>
                  </a:extLst>
                </a:gridCol>
                <a:gridCol w="1478807">
                  <a:extLst>
                    <a:ext uri="{9D8B030D-6E8A-4147-A177-3AD203B41FA5}">
                      <a16:colId xmlns:a16="http://schemas.microsoft.com/office/drawing/2014/main" val="284864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4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6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5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solidFill>
                            <a:srgbClr val="0070C0"/>
                          </a:solidFill>
                        </a:rPr>
                        <a:t>h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5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g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6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33035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B7F3E6F7-1BE7-8E64-7B36-C3E8B7D4F1C4}"/>
              </a:ext>
            </a:extLst>
          </p:cNvPr>
          <p:cNvGrpSpPr/>
          <p:nvPr/>
        </p:nvGrpSpPr>
        <p:grpSpPr>
          <a:xfrm>
            <a:off x="4318822" y="2888265"/>
            <a:ext cx="3586382" cy="2367220"/>
            <a:chOff x="333024" y="2431344"/>
            <a:chExt cx="4416036" cy="291484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5891CDE-7E05-C5BA-1B0A-FEDEA7E285AB}"/>
                </a:ext>
              </a:extLst>
            </p:cNvPr>
            <p:cNvSpPr/>
            <p:nvPr/>
          </p:nvSpPr>
          <p:spPr>
            <a:xfrm>
              <a:off x="4312996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m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B1CD582-EE66-FD2E-BA7C-AA5B85FDA932}"/>
                </a:ext>
              </a:extLst>
            </p:cNvPr>
            <p:cNvSpPr/>
            <p:nvPr/>
          </p:nvSpPr>
          <p:spPr>
            <a:xfrm>
              <a:off x="1895960" y="2431344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4D115DC-D740-562D-0843-6E0080FAFA42}"/>
                </a:ext>
              </a:extLst>
            </p:cNvPr>
            <p:cNvSpPr/>
            <p:nvPr/>
          </p:nvSpPr>
          <p:spPr>
            <a:xfrm>
              <a:off x="2675685" y="2828296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e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3D19E3F-C75C-14BC-57A8-FB708096B416}"/>
                </a:ext>
              </a:extLst>
            </p:cNvPr>
            <p:cNvSpPr/>
            <p:nvPr/>
          </p:nvSpPr>
          <p:spPr>
            <a:xfrm>
              <a:off x="3505021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55B6B83-4F41-A68E-A1C9-C356EB345C6D}"/>
                </a:ext>
              </a:extLst>
            </p:cNvPr>
            <p:cNvSpPr/>
            <p:nvPr/>
          </p:nvSpPr>
          <p:spPr>
            <a:xfrm>
              <a:off x="2682903" y="4910121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1FB2859-4F5F-F245-E9BD-A12E3DB49192}"/>
                </a:ext>
              </a:extLst>
            </p:cNvPr>
            <p:cNvSpPr/>
            <p:nvPr/>
          </p:nvSpPr>
          <p:spPr>
            <a:xfrm>
              <a:off x="1913632" y="4474057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d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6934522-97D9-C744-A589-CB792AEEBB4A}"/>
                </a:ext>
              </a:extLst>
            </p:cNvPr>
            <p:cNvSpPr/>
            <p:nvPr/>
          </p:nvSpPr>
          <p:spPr>
            <a:xfrm>
              <a:off x="333024" y="3935652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j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线连接符 20">
              <a:extLst>
                <a:ext uri="{FF2B5EF4-FFF2-40B4-BE49-F238E27FC236}">
                  <a16:creationId xmlns:a16="http://schemas.microsoft.com/office/drawing/2014/main" id="{6C282D95-B512-127E-F051-BEB1C4436697}"/>
                </a:ext>
              </a:extLst>
            </p:cNvPr>
            <p:cNvCxnSpPr>
              <a:stCxn id="12" idx="2"/>
              <a:endCxn id="26" idx="0"/>
            </p:cNvCxnSpPr>
            <p:nvPr/>
          </p:nvCxnSpPr>
          <p:spPr>
            <a:xfrm rot="10800000" flipV="1">
              <a:off x="551056" y="2649376"/>
              <a:ext cx="1344904" cy="1286276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20">
              <a:extLst>
                <a:ext uri="{FF2B5EF4-FFF2-40B4-BE49-F238E27FC236}">
                  <a16:creationId xmlns:a16="http://schemas.microsoft.com/office/drawing/2014/main" id="{79F3404C-4775-93C0-FB31-FE14051C839E}"/>
                </a:ext>
              </a:extLst>
            </p:cNvPr>
            <p:cNvCxnSpPr>
              <a:cxnSpLocks/>
              <a:stCxn id="12" idx="6"/>
              <a:endCxn id="7" idx="0"/>
            </p:cNvCxnSpPr>
            <p:nvPr/>
          </p:nvCxnSpPr>
          <p:spPr>
            <a:xfrm>
              <a:off x="2332024" y="2649376"/>
              <a:ext cx="2199004" cy="1212293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20">
              <a:extLst>
                <a:ext uri="{FF2B5EF4-FFF2-40B4-BE49-F238E27FC236}">
                  <a16:creationId xmlns:a16="http://schemas.microsoft.com/office/drawing/2014/main" id="{DB74AEC1-E917-F428-E8F6-62E4A1D1F98E}"/>
                </a:ext>
              </a:extLst>
            </p:cNvPr>
            <p:cNvCxnSpPr>
              <a:cxnSpLocks/>
              <a:stCxn id="26" idx="7"/>
              <a:endCxn id="19" idx="2"/>
            </p:cNvCxnSpPr>
            <p:nvPr/>
          </p:nvCxnSpPr>
          <p:spPr>
            <a:xfrm rot="5400000" flipH="1" flipV="1">
              <a:off x="1213864" y="2537692"/>
              <a:ext cx="953184" cy="1970457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20">
              <a:extLst>
                <a:ext uri="{FF2B5EF4-FFF2-40B4-BE49-F238E27FC236}">
                  <a16:creationId xmlns:a16="http://schemas.microsoft.com/office/drawing/2014/main" id="{F3D905FC-9EB0-1576-3782-15B6F933344B}"/>
                </a:ext>
              </a:extLst>
            </p:cNvPr>
            <p:cNvCxnSpPr>
              <a:cxnSpLocks/>
              <a:stCxn id="26" idx="5"/>
              <a:endCxn id="24" idx="2"/>
            </p:cNvCxnSpPr>
            <p:nvPr/>
          </p:nvCxnSpPr>
          <p:spPr>
            <a:xfrm rot="16200000" flipH="1">
              <a:off x="1117314" y="3895770"/>
              <a:ext cx="384233" cy="1208404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20">
              <a:extLst>
                <a:ext uri="{FF2B5EF4-FFF2-40B4-BE49-F238E27FC236}">
                  <a16:creationId xmlns:a16="http://schemas.microsoft.com/office/drawing/2014/main" id="{67C4C5FB-FAD5-B4E1-A54D-06277B87E1A1}"/>
                </a:ext>
              </a:extLst>
            </p:cNvPr>
            <p:cNvCxnSpPr>
              <a:cxnSpLocks/>
              <a:stCxn id="24" idx="5"/>
              <a:endCxn id="7" idx="3"/>
            </p:cNvCxnSpPr>
            <p:nvPr/>
          </p:nvCxnSpPr>
          <p:spPr>
            <a:xfrm rot="5400000" flipH="1" flipV="1">
              <a:off x="3025152" y="3494557"/>
              <a:ext cx="612388" cy="2091020"/>
            </a:xfrm>
            <a:prstGeom prst="curvedConnector3">
              <a:avLst>
                <a:gd name="adj1" fmla="val -12241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20">
              <a:extLst>
                <a:ext uri="{FF2B5EF4-FFF2-40B4-BE49-F238E27FC236}">
                  <a16:creationId xmlns:a16="http://schemas.microsoft.com/office/drawing/2014/main" id="{22CF7D54-0995-0E0E-1712-96F954BB2B73}"/>
                </a:ext>
              </a:extLst>
            </p:cNvPr>
            <p:cNvCxnSpPr>
              <a:cxnSpLocks/>
              <a:stCxn id="24" idx="7"/>
              <a:endCxn id="20" idx="2"/>
            </p:cNvCxnSpPr>
            <p:nvPr/>
          </p:nvCxnSpPr>
          <p:spPr>
            <a:xfrm flipV="1">
              <a:off x="2285836" y="4079701"/>
              <a:ext cx="1219185" cy="458216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20">
              <a:extLst>
                <a:ext uri="{FF2B5EF4-FFF2-40B4-BE49-F238E27FC236}">
                  <a16:creationId xmlns:a16="http://schemas.microsoft.com/office/drawing/2014/main" id="{1AC2E529-69E6-B8CC-E08A-4616B2FF02B5}"/>
                </a:ext>
              </a:extLst>
            </p:cNvPr>
            <p:cNvCxnSpPr>
              <a:cxnSpLocks/>
              <a:stCxn id="23" idx="7"/>
              <a:endCxn id="7" idx="3"/>
            </p:cNvCxnSpPr>
            <p:nvPr/>
          </p:nvCxnSpPr>
          <p:spPr>
            <a:xfrm flipV="1">
              <a:off x="3055107" y="4233873"/>
              <a:ext cx="1321749" cy="74010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20">
              <a:extLst>
                <a:ext uri="{FF2B5EF4-FFF2-40B4-BE49-F238E27FC236}">
                  <a16:creationId xmlns:a16="http://schemas.microsoft.com/office/drawing/2014/main" id="{C61921A9-C9B4-43D6-E630-169B6CCBE452}"/>
                </a:ext>
              </a:extLst>
            </p:cNvPr>
            <p:cNvCxnSpPr>
              <a:cxnSpLocks/>
              <a:stCxn id="23" idx="0"/>
              <a:endCxn id="20" idx="3"/>
            </p:cNvCxnSpPr>
            <p:nvPr/>
          </p:nvCxnSpPr>
          <p:spPr>
            <a:xfrm flipV="1">
              <a:off x="2900935" y="4233873"/>
              <a:ext cx="667946" cy="67624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20">
              <a:extLst>
                <a:ext uri="{FF2B5EF4-FFF2-40B4-BE49-F238E27FC236}">
                  <a16:creationId xmlns:a16="http://schemas.microsoft.com/office/drawing/2014/main" id="{58C0B994-BD5A-9FF4-4A6E-CDBB3A3C4986}"/>
                </a:ext>
              </a:extLst>
            </p:cNvPr>
            <p:cNvCxnSpPr>
              <a:cxnSpLocks/>
              <a:stCxn id="19" idx="5"/>
              <a:endCxn id="20" idx="1"/>
            </p:cNvCxnSpPr>
            <p:nvPr/>
          </p:nvCxnSpPr>
          <p:spPr>
            <a:xfrm>
              <a:off x="3047889" y="3200500"/>
              <a:ext cx="520992" cy="725029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20">
              <a:extLst>
                <a:ext uri="{FF2B5EF4-FFF2-40B4-BE49-F238E27FC236}">
                  <a16:creationId xmlns:a16="http://schemas.microsoft.com/office/drawing/2014/main" id="{2153733D-5D8F-B45F-12BF-AE5ED7E93521}"/>
                </a:ext>
              </a:extLst>
            </p:cNvPr>
            <p:cNvCxnSpPr>
              <a:cxnSpLocks/>
              <a:stCxn id="12" idx="6"/>
              <a:endCxn id="19" idx="1"/>
            </p:cNvCxnSpPr>
            <p:nvPr/>
          </p:nvCxnSpPr>
          <p:spPr>
            <a:xfrm>
              <a:off x="2332024" y="2649376"/>
              <a:ext cx="407521" cy="24278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20">
              <a:extLst>
                <a:ext uri="{FF2B5EF4-FFF2-40B4-BE49-F238E27FC236}">
                  <a16:creationId xmlns:a16="http://schemas.microsoft.com/office/drawing/2014/main" id="{EF8AEAFA-410E-2295-FB9F-D2B12B546D73}"/>
                </a:ext>
              </a:extLst>
            </p:cNvPr>
            <p:cNvCxnSpPr>
              <a:cxnSpLocks/>
              <a:stCxn id="19" idx="5"/>
              <a:endCxn id="7" idx="1"/>
            </p:cNvCxnSpPr>
            <p:nvPr/>
          </p:nvCxnSpPr>
          <p:spPr>
            <a:xfrm>
              <a:off x="3047889" y="3200500"/>
              <a:ext cx="1328967" cy="725029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20">
              <a:extLst>
                <a:ext uri="{FF2B5EF4-FFF2-40B4-BE49-F238E27FC236}">
                  <a16:creationId xmlns:a16="http://schemas.microsoft.com/office/drawing/2014/main" id="{1293DC13-DA8C-D6B1-C5ED-157D2C36AD4C}"/>
                </a:ext>
              </a:extLst>
            </p:cNvPr>
            <p:cNvCxnSpPr>
              <a:cxnSpLocks/>
              <a:stCxn id="20" idx="6"/>
              <a:endCxn id="7" idx="2"/>
            </p:cNvCxnSpPr>
            <p:nvPr/>
          </p:nvCxnSpPr>
          <p:spPr>
            <a:xfrm>
              <a:off x="3941085" y="4079701"/>
              <a:ext cx="371911" cy="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20">
              <a:extLst>
                <a:ext uri="{FF2B5EF4-FFF2-40B4-BE49-F238E27FC236}">
                  <a16:creationId xmlns:a16="http://schemas.microsoft.com/office/drawing/2014/main" id="{589F211E-9652-71F0-D0CF-C2B1F2007A8F}"/>
                </a:ext>
              </a:extLst>
            </p:cNvPr>
            <p:cNvCxnSpPr>
              <a:cxnSpLocks/>
              <a:stCxn id="26" idx="7"/>
              <a:endCxn id="20" idx="1"/>
            </p:cNvCxnSpPr>
            <p:nvPr/>
          </p:nvCxnSpPr>
          <p:spPr>
            <a:xfrm rot="5400000" flipH="1" flipV="1">
              <a:off x="2100063" y="2530695"/>
              <a:ext cx="73983" cy="2863653"/>
            </a:xfrm>
            <a:prstGeom prst="curvedConnector3">
              <a:avLst>
                <a:gd name="adj1" fmla="val 495307"/>
              </a:avLst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20">
              <a:extLst>
                <a:ext uri="{FF2B5EF4-FFF2-40B4-BE49-F238E27FC236}">
                  <a16:creationId xmlns:a16="http://schemas.microsoft.com/office/drawing/2014/main" id="{5421FB8C-C058-93C6-F41C-26F97EB7F25B}"/>
                </a:ext>
              </a:extLst>
            </p:cNvPr>
            <p:cNvCxnSpPr>
              <a:cxnSpLocks/>
              <a:stCxn id="24" idx="6"/>
              <a:endCxn id="23" idx="1"/>
            </p:cNvCxnSpPr>
            <p:nvPr/>
          </p:nvCxnSpPr>
          <p:spPr>
            <a:xfrm>
              <a:off x="2349696" y="4692089"/>
              <a:ext cx="397067" cy="28189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8731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31A16-1795-B4F6-F735-28376640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FD1BC-7F80-84F7-097E-6C948535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Remove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表格 162">
            <a:extLst>
              <a:ext uri="{FF2B5EF4-FFF2-40B4-BE49-F238E27FC236}">
                <a16:creationId xmlns:a16="http://schemas.microsoft.com/office/drawing/2014/main" id="{76E72833-0EEE-327C-2A31-D4A345FDE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52158"/>
              </p:ext>
            </p:extLst>
          </p:nvPr>
        </p:nvGraphicFramePr>
        <p:xfrm>
          <a:off x="713800" y="1991924"/>
          <a:ext cx="2231419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612">
                  <a:extLst>
                    <a:ext uri="{9D8B030D-6E8A-4147-A177-3AD203B41FA5}">
                      <a16:colId xmlns:a16="http://schemas.microsoft.com/office/drawing/2014/main" val="1842700563"/>
                    </a:ext>
                  </a:extLst>
                </a:gridCol>
                <a:gridCol w="1478807">
                  <a:extLst>
                    <a:ext uri="{9D8B030D-6E8A-4147-A177-3AD203B41FA5}">
                      <a16:colId xmlns:a16="http://schemas.microsoft.com/office/drawing/2014/main" val="284864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4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6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5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solidFill>
                            <a:srgbClr val="0070C0"/>
                          </a:solidFill>
                        </a:rPr>
                        <a:t>h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5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g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6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33035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B7F3E6F7-1BE7-8E64-7B36-C3E8B7D4F1C4}"/>
              </a:ext>
            </a:extLst>
          </p:cNvPr>
          <p:cNvGrpSpPr/>
          <p:nvPr/>
        </p:nvGrpSpPr>
        <p:grpSpPr>
          <a:xfrm>
            <a:off x="4318822" y="2888265"/>
            <a:ext cx="3586382" cy="2367220"/>
            <a:chOff x="333024" y="2431344"/>
            <a:chExt cx="4416036" cy="291484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5891CDE-7E05-C5BA-1B0A-FEDEA7E285AB}"/>
                </a:ext>
              </a:extLst>
            </p:cNvPr>
            <p:cNvSpPr/>
            <p:nvPr/>
          </p:nvSpPr>
          <p:spPr>
            <a:xfrm>
              <a:off x="4312996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m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B1CD582-EE66-FD2E-BA7C-AA5B85FDA932}"/>
                </a:ext>
              </a:extLst>
            </p:cNvPr>
            <p:cNvSpPr/>
            <p:nvPr/>
          </p:nvSpPr>
          <p:spPr>
            <a:xfrm>
              <a:off x="1895960" y="2431344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4D115DC-D740-562D-0843-6E0080FAFA42}"/>
                </a:ext>
              </a:extLst>
            </p:cNvPr>
            <p:cNvSpPr/>
            <p:nvPr/>
          </p:nvSpPr>
          <p:spPr>
            <a:xfrm>
              <a:off x="2675685" y="2828296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e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3D19E3F-C75C-14BC-57A8-FB708096B416}"/>
                </a:ext>
              </a:extLst>
            </p:cNvPr>
            <p:cNvSpPr/>
            <p:nvPr/>
          </p:nvSpPr>
          <p:spPr>
            <a:xfrm>
              <a:off x="3505021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55B6B83-4F41-A68E-A1C9-C356EB345C6D}"/>
                </a:ext>
              </a:extLst>
            </p:cNvPr>
            <p:cNvSpPr/>
            <p:nvPr/>
          </p:nvSpPr>
          <p:spPr>
            <a:xfrm>
              <a:off x="2682903" y="4910121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6934522-97D9-C744-A589-CB792AEEBB4A}"/>
                </a:ext>
              </a:extLst>
            </p:cNvPr>
            <p:cNvSpPr/>
            <p:nvPr/>
          </p:nvSpPr>
          <p:spPr>
            <a:xfrm>
              <a:off x="333024" y="3935652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j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线连接符 20">
              <a:extLst>
                <a:ext uri="{FF2B5EF4-FFF2-40B4-BE49-F238E27FC236}">
                  <a16:creationId xmlns:a16="http://schemas.microsoft.com/office/drawing/2014/main" id="{6C282D95-B512-127E-F051-BEB1C4436697}"/>
                </a:ext>
              </a:extLst>
            </p:cNvPr>
            <p:cNvCxnSpPr>
              <a:stCxn id="12" idx="2"/>
              <a:endCxn id="26" idx="0"/>
            </p:cNvCxnSpPr>
            <p:nvPr/>
          </p:nvCxnSpPr>
          <p:spPr>
            <a:xfrm rot="10800000" flipV="1">
              <a:off x="551056" y="2649376"/>
              <a:ext cx="1344904" cy="1286276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20">
              <a:extLst>
                <a:ext uri="{FF2B5EF4-FFF2-40B4-BE49-F238E27FC236}">
                  <a16:creationId xmlns:a16="http://schemas.microsoft.com/office/drawing/2014/main" id="{79F3404C-4775-93C0-FB31-FE14051C839E}"/>
                </a:ext>
              </a:extLst>
            </p:cNvPr>
            <p:cNvCxnSpPr>
              <a:cxnSpLocks/>
              <a:stCxn id="12" idx="6"/>
              <a:endCxn id="7" idx="0"/>
            </p:cNvCxnSpPr>
            <p:nvPr/>
          </p:nvCxnSpPr>
          <p:spPr>
            <a:xfrm>
              <a:off x="2332024" y="2649376"/>
              <a:ext cx="2199004" cy="1212293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20">
              <a:extLst>
                <a:ext uri="{FF2B5EF4-FFF2-40B4-BE49-F238E27FC236}">
                  <a16:creationId xmlns:a16="http://schemas.microsoft.com/office/drawing/2014/main" id="{DB74AEC1-E917-F428-E8F6-62E4A1D1F98E}"/>
                </a:ext>
              </a:extLst>
            </p:cNvPr>
            <p:cNvCxnSpPr>
              <a:cxnSpLocks/>
              <a:stCxn id="26" idx="7"/>
              <a:endCxn id="19" idx="2"/>
            </p:cNvCxnSpPr>
            <p:nvPr/>
          </p:nvCxnSpPr>
          <p:spPr>
            <a:xfrm rot="5400000" flipH="1" flipV="1">
              <a:off x="1213864" y="2537692"/>
              <a:ext cx="953184" cy="1970457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20">
              <a:extLst>
                <a:ext uri="{FF2B5EF4-FFF2-40B4-BE49-F238E27FC236}">
                  <a16:creationId xmlns:a16="http://schemas.microsoft.com/office/drawing/2014/main" id="{1AC2E529-69E6-B8CC-E08A-4616B2FF02B5}"/>
                </a:ext>
              </a:extLst>
            </p:cNvPr>
            <p:cNvCxnSpPr>
              <a:cxnSpLocks/>
              <a:stCxn id="23" idx="7"/>
              <a:endCxn id="7" idx="3"/>
            </p:cNvCxnSpPr>
            <p:nvPr/>
          </p:nvCxnSpPr>
          <p:spPr>
            <a:xfrm flipV="1">
              <a:off x="3055107" y="4233873"/>
              <a:ext cx="1321749" cy="74010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20">
              <a:extLst>
                <a:ext uri="{FF2B5EF4-FFF2-40B4-BE49-F238E27FC236}">
                  <a16:creationId xmlns:a16="http://schemas.microsoft.com/office/drawing/2014/main" id="{C61921A9-C9B4-43D6-E630-169B6CCBE452}"/>
                </a:ext>
              </a:extLst>
            </p:cNvPr>
            <p:cNvCxnSpPr>
              <a:cxnSpLocks/>
              <a:stCxn id="23" idx="0"/>
              <a:endCxn id="20" idx="3"/>
            </p:cNvCxnSpPr>
            <p:nvPr/>
          </p:nvCxnSpPr>
          <p:spPr>
            <a:xfrm flipV="1">
              <a:off x="2900935" y="4233873"/>
              <a:ext cx="667946" cy="67624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20">
              <a:extLst>
                <a:ext uri="{FF2B5EF4-FFF2-40B4-BE49-F238E27FC236}">
                  <a16:creationId xmlns:a16="http://schemas.microsoft.com/office/drawing/2014/main" id="{58C0B994-BD5A-9FF4-4A6E-CDBB3A3C4986}"/>
                </a:ext>
              </a:extLst>
            </p:cNvPr>
            <p:cNvCxnSpPr>
              <a:cxnSpLocks/>
              <a:stCxn id="19" idx="5"/>
              <a:endCxn id="20" idx="1"/>
            </p:cNvCxnSpPr>
            <p:nvPr/>
          </p:nvCxnSpPr>
          <p:spPr>
            <a:xfrm>
              <a:off x="3047889" y="3200500"/>
              <a:ext cx="520992" cy="725029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20">
              <a:extLst>
                <a:ext uri="{FF2B5EF4-FFF2-40B4-BE49-F238E27FC236}">
                  <a16:creationId xmlns:a16="http://schemas.microsoft.com/office/drawing/2014/main" id="{2153733D-5D8F-B45F-12BF-AE5ED7E93521}"/>
                </a:ext>
              </a:extLst>
            </p:cNvPr>
            <p:cNvCxnSpPr>
              <a:cxnSpLocks/>
              <a:stCxn id="12" idx="6"/>
              <a:endCxn id="19" idx="1"/>
            </p:cNvCxnSpPr>
            <p:nvPr/>
          </p:nvCxnSpPr>
          <p:spPr>
            <a:xfrm>
              <a:off x="2332024" y="2649376"/>
              <a:ext cx="407521" cy="24278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20">
              <a:extLst>
                <a:ext uri="{FF2B5EF4-FFF2-40B4-BE49-F238E27FC236}">
                  <a16:creationId xmlns:a16="http://schemas.microsoft.com/office/drawing/2014/main" id="{EF8AEAFA-410E-2295-FB9F-D2B12B546D73}"/>
                </a:ext>
              </a:extLst>
            </p:cNvPr>
            <p:cNvCxnSpPr>
              <a:cxnSpLocks/>
              <a:stCxn id="19" idx="5"/>
              <a:endCxn id="7" idx="1"/>
            </p:cNvCxnSpPr>
            <p:nvPr/>
          </p:nvCxnSpPr>
          <p:spPr>
            <a:xfrm>
              <a:off x="3047889" y="3200500"/>
              <a:ext cx="1328967" cy="725029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20">
              <a:extLst>
                <a:ext uri="{FF2B5EF4-FFF2-40B4-BE49-F238E27FC236}">
                  <a16:creationId xmlns:a16="http://schemas.microsoft.com/office/drawing/2014/main" id="{1293DC13-DA8C-D6B1-C5ED-157D2C36AD4C}"/>
                </a:ext>
              </a:extLst>
            </p:cNvPr>
            <p:cNvCxnSpPr>
              <a:cxnSpLocks/>
              <a:stCxn id="20" idx="6"/>
              <a:endCxn id="7" idx="2"/>
            </p:cNvCxnSpPr>
            <p:nvPr/>
          </p:nvCxnSpPr>
          <p:spPr>
            <a:xfrm>
              <a:off x="3941085" y="4079701"/>
              <a:ext cx="371911" cy="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20">
              <a:extLst>
                <a:ext uri="{FF2B5EF4-FFF2-40B4-BE49-F238E27FC236}">
                  <a16:creationId xmlns:a16="http://schemas.microsoft.com/office/drawing/2014/main" id="{589F211E-9652-71F0-D0CF-C2B1F2007A8F}"/>
                </a:ext>
              </a:extLst>
            </p:cNvPr>
            <p:cNvCxnSpPr>
              <a:cxnSpLocks/>
              <a:stCxn id="26" idx="7"/>
              <a:endCxn id="20" idx="1"/>
            </p:cNvCxnSpPr>
            <p:nvPr/>
          </p:nvCxnSpPr>
          <p:spPr>
            <a:xfrm rot="5400000" flipH="1" flipV="1">
              <a:off x="2100063" y="2530695"/>
              <a:ext cx="73983" cy="2863653"/>
            </a:xfrm>
            <a:prstGeom prst="curvedConnector3">
              <a:avLst>
                <a:gd name="adj1" fmla="val 495307"/>
              </a:avLst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8889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31A16-1795-B4F6-F735-28376640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FD1BC-7F80-84F7-097E-6C948535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Remove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j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表格 162">
            <a:extLst>
              <a:ext uri="{FF2B5EF4-FFF2-40B4-BE49-F238E27FC236}">
                <a16:creationId xmlns:a16="http://schemas.microsoft.com/office/drawing/2014/main" id="{76E72833-0EEE-327C-2A31-D4A345FDE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60968"/>
              </p:ext>
            </p:extLst>
          </p:nvPr>
        </p:nvGraphicFramePr>
        <p:xfrm>
          <a:off x="713800" y="1991924"/>
          <a:ext cx="2231419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612">
                  <a:extLst>
                    <a:ext uri="{9D8B030D-6E8A-4147-A177-3AD203B41FA5}">
                      <a16:colId xmlns:a16="http://schemas.microsoft.com/office/drawing/2014/main" val="1842700563"/>
                    </a:ext>
                  </a:extLst>
                </a:gridCol>
                <a:gridCol w="1478807">
                  <a:extLst>
                    <a:ext uri="{9D8B030D-6E8A-4147-A177-3AD203B41FA5}">
                      <a16:colId xmlns:a16="http://schemas.microsoft.com/office/drawing/2014/main" val="284864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4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6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j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5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solidFill>
                            <a:srgbClr val="0070C0"/>
                          </a:solidFill>
                        </a:rPr>
                        <a:t>h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5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g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6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33035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B7F3E6F7-1BE7-8E64-7B36-C3E8B7D4F1C4}"/>
              </a:ext>
            </a:extLst>
          </p:cNvPr>
          <p:cNvGrpSpPr/>
          <p:nvPr/>
        </p:nvGrpSpPr>
        <p:grpSpPr>
          <a:xfrm>
            <a:off x="5588125" y="2888265"/>
            <a:ext cx="2317079" cy="2367220"/>
            <a:chOff x="1895960" y="2431344"/>
            <a:chExt cx="2853100" cy="291484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5891CDE-7E05-C5BA-1B0A-FEDEA7E285AB}"/>
                </a:ext>
              </a:extLst>
            </p:cNvPr>
            <p:cNvSpPr/>
            <p:nvPr/>
          </p:nvSpPr>
          <p:spPr>
            <a:xfrm>
              <a:off x="4312996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m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B1CD582-EE66-FD2E-BA7C-AA5B85FDA932}"/>
                </a:ext>
              </a:extLst>
            </p:cNvPr>
            <p:cNvSpPr/>
            <p:nvPr/>
          </p:nvSpPr>
          <p:spPr>
            <a:xfrm>
              <a:off x="1895960" y="2431344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4D115DC-D740-562D-0843-6E0080FAFA42}"/>
                </a:ext>
              </a:extLst>
            </p:cNvPr>
            <p:cNvSpPr/>
            <p:nvPr/>
          </p:nvSpPr>
          <p:spPr>
            <a:xfrm>
              <a:off x="2675685" y="2828296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e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3D19E3F-C75C-14BC-57A8-FB708096B416}"/>
                </a:ext>
              </a:extLst>
            </p:cNvPr>
            <p:cNvSpPr/>
            <p:nvPr/>
          </p:nvSpPr>
          <p:spPr>
            <a:xfrm>
              <a:off x="3505021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55B6B83-4F41-A68E-A1C9-C356EB345C6D}"/>
                </a:ext>
              </a:extLst>
            </p:cNvPr>
            <p:cNvSpPr/>
            <p:nvPr/>
          </p:nvSpPr>
          <p:spPr>
            <a:xfrm>
              <a:off x="2682903" y="4910121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线连接符 20">
              <a:extLst>
                <a:ext uri="{FF2B5EF4-FFF2-40B4-BE49-F238E27FC236}">
                  <a16:creationId xmlns:a16="http://schemas.microsoft.com/office/drawing/2014/main" id="{79F3404C-4775-93C0-FB31-FE14051C839E}"/>
                </a:ext>
              </a:extLst>
            </p:cNvPr>
            <p:cNvCxnSpPr>
              <a:cxnSpLocks/>
              <a:stCxn id="12" idx="6"/>
              <a:endCxn id="7" idx="0"/>
            </p:cNvCxnSpPr>
            <p:nvPr/>
          </p:nvCxnSpPr>
          <p:spPr>
            <a:xfrm>
              <a:off x="2332024" y="2649376"/>
              <a:ext cx="2199004" cy="1212293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20">
              <a:extLst>
                <a:ext uri="{FF2B5EF4-FFF2-40B4-BE49-F238E27FC236}">
                  <a16:creationId xmlns:a16="http://schemas.microsoft.com/office/drawing/2014/main" id="{1AC2E529-69E6-B8CC-E08A-4616B2FF02B5}"/>
                </a:ext>
              </a:extLst>
            </p:cNvPr>
            <p:cNvCxnSpPr>
              <a:cxnSpLocks/>
              <a:stCxn id="23" idx="7"/>
              <a:endCxn id="7" idx="3"/>
            </p:cNvCxnSpPr>
            <p:nvPr/>
          </p:nvCxnSpPr>
          <p:spPr>
            <a:xfrm flipV="1">
              <a:off x="3055107" y="4233873"/>
              <a:ext cx="1321749" cy="74010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20">
              <a:extLst>
                <a:ext uri="{FF2B5EF4-FFF2-40B4-BE49-F238E27FC236}">
                  <a16:creationId xmlns:a16="http://schemas.microsoft.com/office/drawing/2014/main" id="{C61921A9-C9B4-43D6-E630-169B6CCBE452}"/>
                </a:ext>
              </a:extLst>
            </p:cNvPr>
            <p:cNvCxnSpPr>
              <a:cxnSpLocks/>
              <a:stCxn id="23" idx="0"/>
              <a:endCxn id="20" idx="3"/>
            </p:cNvCxnSpPr>
            <p:nvPr/>
          </p:nvCxnSpPr>
          <p:spPr>
            <a:xfrm flipV="1">
              <a:off x="2900935" y="4233873"/>
              <a:ext cx="667946" cy="67624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20">
              <a:extLst>
                <a:ext uri="{FF2B5EF4-FFF2-40B4-BE49-F238E27FC236}">
                  <a16:creationId xmlns:a16="http://schemas.microsoft.com/office/drawing/2014/main" id="{58C0B994-BD5A-9FF4-4A6E-CDBB3A3C4986}"/>
                </a:ext>
              </a:extLst>
            </p:cNvPr>
            <p:cNvCxnSpPr>
              <a:cxnSpLocks/>
              <a:stCxn id="19" idx="5"/>
              <a:endCxn id="20" idx="1"/>
            </p:cNvCxnSpPr>
            <p:nvPr/>
          </p:nvCxnSpPr>
          <p:spPr>
            <a:xfrm>
              <a:off x="3047889" y="3200500"/>
              <a:ext cx="520992" cy="725029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20">
              <a:extLst>
                <a:ext uri="{FF2B5EF4-FFF2-40B4-BE49-F238E27FC236}">
                  <a16:creationId xmlns:a16="http://schemas.microsoft.com/office/drawing/2014/main" id="{2153733D-5D8F-B45F-12BF-AE5ED7E93521}"/>
                </a:ext>
              </a:extLst>
            </p:cNvPr>
            <p:cNvCxnSpPr>
              <a:cxnSpLocks/>
              <a:stCxn id="12" idx="6"/>
              <a:endCxn id="19" idx="1"/>
            </p:cNvCxnSpPr>
            <p:nvPr/>
          </p:nvCxnSpPr>
          <p:spPr>
            <a:xfrm>
              <a:off x="2332024" y="2649376"/>
              <a:ext cx="407521" cy="24278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20">
              <a:extLst>
                <a:ext uri="{FF2B5EF4-FFF2-40B4-BE49-F238E27FC236}">
                  <a16:creationId xmlns:a16="http://schemas.microsoft.com/office/drawing/2014/main" id="{EF8AEAFA-410E-2295-FB9F-D2B12B546D73}"/>
                </a:ext>
              </a:extLst>
            </p:cNvPr>
            <p:cNvCxnSpPr>
              <a:cxnSpLocks/>
              <a:stCxn id="19" idx="5"/>
              <a:endCxn id="7" idx="1"/>
            </p:cNvCxnSpPr>
            <p:nvPr/>
          </p:nvCxnSpPr>
          <p:spPr>
            <a:xfrm>
              <a:off x="3047889" y="3200500"/>
              <a:ext cx="1328967" cy="725029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20">
              <a:extLst>
                <a:ext uri="{FF2B5EF4-FFF2-40B4-BE49-F238E27FC236}">
                  <a16:creationId xmlns:a16="http://schemas.microsoft.com/office/drawing/2014/main" id="{1293DC13-DA8C-D6B1-C5ED-157D2C36AD4C}"/>
                </a:ext>
              </a:extLst>
            </p:cNvPr>
            <p:cNvCxnSpPr>
              <a:cxnSpLocks/>
              <a:stCxn id="20" idx="6"/>
              <a:endCxn id="7" idx="2"/>
            </p:cNvCxnSpPr>
            <p:nvPr/>
          </p:nvCxnSpPr>
          <p:spPr>
            <a:xfrm>
              <a:off x="3941085" y="4079701"/>
              <a:ext cx="371911" cy="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491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713D821-1DCD-3A7F-F5CF-C2AC1DE04DCF}"/>
              </a:ext>
            </a:extLst>
          </p:cNvPr>
          <p:cNvGrpSpPr/>
          <p:nvPr/>
        </p:nvGrpSpPr>
        <p:grpSpPr>
          <a:xfrm>
            <a:off x="3812671" y="1315322"/>
            <a:ext cx="1512000" cy="654393"/>
            <a:chOff x="3831472" y="983123"/>
            <a:chExt cx="1512000" cy="654393"/>
          </a:xfrm>
        </p:grpSpPr>
        <p:sp>
          <p:nvSpPr>
            <p:cNvPr id="7" name="圆角矩形 95">
              <a:extLst>
                <a:ext uri="{FF2B5EF4-FFF2-40B4-BE49-F238E27FC236}">
                  <a16:creationId xmlns:a16="http://schemas.microsoft.com/office/drawing/2014/main" id="{B2566D76-319D-D988-BD82-934AA67F8B53}"/>
                </a:ext>
              </a:extLst>
            </p:cNvPr>
            <p:cNvSpPr/>
            <p:nvPr/>
          </p:nvSpPr>
          <p:spPr>
            <a:xfrm>
              <a:off x="3831472" y="1133460"/>
              <a:ext cx="1512000" cy="5040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marL="0" marR="0" lvl="0" indent="0" algn="ctr" defTabSz="4572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Introduction</a:t>
              </a: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E4ED9C2-E94B-A006-A6A8-5361D88B122E}"/>
                </a:ext>
              </a:extLst>
            </p:cNvPr>
            <p:cNvSpPr/>
            <p:nvPr/>
          </p:nvSpPr>
          <p:spPr>
            <a:xfrm>
              <a:off x="3940712" y="983123"/>
              <a:ext cx="237478" cy="2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1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7680200-4625-617E-D0E9-F7C36BC3B718}"/>
              </a:ext>
            </a:extLst>
          </p:cNvPr>
          <p:cNvGrpSpPr/>
          <p:nvPr/>
        </p:nvGrpSpPr>
        <p:grpSpPr>
          <a:xfrm>
            <a:off x="263550" y="2343374"/>
            <a:ext cx="8610243" cy="3828826"/>
            <a:chOff x="263550" y="2362200"/>
            <a:chExt cx="8610242" cy="382882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DDF288A-B960-8C33-6CD0-B70D7B3FDDFE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450658" y="2492896"/>
              <a:ext cx="8242684" cy="3548019"/>
              <a:chOff x="566592" y="2324036"/>
              <a:chExt cx="8242684" cy="354801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4226955-76AA-873A-DDC1-34DA9A4699BD}"/>
                  </a:ext>
                </a:extLst>
              </p:cNvPr>
              <p:cNvGrpSpPr/>
              <p:nvPr/>
            </p:nvGrpSpPr>
            <p:grpSpPr>
              <a:xfrm>
                <a:off x="566592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7" name="圆角矩形 140">
                  <a:extLst>
                    <a:ext uri="{FF2B5EF4-FFF2-40B4-BE49-F238E27FC236}">
                      <a16:creationId xmlns:a16="http://schemas.microsoft.com/office/drawing/2014/main" id="{2FFC634A-7097-3FD7-3FC4-B88E8DAF4900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Lexical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6BD34EB-FF26-75A2-E41A-996472D7CC15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2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DED1269-5CE4-5D98-A29D-C03634E46974}"/>
                  </a:ext>
                </a:extLst>
              </p:cNvPr>
              <p:cNvGrpSpPr/>
              <p:nvPr/>
            </p:nvGrpSpPr>
            <p:grpSpPr>
              <a:xfrm>
                <a:off x="2256999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5" name="圆角矩形 138">
                  <a:extLst>
                    <a:ext uri="{FF2B5EF4-FFF2-40B4-BE49-F238E27FC236}">
                      <a16:creationId xmlns:a16="http://schemas.microsoft.com/office/drawing/2014/main" id="{55DED93F-740E-75CE-AD64-30F75AA366EC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Parsing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9D319FF-1960-F65E-7299-8052D366DDE2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93E43640-B2E0-D6F7-93F3-378C84E40449}"/>
                  </a:ext>
                </a:extLst>
              </p:cNvPr>
              <p:cNvGrpSpPr/>
              <p:nvPr/>
            </p:nvGrpSpPr>
            <p:grpSpPr>
              <a:xfrm>
                <a:off x="394740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3" name="圆角矩形 136">
                  <a:extLst>
                    <a:ext uri="{FF2B5EF4-FFF2-40B4-BE49-F238E27FC236}">
                      <a16:creationId xmlns:a16="http://schemas.microsoft.com/office/drawing/2014/main" id="{9C37A9D4-DDF9-A7B0-2B72-81FF90C709F7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Abstract Syntax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54D68C9F-32E5-54F3-269F-ABF831DFD53D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681A8397-B0F8-6C29-D76B-EAED55C3C341}"/>
                  </a:ext>
                </a:extLst>
              </p:cNvPr>
              <p:cNvGrpSpPr/>
              <p:nvPr/>
            </p:nvGrpSpPr>
            <p:grpSpPr>
              <a:xfrm>
                <a:off x="5637813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1" name="圆角矩形 134">
                  <a:extLst>
                    <a:ext uri="{FF2B5EF4-FFF2-40B4-BE49-F238E27FC236}">
                      <a16:creationId xmlns:a16="http://schemas.microsoft.com/office/drawing/2014/main" id="{9365B8E4-6C2A-334B-939C-3A20C1EE81AA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Semantic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3FD50E2-C477-E3F6-B0CF-69445CBAFA50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2E8E957C-5049-75A2-A3BB-FBD3C61FB4B0}"/>
                  </a:ext>
                </a:extLst>
              </p:cNvPr>
              <p:cNvGrpSpPr/>
              <p:nvPr/>
            </p:nvGrpSpPr>
            <p:grpSpPr>
              <a:xfrm>
                <a:off x="729727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49" name="圆角矩形 132">
                  <a:extLst>
                    <a:ext uri="{FF2B5EF4-FFF2-40B4-BE49-F238E27FC236}">
                      <a16:creationId xmlns:a16="http://schemas.microsoft.com/office/drawing/2014/main" id="{9E23B102-C74C-0DD5-8663-3D42DEA033F8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Activation Records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53679B2-7BCD-062E-A9A5-BE4AC2F21D52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345376A0-BC87-3700-FA0E-9B4328E13557}"/>
                  </a:ext>
                </a:extLst>
              </p:cNvPr>
              <p:cNvGrpSpPr/>
              <p:nvPr/>
            </p:nvGrpSpPr>
            <p:grpSpPr>
              <a:xfrm>
                <a:off x="5637813" y="3218640"/>
                <a:ext cx="1512000" cy="654393"/>
                <a:chOff x="566592" y="2270551"/>
                <a:chExt cx="1512000" cy="654393"/>
              </a:xfrm>
            </p:grpSpPr>
            <p:sp>
              <p:nvSpPr>
                <p:cNvPr id="47" name="圆角矩形 130">
                  <a:extLst>
                    <a:ext uri="{FF2B5EF4-FFF2-40B4-BE49-F238E27FC236}">
                      <a16:creationId xmlns:a16="http://schemas.microsoft.com/office/drawing/2014/main" id="{9CFDBB5B-175C-3CAB-74EB-B8D7F85F3B2D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Interm</a:t>
                  </a: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. Code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20D71E7D-AC98-70F7-A616-BCE93C7D548E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9659469B-87B9-1E2F-8FE7-21F6AD1CD77E}"/>
                  </a:ext>
                </a:extLst>
              </p:cNvPr>
              <p:cNvGrpSpPr/>
              <p:nvPr/>
            </p:nvGrpSpPr>
            <p:grpSpPr>
              <a:xfrm>
                <a:off x="3949602" y="3218640"/>
                <a:ext cx="1512000" cy="654393"/>
                <a:chOff x="566592" y="2270551"/>
                <a:chExt cx="1481056" cy="654393"/>
              </a:xfrm>
            </p:grpSpPr>
            <p:sp>
              <p:nvSpPr>
                <p:cNvPr id="45" name="圆角矩形 128">
                  <a:extLst>
                    <a:ext uri="{FF2B5EF4-FFF2-40B4-BE49-F238E27FC236}">
                      <a16:creationId xmlns:a16="http://schemas.microsoft.com/office/drawing/2014/main" id="{5068E44D-1B34-91DA-99AD-797F2C13DB03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481056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Blocks &amp; Traces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9ACBEB7-974D-80B2-93DE-FB1ADE806C7A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2CE51EC3-F159-DAD6-3058-5244FDE4AA99}"/>
                  </a:ext>
                </a:extLst>
              </p:cNvPr>
              <p:cNvGrpSpPr/>
              <p:nvPr/>
            </p:nvGrpSpPr>
            <p:grpSpPr>
              <a:xfrm>
                <a:off x="2258123" y="3218640"/>
                <a:ext cx="1512000" cy="654393"/>
                <a:chOff x="584046" y="2270551"/>
                <a:chExt cx="1512000" cy="654393"/>
              </a:xfrm>
            </p:grpSpPr>
            <p:sp>
              <p:nvSpPr>
                <p:cNvPr id="43" name="圆角矩形 126">
                  <a:extLst>
                    <a:ext uri="{FF2B5EF4-FFF2-40B4-BE49-F238E27FC236}">
                      <a16:creationId xmlns:a16="http://schemas.microsoft.com/office/drawing/2014/main" id="{B7D57C01-C544-3B21-11FF-B1B70F791F14}"/>
                    </a:ext>
                  </a:extLst>
                </p:cNvPr>
                <p:cNvSpPr/>
                <p:nvPr/>
              </p:nvSpPr>
              <p:spPr>
                <a:xfrm>
                  <a:off x="584046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Instruct. Selection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C05B4760-F5C5-37D9-DED7-CA999B9A22B9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B86D5FF9-570E-91F4-2EF5-B6AA0FC8DD04}"/>
                  </a:ext>
                </a:extLst>
              </p:cNvPr>
              <p:cNvGrpSpPr/>
              <p:nvPr/>
            </p:nvGrpSpPr>
            <p:grpSpPr>
              <a:xfrm>
                <a:off x="3013423" y="4082260"/>
                <a:ext cx="1512000" cy="654393"/>
                <a:chOff x="590792" y="2270551"/>
                <a:chExt cx="1512000" cy="654393"/>
              </a:xfrm>
            </p:grpSpPr>
            <p:sp>
              <p:nvSpPr>
                <p:cNvPr id="41" name="圆角矩形 124">
                  <a:extLst>
                    <a:ext uri="{FF2B5EF4-FFF2-40B4-BE49-F238E27FC236}">
                      <a16:creationId xmlns:a16="http://schemas.microsoft.com/office/drawing/2014/main" id="{5BDFF2CA-02A6-DE9F-87B2-A2057F0BFE11}"/>
                    </a:ext>
                  </a:extLst>
                </p:cNvPr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Liveness Analysis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D3CF8D49-2117-AFD8-858C-79B3AE02CB87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20477E2E-E24A-B5AF-D480-4F2836B6F037}"/>
                  </a:ext>
                </a:extLst>
              </p:cNvPr>
              <p:cNvGrpSpPr/>
              <p:nvPr/>
            </p:nvGrpSpPr>
            <p:grpSpPr>
              <a:xfrm>
                <a:off x="4912722" y="4082260"/>
                <a:ext cx="1512000" cy="654393"/>
                <a:chOff x="566592" y="2270551"/>
                <a:chExt cx="1512000" cy="654393"/>
              </a:xfrm>
            </p:grpSpPr>
            <p:sp>
              <p:nvSpPr>
                <p:cNvPr id="39" name="圆角矩形 122">
                  <a:extLst>
                    <a:ext uri="{FF2B5EF4-FFF2-40B4-BE49-F238E27FC236}">
                      <a16:creationId xmlns:a16="http://schemas.microsoft.com/office/drawing/2014/main" id="{445ECF46-BA32-D85E-236A-7BD5579C9758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Register Allocation</a:t>
                  </a:r>
                  <a:endPara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8498B575-0094-7C9C-DB62-C9FE3E7DE6A2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11</a:t>
                  </a:r>
                  <a:endPara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2B891B09-4019-A1D9-4220-874CDE89FE4B}"/>
                  </a:ext>
                </a:extLst>
              </p:cNvPr>
              <p:cNvGrpSpPr/>
              <p:nvPr/>
            </p:nvGrpSpPr>
            <p:grpSpPr>
              <a:xfrm>
                <a:off x="3013423" y="5217662"/>
                <a:ext cx="1512000" cy="654393"/>
                <a:chOff x="590792" y="2270551"/>
                <a:chExt cx="1512000" cy="654393"/>
              </a:xfrm>
            </p:grpSpPr>
            <p:sp>
              <p:nvSpPr>
                <p:cNvPr id="37" name="圆角矩形 120">
                  <a:extLst>
                    <a:ext uri="{FF2B5EF4-FFF2-40B4-BE49-F238E27FC236}">
                      <a16:creationId xmlns:a16="http://schemas.microsoft.com/office/drawing/2014/main" id="{08DF22D1-6227-6DFF-4BFF-7E385DE7BBBC}"/>
                    </a:ext>
                  </a:extLst>
                </p:cNvPr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Garbage Collection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9FECDA80-30FE-8D79-8B7C-FD5CEBDBA5EE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4CC468F-9930-263C-163B-35DF2655FF47}"/>
                  </a:ext>
                </a:extLst>
              </p:cNvPr>
              <p:cNvGrpSpPr/>
              <p:nvPr/>
            </p:nvGrpSpPr>
            <p:grpSpPr>
              <a:xfrm>
                <a:off x="4912722" y="5217662"/>
                <a:ext cx="1512000" cy="654393"/>
                <a:chOff x="566592" y="2270551"/>
                <a:chExt cx="1512000" cy="654393"/>
              </a:xfrm>
            </p:grpSpPr>
            <p:sp>
              <p:nvSpPr>
                <p:cNvPr id="35" name="圆角矩形 118">
                  <a:extLst>
                    <a:ext uri="{FF2B5EF4-FFF2-40B4-BE49-F238E27FC236}">
                      <a16:creationId xmlns:a16="http://schemas.microsoft.com/office/drawing/2014/main" id="{076F69E1-6963-BFDA-3D1C-ACF979D694ED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Loop Optimizations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9CB0E042-44A9-7C07-18F7-2417BE8C1C8A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27" name="直线箭头连接符 110">
                <a:extLst>
                  <a:ext uri="{FF2B5EF4-FFF2-40B4-BE49-F238E27FC236}">
                    <a16:creationId xmlns:a16="http://schemas.microsoft.com/office/drawing/2014/main" id="{7154F69E-F07D-A328-ABAA-A8B47F4B996D}"/>
                  </a:ext>
                </a:extLst>
              </p:cNvPr>
              <p:cNvCxnSpPr>
                <a:stCxn id="57" idx="3"/>
                <a:endCxn id="55" idx="1"/>
              </p:cNvCxnSpPr>
              <p:nvPr/>
            </p:nvCxnSpPr>
            <p:spPr>
              <a:xfrm>
                <a:off x="2078592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箭头连接符 111">
                <a:extLst>
                  <a:ext uri="{FF2B5EF4-FFF2-40B4-BE49-F238E27FC236}">
                    <a16:creationId xmlns:a16="http://schemas.microsoft.com/office/drawing/2014/main" id="{B6D467ED-47F7-01E4-E0FE-D3A5A34DD017}"/>
                  </a:ext>
                </a:extLst>
              </p:cNvPr>
              <p:cNvCxnSpPr>
                <a:cxnSpLocks/>
                <a:stCxn id="55" idx="3"/>
                <a:endCxn id="53" idx="1"/>
              </p:cNvCxnSpPr>
              <p:nvPr/>
            </p:nvCxnSpPr>
            <p:spPr>
              <a:xfrm>
                <a:off x="3768999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112">
                <a:extLst>
                  <a:ext uri="{FF2B5EF4-FFF2-40B4-BE49-F238E27FC236}">
                    <a16:creationId xmlns:a16="http://schemas.microsoft.com/office/drawing/2014/main" id="{605D860A-CCE6-11C5-78AA-B2216A90913D}"/>
                  </a:ext>
                </a:extLst>
              </p:cNvPr>
              <p:cNvCxnSpPr>
                <a:cxnSpLocks/>
                <a:stCxn id="53" idx="3"/>
                <a:endCxn id="51" idx="1"/>
              </p:cNvCxnSpPr>
              <p:nvPr/>
            </p:nvCxnSpPr>
            <p:spPr>
              <a:xfrm>
                <a:off x="5459406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113">
                <a:extLst>
                  <a:ext uri="{FF2B5EF4-FFF2-40B4-BE49-F238E27FC236}">
                    <a16:creationId xmlns:a16="http://schemas.microsoft.com/office/drawing/2014/main" id="{2BFD3A69-932C-4949-487A-0C380DC824C3}"/>
                  </a:ext>
                </a:extLst>
              </p:cNvPr>
              <p:cNvCxnSpPr>
                <a:cxnSpLocks/>
                <a:stCxn id="51" idx="2"/>
                <a:endCxn id="47" idx="0"/>
              </p:cNvCxnSpPr>
              <p:nvPr/>
            </p:nvCxnSpPr>
            <p:spPr>
              <a:xfrm>
                <a:off x="6393813" y="2978429"/>
                <a:ext cx="0" cy="39054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114">
                <a:extLst>
                  <a:ext uri="{FF2B5EF4-FFF2-40B4-BE49-F238E27FC236}">
                    <a16:creationId xmlns:a16="http://schemas.microsoft.com/office/drawing/2014/main" id="{CFBE861A-1615-607A-8C3A-F38CB999A855}"/>
                  </a:ext>
                </a:extLst>
              </p:cNvPr>
              <p:cNvCxnSpPr>
                <a:cxnSpLocks/>
                <a:stCxn id="47" idx="1"/>
                <a:endCxn id="45" idx="3"/>
              </p:cNvCxnSpPr>
              <p:nvPr/>
            </p:nvCxnSpPr>
            <p:spPr>
              <a:xfrm flipH="1">
                <a:off x="5461602" y="3621005"/>
                <a:ext cx="176211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箭头连接符 115">
                <a:extLst>
                  <a:ext uri="{FF2B5EF4-FFF2-40B4-BE49-F238E27FC236}">
                    <a16:creationId xmlns:a16="http://schemas.microsoft.com/office/drawing/2014/main" id="{6C2D0E23-C7D4-8B45-F44E-D092CDF3C127}"/>
                  </a:ext>
                </a:extLst>
              </p:cNvPr>
              <p:cNvCxnSpPr>
                <a:cxnSpLocks/>
                <a:stCxn id="41" idx="3"/>
                <a:endCxn id="39" idx="1"/>
              </p:cNvCxnSpPr>
              <p:nvPr/>
            </p:nvCxnSpPr>
            <p:spPr>
              <a:xfrm>
                <a:off x="4525423" y="4484625"/>
                <a:ext cx="387299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肘形连接符 116">
                <a:extLst>
                  <a:ext uri="{FF2B5EF4-FFF2-40B4-BE49-F238E27FC236}">
                    <a16:creationId xmlns:a16="http://schemas.microsoft.com/office/drawing/2014/main" id="{0982D50D-4CEB-C211-088E-72C6F097BCB1}"/>
                  </a:ext>
                </a:extLst>
              </p:cNvPr>
              <p:cNvCxnSpPr>
                <a:cxnSpLocks/>
                <a:stCxn id="49" idx="2"/>
                <a:endCxn id="47" idx="3"/>
              </p:cNvCxnSpPr>
              <p:nvPr/>
            </p:nvCxnSpPr>
            <p:spPr>
              <a:xfrm rot="5400000">
                <a:off x="7280257" y="2847986"/>
                <a:ext cx="642576" cy="903463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肘形连接符 117">
                <a:extLst>
                  <a:ext uri="{FF2B5EF4-FFF2-40B4-BE49-F238E27FC236}">
                    <a16:creationId xmlns:a16="http://schemas.microsoft.com/office/drawing/2014/main" id="{09C0A335-4F4B-842D-D51B-C66E8492879F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rot="16200000" flipH="1">
                <a:off x="4246668" y="4953972"/>
                <a:ext cx="1135403" cy="196706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27">
              <a:extLst>
                <a:ext uri="{FF2B5EF4-FFF2-40B4-BE49-F238E27FC236}">
                  <a16:creationId xmlns:a16="http://schemas.microsoft.com/office/drawing/2014/main" id="{E3BDEF4E-F197-D2C2-BAFC-B50F5FE1702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gray">
            <a:xfrm rot="5400000">
              <a:off x="3185852" y="-553447"/>
              <a:ext cx="2772293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4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2" name="矩形 27">
              <a:extLst>
                <a:ext uri="{FF2B5EF4-FFF2-40B4-BE49-F238E27FC236}">
                  <a16:creationId xmlns:a16="http://schemas.microsoft.com/office/drawing/2014/main" id="{09EE47CF-D7F3-E29B-1D7A-100AACDB440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 bwMode="gray">
            <a:xfrm rot="5400000">
              <a:off x="4103808" y="1409056"/>
              <a:ext cx="936379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4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61FFE53-0DC7-6822-A3B0-854A3B4F8750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263550" y="476997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Fundamentals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542CB18-C22D-A036-1C96-808C5CE2A7D3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63550" y="5821696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Advanced Topics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49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31A16-1795-B4F6-F735-28376640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FD1BC-7F80-84F7-097E-6C948535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Removing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</a:t>
            </a:r>
            <a:endParaRPr kumimoji="1" lang="zh-CN" altLang="en-US" dirty="0"/>
          </a:p>
        </p:txBody>
      </p:sp>
      <p:graphicFrame>
        <p:nvGraphicFramePr>
          <p:cNvPr id="5" name="表格 162">
            <a:extLst>
              <a:ext uri="{FF2B5EF4-FFF2-40B4-BE49-F238E27FC236}">
                <a16:creationId xmlns:a16="http://schemas.microsoft.com/office/drawing/2014/main" id="{76E72833-0EEE-327C-2A31-D4A345FDE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207"/>
              </p:ext>
            </p:extLst>
          </p:nvPr>
        </p:nvGraphicFramePr>
        <p:xfrm>
          <a:off x="713800" y="1991924"/>
          <a:ext cx="2231419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612">
                  <a:extLst>
                    <a:ext uri="{9D8B030D-6E8A-4147-A177-3AD203B41FA5}">
                      <a16:colId xmlns:a16="http://schemas.microsoft.com/office/drawing/2014/main" val="1842700563"/>
                    </a:ext>
                  </a:extLst>
                </a:gridCol>
                <a:gridCol w="1478807">
                  <a:extLst>
                    <a:ext uri="{9D8B030D-6E8A-4147-A177-3AD203B41FA5}">
                      <a16:colId xmlns:a16="http://schemas.microsoft.com/office/drawing/2014/main" val="284864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4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6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j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5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solidFill>
                            <a:srgbClr val="0070C0"/>
                          </a:solidFill>
                        </a:rPr>
                        <a:t>h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5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g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6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33035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B7F3E6F7-1BE7-8E64-7B36-C3E8B7D4F1C4}"/>
              </a:ext>
            </a:extLst>
          </p:cNvPr>
          <p:cNvGrpSpPr/>
          <p:nvPr/>
        </p:nvGrpSpPr>
        <p:grpSpPr>
          <a:xfrm>
            <a:off x="5588125" y="2888265"/>
            <a:ext cx="2317079" cy="2367220"/>
            <a:chOff x="1895960" y="2431344"/>
            <a:chExt cx="2853100" cy="291484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5891CDE-7E05-C5BA-1B0A-FEDEA7E285AB}"/>
                </a:ext>
              </a:extLst>
            </p:cNvPr>
            <p:cNvSpPr/>
            <p:nvPr/>
          </p:nvSpPr>
          <p:spPr>
            <a:xfrm>
              <a:off x="4312996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m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B1CD582-EE66-FD2E-BA7C-AA5B85FDA932}"/>
                </a:ext>
              </a:extLst>
            </p:cNvPr>
            <p:cNvSpPr/>
            <p:nvPr/>
          </p:nvSpPr>
          <p:spPr>
            <a:xfrm>
              <a:off x="1895960" y="2431344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3D19E3F-C75C-14BC-57A8-FB708096B416}"/>
                </a:ext>
              </a:extLst>
            </p:cNvPr>
            <p:cNvSpPr/>
            <p:nvPr/>
          </p:nvSpPr>
          <p:spPr>
            <a:xfrm>
              <a:off x="3505021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55B6B83-4F41-A68E-A1C9-C356EB345C6D}"/>
                </a:ext>
              </a:extLst>
            </p:cNvPr>
            <p:cNvSpPr/>
            <p:nvPr/>
          </p:nvSpPr>
          <p:spPr>
            <a:xfrm>
              <a:off x="2682903" y="4910121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线连接符 20">
              <a:extLst>
                <a:ext uri="{FF2B5EF4-FFF2-40B4-BE49-F238E27FC236}">
                  <a16:creationId xmlns:a16="http://schemas.microsoft.com/office/drawing/2014/main" id="{79F3404C-4775-93C0-FB31-FE14051C839E}"/>
                </a:ext>
              </a:extLst>
            </p:cNvPr>
            <p:cNvCxnSpPr>
              <a:cxnSpLocks/>
              <a:stCxn id="12" idx="6"/>
              <a:endCxn id="7" idx="0"/>
            </p:cNvCxnSpPr>
            <p:nvPr/>
          </p:nvCxnSpPr>
          <p:spPr>
            <a:xfrm>
              <a:off x="2332024" y="2649376"/>
              <a:ext cx="2199004" cy="1212293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20">
              <a:extLst>
                <a:ext uri="{FF2B5EF4-FFF2-40B4-BE49-F238E27FC236}">
                  <a16:creationId xmlns:a16="http://schemas.microsoft.com/office/drawing/2014/main" id="{1AC2E529-69E6-B8CC-E08A-4616B2FF02B5}"/>
                </a:ext>
              </a:extLst>
            </p:cNvPr>
            <p:cNvCxnSpPr>
              <a:cxnSpLocks/>
              <a:stCxn id="23" idx="7"/>
              <a:endCxn id="7" idx="3"/>
            </p:cNvCxnSpPr>
            <p:nvPr/>
          </p:nvCxnSpPr>
          <p:spPr>
            <a:xfrm flipV="1">
              <a:off x="3055107" y="4233873"/>
              <a:ext cx="1321749" cy="74010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20">
              <a:extLst>
                <a:ext uri="{FF2B5EF4-FFF2-40B4-BE49-F238E27FC236}">
                  <a16:creationId xmlns:a16="http://schemas.microsoft.com/office/drawing/2014/main" id="{C61921A9-C9B4-43D6-E630-169B6CCBE452}"/>
                </a:ext>
              </a:extLst>
            </p:cNvPr>
            <p:cNvCxnSpPr>
              <a:cxnSpLocks/>
              <a:stCxn id="23" idx="0"/>
              <a:endCxn id="20" idx="3"/>
            </p:cNvCxnSpPr>
            <p:nvPr/>
          </p:nvCxnSpPr>
          <p:spPr>
            <a:xfrm flipV="1">
              <a:off x="2900935" y="4233873"/>
              <a:ext cx="667946" cy="67624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20">
              <a:extLst>
                <a:ext uri="{FF2B5EF4-FFF2-40B4-BE49-F238E27FC236}">
                  <a16:creationId xmlns:a16="http://schemas.microsoft.com/office/drawing/2014/main" id="{1293DC13-DA8C-D6B1-C5ED-157D2C36AD4C}"/>
                </a:ext>
              </a:extLst>
            </p:cNvPr>
            <p:cNvCxnSpPr>
              <a:cxnSpLocks/>
              <a:stCxn id="20" idx="6"/>
              <a:endCxn id="7" idx="2"/>
            </p:cNvCxnSpPr>
            <p:nvPr/>
          </p:nvCxnSpPr>
          <p:spPr>
            <a:xfrm>
              <a:off x="3941085" y="4079701"/>
              <a:ext cx="371911" cy="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3961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31A16-1795-B4F6-F735-28376640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FD1BC-7F80-84F7-097E-6C948535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Removing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endParaRPr kumimoji="1" lang="zh-CN" altLang="en-US" dirty="0"/>
          </a:p>
        </p:txBody>
      </p:sp>
      <p:graphicFrame>
        <p:nvGraphicFramePr>
          <p:cNvPr id="5" name="表格 162">
            <a:extLst>
              <a:ext uri="{FF2B5EF4-FFF2-40B4-BE49-F238E27FC236}">
                <a16:creationId xmlns:a16="http://schemas.microsoft.com/office/drawing/2014/main" id="{76E72833-0EEE-327C-2A31-D4A345FDE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717083"/>
              </p:ext>
            </p:extLst>
          </p:nvPr>
        </p:nvGraphicFramePr>
        <p:xfrm>
          <a:off x="713800" y="1991924"/>
          <a:ext cx="2231419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612">
                  <a:extLst>
                    <a:ext uri="{9D8B030D-6E8A-4147-A177-3AD203B41FA5}">
                      <a16:colId xmlns:a16="http://schemas.microsoft.com/office/drawing/2014/main" val="1842700563"/>
                    </a:ext>
                  </a:extLst>
                </a:gridCol>
                <a:gridCol w="1478807">
                  <a:extLst>
                    <a:ext uri="{9D8B030D-6E8A-4147-A177-3AD203B41FA5}">
                      <a16:colId xmlns:a16="http://schemas.microsoft.com/office/drawing/2014/main" val="284864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4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6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j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5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solidFill>
                            <a:srgbClr val="0070C0"/>
                          </a:solidFill>
                        </a:rPr>
                        <a:t>h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5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g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6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33035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B7F3E6F7-1BE7-8E64-7B36-C3E8B7D4F1C4}"/>
              </a:ext>
            </a:extLst>
          </p:cNvPr>
          <p:cNvGrpSpPr/>
          <p:nvPr/>
        </p:nvGrpSpPr>
        <p:grpSpPr>
          <a:xfrm>
            <a:off x="6227224" y="4049870"/>
            <a:ext cx="1677982" cy="1205615"/>
            <a:chOff x="2682903" y="3861669"/>
            <a:chExt cx="2066157" cy="148451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5891CDE-7E05-C5BA-1B0A-FEDEA7E285AB}"/>
                </a:ext>
              </a:extLst>
            </p:cNvPr>
            <p:cNvSpPr/>
            <p:nvPr/>
          </p:nvSpPr>
          <p:spPr>
            <a:xfrm>
              <a:off x="4312996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m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3D19E3F-C75C-14BC-57A8-FB708096B416}"/>
                </a:ext>
              </a:extLst>
            </p:cNvPr>
            <p:cNvSpPr/>
            <p:nvPr/>
          </p:nvSpPr>
          <p:spPr>
            <a:xfrm>
              <a:off x="3505021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55B6B83-4F41-A68E-A1C9-C356EB345C6D}"/>
                </a:ext>
              </a:extLst>
            </p:cNvPr>
            <p:cNvSpPr/>
            <p:nvPr/>
          </p:nvSpPr>
          <p:spPr>
            <a:xfrm>
              <a:off x="2682903" y="4910121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线连接符 20">
              <a:extLst>
                <a:ext uri="{FF2B5EF4-FFF2-40B4-BE49-F238E27FC236}">
                  <a16:creationId xmlns:a16="http://schemas.microsoft.com/office/drawing/2014/main" id="{1AC2E529-69E6-B8CC-E08A-4616B2FF02B5}"/>
                </a:ext>
              </a:extLst>
            </p:cNvPr>
            <p:cNvCxnSpPr>
              <a:cxnSpLocks/>
              <a:stCxn id="23" idx="7"/>
              <a:endCxn id="7" idx="3"/>
            </p:cNvCxnSpPr>
            <p:nvPr/>
          </p:nvCxnSpPr>
          <p:spPr>
            <a:xfrm flipV="1">
              <a:off x="3055107" y="4233873"/>
              <a:ext cx="1321749" cy="74010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20">
              <a:extLst>
                <a:ext uri="{FF2B5EF4-FFF2-40B4-BE49-F238E27FC236}">
                  <a16:creationId xmlns:a16="http://schemas.microsoft.com/office/drawing/2014/main" id="{C61921A9-C9B4-43D6-E630-169B6CCBE452}"/>
                </a:ext>
              </a:extLst>
            </p:cNvPr>
            <p:cNvCxnSpPr>
              <a:cxnSpLocks/>
              <a:stCxn id="23" idx="0"/>
              <a:endCxn id="20" idx="3"/>
            </p:cNvCxnSpPr>
            <p:nvPr/>
          </p:nvCxnSpPr>
          <p:spPr>
            <a:xfrm flipV="1">
              <a:off x="2900935" y="4233873"/>
              <a:ext cx="667946" cy="67624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20">
              <a:extLst>
                <a:ext uri="{FF2B5EF4-FFF2-40B4-BE49-F238E27FC236}">
                  <a16:creationId xmlns:a16="http://schemas.microsoft.com/office/drawing/2014/main" id="{1293DC13-DA8C-D6B1-C5ED-157D2C36AD4C}"/>
                </a:ext>
              </a:extLst>
            </p:cNvPr>
            <p:cNvCxnSpPr>
              <a:cxnSpLocks/>
              <a:stCxn id="20" idx="6"/>
              <a:endCxn id="7" idx="2"/>
            </p:cNvCxnSpPr>
            <p:nvPr/>
          </p:nvCxnSpPr>
          <p:spPr>
            <a:xfrm>
              <a:off x="3941085" y="4079701"/>
              <a:ext cx="371911" cy="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640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31A16-1795-B4F6-F735-28376640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FD1BC-7F80-84F7-097E-6C948535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Removing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endParaRPr kumimoji="1" lang="zh-CN" altLang="en-US" dirty="0"/>
          </a:p>
        </p:txBody>
      </p:sp>
      <p:graphicFrame>
        <p:nvGraphicFramePr>
          <p:cNvPr id="5" name="表格 162">
            <a:extLst>
              <a:ext uri="{FF2B5EF4-FFF2-40B4-BE49-F238E27FC236}">
                <a16:creationId xmlns:a16="http://schemas.microsoft.com/office/drawing/2014/main" id="{76E72833-0EEE-327C-2A31-D4A345FDE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84396"/>
              </p:ext>
            </p:extLst>
          </p:nvPr>
        </p:nvGraphicFramePr>
        <p:xfrm>
          <a:off x="713800" y="1991924"/>
          <a:ext cx="2231419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612">
                  <a:extLst>
                    <a:ext uri="{9D8B030D-6E8A-4147-A177-3AD203B41FA5}">
                      <a16:colId xmlns:a16="http://schemas.microsoft.com/office/drawing/2014/main" val="1842700563"/>
                    </a:ext>
                  </a:extLst>
                </a:gridCol>
                <a:gridCol w="1478807">
                  <a:extLst>
                    <a:ext uri="{9D8B030D-6E8A-4147-A177-3AD203B41FA5}">
                      <a16:colId xmlns:a16="http://schemas.microsoft.com/office/drawing/2014/main" val="284864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4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6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j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5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solidFill>
                            <a:srgbClr val="0070C0"/>
                          </a:solidFill>
                        </a:rPr>
                        <a:t>h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5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g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6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33035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B7F3E6F7-1BE7-8E64-7B36-C3E8B7D4F1C4}"/>
              </a:ext>
            </a:extLst>
          </p:cNvPr>
          <p:cNvGrpSpPr/>
          <p:nvPr/>
        </p:nvGrpSpPr>
        <p:grpSpPr>
          <a:xfrm>
            <a:off x="6227224" y="4049870"/>
            <a:ext cx="1677982" cy="1205615"/>
            <a:chOff x="2682903" y="3861669"/>
            <a:chExt cx="2066157" cy="148451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5891CDE-7E05-C5BA-1B0A-FEDEA7E285AB}"/>
                </a:ext>
              </a:extLst>
            </p:cNvPr>
            <p:cNvSpPr/>
            <p:nvPr/>
          </p:nvSpPr>
          <p:spPr>
            <a:xfrm>
              <a:off x="4312996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m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55B6B83-4F41-A68E-A1C9-C356EB345C6D}"/>
                </a:ext>
              </a:extLst>
            </p:cNvPr>
            <p:cNvSpPr/>
            <p:nvPr/>
          </p:nvSpPr>
          <p:spPr>
            <a:xfrm>
              <a:off x="2682903" y="4910121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线连接符 20">
              <a:extLst>
                <a:ext uri="{FF2B5EF4-FFF2-40B4-BE49-F238E27FC236}">
                  <a16:creationId xmlns:a16="http://schemas.microsoft.com/office/drawing/2014/main" id="{1AC2E529-69E6-B8CC-E08A-4616B2FF02B5}"/>
                </a:ext>
              </a:extLst>
            </p:cNvPr>
            <p:cNvCxnSpPr>
              <a:cxnSpLocks/>
              <a:stCxn id="23" idx="7"/>
              <a:endCxn id="7" idx="3"/>
            </p:cNvCxnSpPr>
            <p:nvPr/>
          </p:nvCxnSpPr>
          <p:spPr>
            <a:xfrm flipV="1">
              <a:off x="3055107" y="4233873"/>
              <a:ext cx="1321749" cy="74010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7615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31A16-1795-B4F6-F735-28376640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FD1BC-7F80-84F7-097E-6C948535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Removing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endParaRPr kumimoji="1" lang="zh-CN" altLang="en-US" dirty="0"/>
          </a:p>
        </p:txBody>
      </p:sp>
      <p:graphicFrame>
        <p:nvGraphicFramePr>
          <p:cNvPr id="5" name="表格 162">
            <a:extLst>
              <a:ext uri="{FF2B5EF4-FFF2-40B4-BE49-F238E27FC236}">
                <a16:creationId xmlns:a16="http://schemas.microsoft.com/office/drawing/2014/main" id="{76E72833-0EEE-327C-2A31-D4A345FDE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05073"/>
              </p:ext>
            </p:extLst>
          </p:nvPr>
        </p:nvGraphicFramePr>
        <p:xfrm>
          <a:off x="713800" y="1991924"/>
          <a:ext cx="2231419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612">
                  <a:extLst>
                    <a:ext uri="{9D8B030D-6E8A-4147-A177-3AD203B41FA5}">
                      <a16:colId xmlns:a16="http://schemas.microsoft.com/office/drawing/2014/main" val="1842700563"/>
                    </a:ext>
                  </a:extLst>
                </a:gridCol>
                <a:gridCol w="1478807">
                  <a:extLst>
                    <a:ext uri="{9D8B030D-6E8A-4147-A177-3AD203B41FA5}">
                      <a16:colId xmlns:a16="http://schemas.microsoft.com/office/drawing/2014/main" val="284864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4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6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j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5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solidFill>
                            <a:srgbClr val="0070C0"/>
                          </a:solidFill>
                        </a:rPr>
                        <a:t>h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5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g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6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33035"/>
                  </a:ext>
                </a:extLst>
              </a:tr>
            </a:tbl>
          </a:graphicData>
        </a:graphic>
      </p:graphicFrame>
      <p:sp>
        <p:nvSpPr>
          <p:cNvPr id="7" name="椭圆 6">
            <a:extLst>
              <a:ext uri="{FF2B5EF4-FFF2-40B4-BE49-F238E27FC236}">
                <a16:creationId xmlns:a16="http://schemas.microsoft.com/office/drawing/2014/main" id="{55891CDE-7E05-C5BA-1B0A-FEDEA7E285AB}"/>
              </a:ext>
            </a:extLst>
          </p:cNvPr>
          <p:cNvSpPr/>
          <p:nvPr/>
        </p:nvSpPr>
        <p:spPr>
          <a:xfrm>
            <a:off x="7551067" y="4049870"/>
            <a:ext cx="354139" cy="35413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m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605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31A16-1795-B4F6-F735-28376640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FD1BC-7F80-84F7-097E-6C948535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Removing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</a:t>
            </a:r>
            <a:endParaRPr kumimoji="1" lang="zh-CN" altLang="en-US" dirty="0"/>
          </a:p>
        </p:txBody>
      </p:sp>
      <p:graphicFrame>
        <p:nvGraphicFramePr>
          <p:cNvPr id="5" name="表格 162">
            <a:extLst>
              <a:ext uri="{FF2B5EF4-FFF2-40B4-BE49-F238E27FC236}">
                <a16:creationId xmlns:a16="http://schemas.microsoft.com/office/drawing/2014/main" id="{76E72833-0EEE-327C-2A31-D4A345FDE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06861"/>
              </p:ext>
            </p:extLst>
          </p:nvPr>
        </p:nvGraphicFramePr>
        <p:xfrm>
          <a:off x="712800" y="1991924"/>
          <a:ext cx="2231419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612">
                  <a:extLst>
                    <a:ext uri="{9D8B030D-6E8A-4147-A177-3AD203B41FA5}">
                      <a16:colId xmlns:a16="http://schemas.microsoft.com/office/drawing/2014/main" val="1842700563"/>
                    </a:ext>
                  </a:extLst>
                </a:gridCol>
                <a:gridCol w="1478807">
                  <a:extLst>
                    <a:ext uri="{9D8B030D-6E8A-4147-A177-3AD203B41FA5}">
                      <a16:colId xmlns:a16="http://schemas.microsoft.com/office/drawing/2014/main" val="284864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4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6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j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5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solidFill>
                            <a:srgbClr val="0070C0"/>
                          </a:solidFill>
                        </a:rPr>
                        <a:t>h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5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g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6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33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254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8B445-90A9-C741-5D54-790A553F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graphicFrame>
        <p:nvGraphicFramePr>
          <p:cNvPr id="4" name="表格 162">
            <a:extLst>
              <a:ext uri="{FF2B5EF4-FFF2-40B4-BE49-F238E27FC236}">
                <a16:creationId xmlns:a16="http://schemas.microsoft.com/office/drawing/2014/main" id="{1261FCEA-4DCE-62C1-C352-6EC0ED3B9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73268"/>
              </p:ext>
            </p:extLst>
          </p:nvPr>
        </p:nvGraphicFramePr>
        <p:xfrm>
          <a:off x="435600" y="1672898"/>
          <a:ext cx="2231419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612">
                  <a:extLst>
                    <a:ext uri="{9D8B030D-6E8A-4147-A177-3AD203B41FA5}">
                      <a16:colId xmlns:a16="http://schemas.microsoft.com/office/drawing/2014/main" val="1842700563"/>
                    </a:ext>
                  </a:extLst>
                </a:gridCol>
                <a:gridCol w="1478807">
                  <a:extLst>
                    <a:ext uri="{9D8B030D-6E8A-4147-A177-3AD203B41FA5}">
                      <a16:colId xmlns:a16="http://schemas.microsoft.com/office/drawing/2014/main" val="284864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4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6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j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5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h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5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g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6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33035"/>
                  </a:ext>
                </a:extLst>
              </a:tr>
            </a:tbl>
          </a:graphicData>
        </a:graphic>
      </p:graphicFrame>
      <p:sp>
        <p:nvSpPr>
          <p:cNvPr id="6" name="椭圆 5">
            <a:extLst>
              <a:ext uri="{FF2B5EF4-FFF2-40B4-BE49-F238E27FC236}">
                <a16:creationId xmlns:a16="http://schemas.microsoft.com/office/drawing/2014/main" id="{3448AD6A-D90C-1CB5-294F-A29FF780D177}"/>
              </a:ext>
            </a:extLst>
          </p:cNvPr>
          <p:cNvSpPr/>
          <p:nvPr/>
        </p:nvSpPr>
        <p:spPr>
          <a:xfrm>
            <a:off x="6446684" y="3249410"/>
            <a:ext cx="687763" cy="35413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m</a:t>
            </a:r>
            <a:r>
              <a:rPr kumimoji="1" lang="en-US" altLang="zh-CN" sz="2000" b="1" baseline="30000" dirty="0">
                <a:solidFill>
                  <a:schemeClr val="tx1"/>
                </a:solidFill>
              </a:rPr>
              <a:t>1</a:t>
            </a:r>
            <a:endParaRPr kumimoji="1" lang="zh-CN" altLang="en-US" sz="2000" b="1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418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8B445-90A9-C741-5D54-790A553F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graphicFrame>
        <p:nvGraphicFramePr>
          <p:cNvPr id="4" name="表格 162">
            <a:extLst>
              <a:ext uri="{FF2B5EF4-FFF2-40B4-BE49-F238E27FC236}">
                <a16:creationId xmlns:a16="http://schemas.microsoft.com/office/drawing/2014/main" id="{1261FCEA-4DCE-62C1-C352-6EC0ED3B9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10801"/>
              </p:ext>
            </p:extLst>
          </p:nvPr>
        </p:nvGraphicFramePr>
        <p:xfrm>
          <a:off x="435600" y="1672898"/>
          <a:ext cx="2231419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612">
                  <a:extLst>
                    <a:ext uri="{9D8B030D-6E8A-4147-A177-3AD203B41FA5}">
                      <a16:colId xmlns:a16="http://schemas.microsoft.com/office/drawing/2014/main" val="1842700563"/>
                    </a:ext>
                  </a:extLst>
                </a:gridCol>
                <a:gridCol w="1478807">
                  <a:extLst>
                    <a:ext uri="{9D8B030D-6E8A-4147-A177-3AD203B41FA5}">
                      <a16:colId xmlns:a16="http://schemas.microsoft.com/office/drawing/2014/main" val="284864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4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6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j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5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h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5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g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6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33035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34FC92DF-8459-8AA7-9B85-DFF685B0DA9D}"/>
              </a:ext>
            </a:extLst>
          </p:cNvPr>
          <p:cNvGrpSpPr/>
          <p:nvPr/>
        </p:nvGrpSpPr>
        <p:grpSpPr>
          <a:xfrm>
            <a:off x="5122842" y="3249411"/>
            <a:ext cx="2011605" cy="1205615"/>
            <a:chOff x="2682903" y="3861669"/>
            <a:chExt cx="2476961" cy="148451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448AD6A-D90C-1CB5-294F-A29FF780D177}"/>
                </a:ext>
              </a:extLst>
            </p:cNvPr>
            <p:cNvSpPr/>
            <p:nvPr/>
          </p:nvSpPr>
          <p:spPr>
            <a:xfrm>
              <a:off x="4312997" y="3861669"/>
              <a:ext cx="846867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m</a:t>
              </a:r>
              <a:r>
                <a:rPr kumimoji="1" lang="en-US" altLang="zh-CN" sz="2000" b="1" baseline="30000" dirty="0">
                  <a:solidFill>
                    <a:schemeClr val="tx1"/>
                  </a:solidFill>
                </a:rPr>
                <a:t>1</a:t>
              </a:r>
              <a:endParaRPr kumimoji="1" lang="zh-CN" altLang="en-US" sz="20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C205CBE-F2A7-9720-5121-97944418E242}"/>
                </a:ext>
              </a:extLst>
            </p:cNvPr>
            <p:cNvSpPr/>
            <p:nvPr/>
          </p:nvSpPr>
          <p:spPr>
            <a:xfrm>
              <a:off x="2682903" y="4910121"/>
              <a:ext cx="846868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c</a:t>
              </a:r>
              <a:r>
                <a:rPr kumimoji="1" lang="en-US" altLang="zh-CN" sz="2000" b="1" baseline="30000" dirty="0">
                  <a:solidFill>
                    <a:schemeClr val="tx1"/>
                  </a:solidFill>
                </a:rPr>
                <a:t>3</a:t>
              </a:r>
              <a:endParaRPr kumimoji="1" lang="zh-CN" altLang="en-US" sz="2000" b="1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60677170-E3C6-7B86-04CE-A6CA83655582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3405750" y="4233873"/>
              <a:ext cx="1031268" cy="740107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3917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8B445-90A9-C741-5D54-790A553F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graphicFrame>
        <p:nvGraphicFramePr>
          <p:cNvPr id="4" name="表格 162">
            <a:extLst>
              <a:ext uri="{FF2B5EF4-FFF2-40B4-BE49-F238E27FC236}">
                <a16:creationId xmlns:a16="http://schemas.microsoft.com/office/drawing/2014/main" id="{1261FCEA-4DCE-62C1-C352-6EC0ED3B9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65842"/>
              </p:ext>
            </p:extLst>
          </p:nvPr>
        </p:nvGraphicFramePr>
        <p:xfrm>
          <a:off x="435600" y="1672899"/>
          <a:ext cx="2231419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612">
                  <a:extLst>
                    <a:ext uri="{9D8B030D-6E8A-4147-A177-3AD203B41FA5}">
                      <a16:colId xmlns:a16="http://schemas.microsoft.com/office/drawing/2014/main" val="1842700563"/>
                    </a:ext>
                  </a:extLst>
                </a:gridCol>
                <a:gridCol w="1478807">
                  <a:extLst>
                    <a:ext uri="{9D8B030D-6E8A-4147-A177-3AD203B41FA5}">
                      <a16:colId xmlns:a16="http://schemas.microsoft.com/office/drawing/2014/main" val="284864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4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6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j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5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h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5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g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6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33035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54F32015-DFC1-1208-E6D0-5AD6BC1EE3F9}"/>
              </a:ext>
            </a:extLst>
          </p:cNvPr>
          <p:cNvGrpSpPr/>
          <p:nvPr/>
        </p:nvGrpSpPr>
        <p:grpSpPr>
          <a:xfrm>
            <a:off x="5090946" y="3095508"/>
            <a:ext cx="2017008" cy="1213962"/>
            <a:chOff x="2682903" y="3851391"/>
            <a:chExt cx="2483613" cy="149479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E591BFB-C894-064E-F287-40CE62A7F8BC}"/>
                </a:ext>
              </a:extLst>
            </p:cNvPr>
            <p:cNvSpPr/>
            <p:nvPr/>
          </p:nvSpPr>
          <p:spPr>
            <a:xfrm>
              <a:off x="4312996" y="3861669"/>
              <a:ext cx="853520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m</a:t>
              </a:r>
              <a:r>
                <a:rPr kumimoji="1" lang="en-US" altLang="zh-CN" sz="2000" b="1" baseline="30000" dirty="0">
                  <a:solidFill>
                    <a:schemeClr val="tx1"/>
                  </a:solidFill>
                </a:rPr>
                <a:t>1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AADBF76-6267-C346-B58C-76DEA394591D}"/>
                </a:ext>
              </a:extLst>
            </p:cNvPr>
            <p:cNvSpPr/>
            <p:nvPr/>
          </p:nvSpPr>
          <p:spPr>
            <a:xfrm>
              <a:off x="2984668" y="3851391"/>
              <a:ext cx="853520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b</a:t>
              </a:r>
              <a:r>
                <a:rPr kumimoji="1" lang="en-US" altLang="zh-CN" sz="2000" b="1" baseline="30000" dirty="0">
                  <a:solidFill>
                    <a:schemeClr val="tx1"/>
                  </a:solidFill>
                </a:rPr>
                <a:t>2</a:t>
              </a:r>
              <a:endParaRPr kumimoji="1" lang="zh-CN" altLang="en-US" sz="20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3D67493-DC81-4C26-A74A-326DB78CD597}"/>
                </a:ext>
              </a:extLst>
            </p:cNvPr>
            <p:cNvSpPr/>
            <p:nvPr/>
          </p:nvSpPr>
          <p:spPr>
            <a:xfrm>
              <a:off x="2682903" y="4910121"/>
              <a:ext cx="853520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c</a:t>
              </a:r>
              <a:r>
                <a:rPr kumimoji="1" lang="en-US" altLang="zh-CN" sz="2000" b="1" baseline="30000" dirty="0">
                  <a:solidFill>
                    <a:schemeClr val="tx1"/>
                  </a:solidFill>
                </a:rPr>
                <a:t>3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id="{6E170873-657B-5164-4E0B-88B68AFF9FB3}"/>
                </a:ext>
              </a:extLst>
            </p:cNvPr>
            <p:cNvCxnSpPr>
              <a:cxnSpLocks/>
              <a:stCxn id="11" idx="7"/>
              <a:endCxn id="9" idx="3"/>
            </p:cNvCxnSpPr>
            <p:nvPr/>
          </p:nvCxnSpPr>
          <p:spPr>
            <a:xfrm flipV="1">
              <a:off x="3411427" y="4233873"/>
              <a:ext cx="1026564" cy="740107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DF6F43A4-394F-4D4D-0340-82FE7CC827B1}"/>
                </a:ext>
              </a:extLst>
            </p:cNvPr>
            <p:cNvCxnSpPr>
              <a:cxnSpLocks/>
              <a:stCxn id="11" idx="0"/>
              <a:endCxn id="10" idx="4"/>
            </p:cNvCxnSpPr>
            <p:nvPr/>
          </p:nvCxnSpPr>
          <p:spPr>
            <a:xfrm flipV="1">
              <a:off x="3109663" y="4287455"/>
              <a:ext cx="301765" cy="622666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0">
              <a:extLst>
                <a:ext uri="{FF2B5EF4-FFF2-40B4-BE49-F238E27FC236}">
                  <a16:creationId xmlns:a16="http://schemas.microsoft.com/office/drawing/2014/main" id="{0B373A72-656B-C876-789F-A8D4ACEFA641}"/>
                </a:ext>
              </a:extLst>
            </p:cNvPr>
            <p:cNvCxnSpPr>
              <a:cxnSpLocks/>
              <a:stCxn id="10" idx="6"/>
              <a:endCxn id="9" idx="2"/>
            </p:cNvCxnSpPr>
            <p:nvPr/>
          </p:nvCxnSpPr>
          <p:spPr>
            <a:xfrm>
              <a:off x="3838187" y="4069424"/>
              <a:ext cx="474809" cy="1027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7133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8B445-90A9-C741-5D54-790A553F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graphicFrame>
        <p:nvGraphicFramePr>
          <p:cNvPr id="4" name="表格 162">
            <a:extLst>
              <a:ext uri="{FF2B5EF4-FFF2-40B4-BE49-F238E27FC236}">
                <a16:creationId xmlns:a16="http://schemas.microsoft.com/office/drawing/2014/main" id="{1261FCEA-4DCE-62C1-C352-6EC0ED3B9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123414"/>
              </p:ext>
            </p:extLst>
          </p:nvPr>
        </p:nvGraphicFramePr>
        <p:xfrm>
          <a:off x="437353" y="1672899"/>
          <a:ext cx="2231419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612">
                  <a:extLst>
                    <a:ext uri="{9D8B030D-6E8A-4147-A177-3AD203B41FA5}">
                      <a16:colId xmlns:a16="http://schemas.microsoft.com/office/drawing/2014/main" val="1842700563"/>
                    </a:ext>
                  </a:extLst>
                </a:gridCol>
                <a:gridCol w="1478807">
                  <a:extLst>
                    <a:ext uri="{9D8B030D-6E8A-4147-A177-3AD203B41FA5}">
                      <a16:colId xmlns:a16="http://schemas.microsoft.com/office/drawing/2014/main" val="284864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4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6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j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5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h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5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g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6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33035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8165A2E5-E6B3-9BF1-711E-A7905FE17579}"/>
              </a:ext>
            </a:extLst>
          </p:cNvPr>
          <p:cNvGrpSpPr/>
          <p:nvPr/>
        </p:nvGrpSpPr>
        <p:grpSpPr>
          <a:xfrm>
            <a:off x="4628643" y="2590836"/>
            <a:ext cx="2707822" cy="2367220"/>
            <a:chOff x="1895960" y="2431344"/>
            <a:chExt cx="3334235" cy="2914841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F1B0C9-AD0B-9B04-6DA6-9C87486EC232}"/>
                </a:ext>
              </a:extLst>
            </p:cNvPr>
            <p:cNvSpPr/>
            <p:nvPr/>
          </p:nvSpPr>
          <p:spPr>
            <a:xfrm>
              <a:off x="4312996" y="3861669"/>
              <a:ext cx="917199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m</a:t>
              </a:r>
              <a:r>
                <a:rPr kumimoji="1" lang="en-US" altLang="zh-CN" sz="2000" b="1" baseline="30000" dirty="0">
                  <a:solidFill>
                    <a:schemeClr val="tx1"/>
                  </a:solidFill>
                </a:rPr>
                <a:t>1</a:t>
              </a:r>
              <a:endParaRPr kumimoji="1" lang="zh-CN" altLang="en-US" sz="20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E0E1E89-C721-7A9F-688C-481B350DC441}"/>
                </a:ext>
              </a:extLst>
            </p:cNvPr>
            <p:cNvSpPr/>
            <p:nvPr/>
          </p:nvSpPr>
          <p:spPr>
            <a:xfrm>
              <a:off x="1895960" y="2431344"/>
              <a:ext cx="917199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f</a:t>
              </a:r>
              <a:r>
                <a:rPr kumimoji="1" lang="en-US" altLang="zh-CN" sz="2000" b="1" baseline="30000" dirty="0">
                  <a:solidFill>
                    <a:schemeClr val="tx1"/>
                  </a:solidFill>
                </a:rPr>
                <a:t>2</a:t>
              </a:r>
              <a:endParaRPr kumimoji="1" lang="zh-CN" altLang="en-US" sz="20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0E2A97E-3DE4-D758-CC40-D6FE57A0109D}"/>
                </a:ext>
              </a:extLst>
            </p:cNvPr>
            <p:cNvSpPr/>
            <p:nvPr/>
          </p:nvSpPr>
          <p:spPr>
            <a:xfrm>
              <a:off x="2955144" y="3861669"/>
              <a:ext cx="917199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b</a:t>
              </a:r>
              <a:r>
                <a:rPr kumimoji="1" lang="en-US" altLang="zh-CN" sz="2000" b="1" baseline="30000" dirty="0">
                  <a:solidFill>
                    <a:schemeClr val="tx1"/>
                  </a:solidFill>
                </a:rPr>
                <a:t>2</a:t>
              </a:r>
              <a:endParaRPr kumimoji="1" lang="zh-CN" altLang="en-US" sz="20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C9EA2F9-E830-A4B6-E154-6F5C5CB5CD8E}"/>
                </a:ext>
              </a:extLst>
            </p:cNvPr>
            <p:cNvSpPr/>
            <p:nvPr/>
          </p:nvSpPr>
          <p:spPr>
            <a:xfrm>
              <a:off x="2682903" y="4910121"/>
              <a:ext cx="917199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c</a:t>
              </a:r>
              <a:r>
                <a:rPr kumimoji="1" lang="en-US" altLang="zh-CN" sz="2000" b="1" baseline="30000" dirty="0">
                  <a:solidFill>
                    <a:schemeClr val="tx1"/>
                  </a:solidFill>
                </a:rPr>
                <a:t>3</a:t>
              </a:r>
              <a:endParaRPr kumimoji="1" lang="zh-CN" altLang="en-US" sz="2000" b="1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连接符 20">
              <a:extLst>
                <a:ext uri="{FF2B5EF4-FFF2-40B4-BE49-F238E27FC236}">
                  <a16:creationId xmlns:a16="http://schemas.microsoft.com/office/drawing/2014/main" id="{335E24FB-2A73-DDE6-4478-C4C7AC3D4EFC}"/>
                </a:ext>
              </a:extLst>
            </p:cNvPr>
            <p:cNvCxnSpPr>
              <a:cxnSpLocks/>
              <a:stCxn id="7" idx="6"/>
              <a:endCxn id="6" idx="0"/>
            </p:cNvCxnSpPr>
            <p:nvPr/>
          </p:nvCxnSpPr>
          <p:spPr>
            <a:xfrm>
              <a:off x="2813159" y="2649377"/>
              <a:ext cx="1958436" cy="1212292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20">
              <a:extLst>
                <a:ext uri="{FF2B5EF4-FFF2-40B4-BE49-F238E27FC236}">
                  <a16:creationId xmlns:a16="http://schemas.microsoft.com/office/drawing/2014/main" id="{D2D848FD-6B96-0E51-D866-3431DBDC49FD}"/>
                </a:ext>
              </a:extLst>
            </p:cNvPr>
            <p:cNvCxnSpPr>
              <a:cxnSpLocks/>
              <a:stCxn id="15" idx="7"/>
              <a:endCxn id="6" idx="3"/>
            </p:cNvCxnSpPr>
            <p:nvPr/>
          </p:nvCxnSpPr>
          <p:spPr>
            <a:xfrm flipV="1">
              <a:off x="3465782" y="4233873"/>
              <a:ext cx="981534" cy="740107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8DD3CF89-9B15-BF09-64D5-F021904F0F7A}"/>
                </a:ext>
              </a:extLst>
            </p:cNvPr>
            <p:cNvCxnSpPr>
              <a:cxnSpLocks/>
              <a:stCxn id="15" idx="0"/>
              <a:endCxn id="8" idx="4"/>
            </p:cNvCxnSpPr>
            <p:nvPr/>
          </p:nvCxnSpPr>
          <p:spPr>
            <a:xfrm flipV="1">
              <a:off x="3141503" y="4297733"/>
              <a:ext cx="272241" cy="61238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20">
              <a:extLst>
                <a:ext uri="{FF2B5EF4-FFF2-40B4-BE49-F238E27FC236}">
                  <a16:creationId xmlns:a16="http://schemas.microsoft.com/office/drawing/2014/main" id="{6B43A8B4-7A3D-8585-DA7F-4A24552FF64E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>
              <a:off x="3872343" y="4079701"/>
              <a:ext cx="440653" cy="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818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8B445-90A9-C741-5D54-790A553F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graphicFrame>
        <p:nvGraphicFramePr>
          <p:cNvPr id="4" name="表格 162">
            <a:extLst>
              <a:ext uri="{FF2B5EF4-FFF2-40B4-BE49-F238E27FC236}">
                <a16:creationId xmlns:a16="http://schemas.microsoft.com/office/drawing/2014/main" id="{1261FCEA-4DCE-62C1-C352-6EC0ED3B9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89559"/>
              </p:ext>
            </p:extLst>
          </p:nvPr>
        </p:nvGraphicFramePr>
        <p:xfrm>
          <a:off x="437353" y="1672899"/>
          <a:ext cx="2231419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612">
                  <a:extLst>
                    <a:ext uri="{9D8B030D-6E8A-4147-A177-3AD203B41FA5}">
                      <a16:colId xmlns:a16="http://schemas.microsoft.com/office/drawing/2014/main" val="1842700563"/>
                    </a:ext>
                  </a:extLst>
                </a:gridCol>
                <a:gridCol w="1478807">
                  <a:extLst>
                    <a:ext uri="{9D8B030D-6E8A-4147-A177-3AD203B41FA5}">
                      <a16:colId xmlns:a16="http://schemas.microsoft.com/office/drawing/2014/main" val="284864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4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6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j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5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h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5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g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6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33035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FEE8A38F-EC7C-5D5E-5703-C30FB1CCA877}"/>
              </a:ext>
            </a:extLst>
          </p:cNvPr>
          <p:cNvGrpSpPr/>
          <p:nvPr/>
        </p:nvGrpSpPr>
        <p:grpSpPr>
          <a:xfrm>
            <a:off x="4397035" y="2475859"/>
            <a:ext cx="2648340" cy="2673584"/>
            <a:chOff x="1488068" y="2054108"/>
            <a:chExt cx="3260993" cy="3292077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62F9360-9122-27E0-FE92-9E7A46A2EBD2}"/>
                </a:ext>
              </a:extLst>
            </p:cNvPr>
            <p:cNvSpPr/>
            <p:nvPr/>
          </p:nvSpPr>
          <p:spPr>
            <a:xfrm>
              <a:off x="3873077" y="3861669"/>
              <a:ext cx="87598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m</a:t>
              </a:r>
              <a:r>
                <a:rPr kumimoji="1" lang="en-US" altLang="zh-CN" sz="2000" b="1" baseline="30000" dirty="0">
                  <a:solidFill>
                    <a:schemeClr val="tx1"/>
                  </a:solidFill>
                </a:rPr>
                <a:t>1</a:t>
              </a:r>
              <a:endParaRPr kumimoji="1" lang="zh-CN" altLang="en-US" sz="20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D91F421-2FBE-57BE-A401-13FCE9DF621F}"/>
                </a:ext>
              </a:extLst>
            </p:cNvPr>
            <p:cNvSpPr/>
            <p:nvPr/>
          </p:nvSpPr>
          <p:spPr>
            <a:xfrm>
              <a:off x="1488068" y="2054108"/>
              <a:ext cx="87598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f</a:t>
              </a:r>
              <a:r>
                <a:rPr kumimoji="1" lang="en-US" altLang="zh-CN" sz="2000" b="1" baseline="30000" dirty="0">
                  <a:solidFill>
                    <a:schemeClr val="tx1"/>
                  </a:solidFill>
                </a:rPr>
                <a:t>2</a:t>
              </a:r>
              <a:endParaRPr kumimoji="1" lang="zh-CN" altLang="en-US" sz="20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FFBBAD4-2A77-2F43-AE40-AC93CC487CF2}"/>
                </a:ext>
              </a:extLst>
            </p:cNvPr>
            <p:cNvSpPr/>
            <p:nvPr/>
          </p:nvSpPr>
          <p:spPr>
            <a:xfrm>
              <a:off x="2235766" y="2828296"/>
              <a:ext cx="87598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e</a:t>
              </a:r>
              <a:r>
                <a:rPr kumimoji="1" lang="en-US" altLang="zh-CN" sz="2000" b="1" baseline="30000" dirty="0">
                  <a:solidFill>
                    <a:schemeClr val="tx1"/>
                  </a:solidFill>
                </a:rPr>
                <a:t>4</a:t>
              </a:r>
              <a:endParaRPr kumimoji="1" lang="zh-CN" altLang="en-US" sz="20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53CF00B-81A5-13C6-74C2-72DFF71D95AA}"/>
                </a:ext>
              </a:extLst>
            </p:cNvPr>
            <p:cNvSpPr/>
            <p:nvPr/>
          </p:nvSpPr>
          <p:spPr>
            <a:xfrm>
              <a:off x="2461576" y="3859019"/>
              <a:ext cx="87598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b</a:t>
              </a:r>
              <a:r>
                <a:rPr kumimoji="1" lang="en-US" altLang="zh-CN" sz="2000" b="1" baseline="30000" dirty="0">
                  <a:solidFill>
                    <a:schemeClr val="tx1"/>
                  </a:solidFill>
                </a:rPr>
                <a:t>2</a:t>
              </a:r>
              <a:endParaRPr kumimoji="1" lang="zh-CN" altLang="en-US" sz="20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F69427B-90F6-7F90-D2FE-F6ADF8E2B30B}"/>
                </a:ext>
              </a:extLst>
            </p:cNvPr>
            <p:cNvSpPr/>
            <p:nvPr/>
          </p:nvSpPr>
          <p:spPr>
            <a:xfrm>
              <a:off x="2242985" y="4910121"/>
              <a:ext cx="87598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c</a:t>
              </a:r>
              <a:r>
                <a:rPr kumimoji="1" lang="en-US" altLang="zh-CN" sz="2000" b="1" baseline="30000" dirty="0">
                  <a:solidFill>
                    <a:schemeClr val="tx1"/>
                  </a:solidFill>
                </a:rPr>
                <a:t>3</a:t>
              </a:r>
              <a:endParaRPr kumimoji="1" lang="zh-CN" altLang="en-US" sz="2000" b="1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线连接符 20">
              <a:extLst>
                <a:ext uri="{FF2B5EF4-FFF2-40B4-BE49-F238E27FC236}">
                  <a16:creationId xmlns:a16="http://schemas.microsoft.com/office/drawing/2014/main" id="{FA6C94B2-D47E-DD46-213E-87C5EE4E6B9F}"/>
                </a:ext>
              </a:extLst>
            </p:cNvPr>
            <p:cNvCxnSpPr>
              <a:cxnSpLocks/>
              <a:stCxn id="10" idx="6"/>
              <a:endCxn id="9" idx="0"/>
            </p:cNvCxnSpPr>
            <p:nvPr/>
          </p:nvCxnSpPr>
          <p:spPr>
            <a:xfrm>
              <a:off x="2364052" y="2272140"/>
              <a:ext cx="1947017" cy="1589529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20">
              <a:extLst>
                <a:ext uri="{FF2B5EF4-FFF2-40B4-BE49-F238E27FC236}">
                  <a16:creationId xmlns:a16="http://schemas.microsoft.com/office/drawing/2014/main" id="{E526337B-CB9B-27D7-EF41-CCFE67701B92}"/>
                </a:ext>
              </a:extLst>
            </p:cNvPr>
            <p:cNvCxnSpPr>
              <a:cxnSpLocks/>
              <a:stCxn id="13" idx="7"/>
              <a:endCxn id="9" idx="3"/>
            </p:cNvCxnSpPr>
            <p:nvPr/>
          </p:nvCxnSpPr>
          <p:spPr>
            <a:xfrm flipV="1">
              <a:off x="2990683" y="4233873"/>
              <a:ext cx="1010680" cy="740107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012AC93C-CF7B-3B4A-3EA1-B966246264C3}"/>
                </a:ext>
              </a:extLst>
            </p:cNvPr>
            <p:cNvCxnSpPr>
              <a:cxnSpLocks/>
              <a:stCxn id="13" idx="0"/>
              <a:endCxn id="12" idx="4"/>
            </p:cNvCxnSpPr>
            <p:nvPr/>
          </p:nvCxnSpPr>
          <p:spPr>
            <a:xfrm flipV="1">
              <a:off x="2680976" y="4295083"/>
              <a:ext cx="218591" cy="61503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0">
              <a:extLst>
                <a:ext uri="{FF2B5EF4-FFF2-40B4-BE49-F238E27FC236}">
                  <a16:creationId xmlns:a16="http://schemas.microsoft.com/office/drawing/2014/main" id="{AB43A574-D698-D973-47B4-FD222914CDDF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2673758" y="3264360"/>
              <a:ext cx="225810" cy="59466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0">
              <a:extLst>
                <a:ext uri="{FF2B5EF4-FFF2-40B4-BE49-F238E27FC236}">
                  <a16:creationId xmlns:a16="http://schemas.microsoft.com/office/drawing/2014/main" id="{7E3B0702-D513-248F-5381-2780B14E2806}"/>
                </a:ext>
              </a:extLst>
            </p:cNvPr>
            <p:cNvCxnSpPr>
              <a:cxnSpLocks/>
              <a:stCxn id="10" idx="4"/>
              <a:endCxn id="11" idx="1"/>
            </p:cNvCxnSpPr>
            <p:nvPr/>
          </p:nvCxnSpPr>
          <p:spPr>
            <a:xfrm>
              <a:off x="1926060" y="2490172"/>
              <a:ext cx="437992" cy="401984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0">
              <a:extLst>
                <a:ext uri="{FF2B5EF4-FFF2-40B4-BE49-F238E27FC236}">
                  <a16:creationId xmlns:a16="http://schemas.microsoft.com/office/drawing/2014/main" id="{1084E3D5-9F4B-BA32-04ED-E939C1428928}"/>
                </a:ext>
              </a:extLst>
            </p:cNvPr>
            <p:cNvCxnSpPr>
              <a:cxnSpLocks/>
              <a:stCxn id="11" idx="5"/>
              <a:endCxn id="9" idx="1"/>
            </p:cNvCxnSpPr>
            <p:nvPr/>
          </p:nvCxnSpPr>
          <p:spPr>
            <a:xfrm>
              <a:off x="2983465" y="3200500"/>
              <a:ext cx="1017898" cy="725029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0">
              <a:extLst>
                <a:ext uri="{FF2B5EF4-FFF2-40B4-BE49-F238E27FC236}">
                  <a16:creationId xmlns:a16="http://schemas.microsoft.com/office/drawing/2014/main" id="{B848BF61-7C6C-D25C-75DF-23F1EF989639}"/>
                </a:ext>
              </a:extLst>
            </p:cNvPr>
            <p:cNvCxnSpPr>
              <a:cxnSpLocks/>
              <a:stCxn id="12" idx="6"/>
              <a:endCxn id="9" idx="2"/>
            </p:cNvCxnSpPr>
            <p:nvPr/>
          </p:nvCxnSpPr>
          <p:spPr>
            <a:xfrm>
              <a:off x="3337560" y="4077052"/>
              <a:ext cx="535517" cy="265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409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69F33-35B4-02F3-33EF-54BACEA0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9FD2F9-886F-2DA4-1AB6-61CCC47598BC}"/>
              </a:ext>
            </a:extLst>
          </p:cNvPr>
          <p:cNvSpPr txBox="1"/>
          <p:nvPr/>
        </p:nvSpPr>
        <p:spPr>
          <a:xfrm>
            <a:off x="250281" y="5671680"/>
            <a:ext cx="86716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Mapping an unbounded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number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of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IR temporaries to</a:t>
            </a:r>
          </a:p>
          <a:p>
            <a:pPr lvl="0" algn="ctr" defTabSz="914400"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finitely many </a:t>
            </a:r>
            <a:r>
              <a:rPr kumimoji="1" lang="en-US" altLang="zh-CN" sz="2400" b="1" dirty="0">
                <a:solidFill>
                  <a:prstClr val="black"/>
                </a:solidFill>
              </a:rPr>
              <a:t>machine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registers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F067903-EAAF-E3D7-F122-C61204EDD624}"/>
              </a:ext>
            </a:extLst>
          </p:cNvPr>
          <p:cNvGrpSpPr/>
          <p:nvPr/>
        </p:nvGrpSpPr>
        <p:grpSpPr>
          <a:xfrm>
            <a:off x="361244" y="3467879"/>
            <a:ext cx="4095593" cy="1638801"/>
            <a:chOff x="216015" y="2866424"/>
            <a:chExt cx="4431546" cy="181770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59DDFE3-2458-84EB-44A4-C0BFEBAA6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015" y="2916938"/>
              <a:ext cx="4431546" cy="1767189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D12DD36-1475-551C-E88F-F2B166CCDBD6}"/>
                </a:ext>
              </a:extLst>
            </p:cNvPr>
            <p:cNvSpPr txBox="1"/>
            <p:nvPr/>
          </p:nvSpPr>
          <p:spPr>
            <a:xfrm>
              <a:off x="809390" y="3466255"/>
              <a:ext cx="803435" cy="477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t908</a:t>
              </a:r>
              <a:endPara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9A23616-FFE2-EC28-D882-FAB4443326CA}"/>
                </a:ext>
              </a:extLst>
            </p:cNvPr>
            <p:cNvSpPr txBox="1"/>
            <p:nvPr/>
          </p:nvSpPr>
          <p:spPr>
            <a:xfrm>
              <a:off x="3009636" y="3585088"/>
              <a:ext cx="803435" cy="477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t909</a:t>
              </a:r>
              <a:endPara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83CDD1C-08E9-51A4-5E08-1144D0779C51}"/>
                </a:ext>
              </a:extLst>
            </p:cNvPr>
            <p:cNvSpPr txBox="1"/>
            <p:nvPr/>
          </p:nvSpPr>
          <p:spPr>
            <a:xfrm>
              <a:off x="1771061" y="2866424"/>
              <a:ext cx="1166449" cy="477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t910…</a:t>
              </a:r>
              <a:endPara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19A8A6AF-0A0A-157E-FDF6-C775B75B0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99" y="1548413"/>
            <a:ext cx="2567284" cy="191458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=x&gt;0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fact=1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= fact * x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fact 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4FDAEA0-F8EA-39DD-52C8-838AC19DD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040" y="1519877"/>
            <a:ext cx="2567284" cy="1940059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addi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a3,a0,4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addi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a4,x0,1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addi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a2,a3,0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addi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a3,a4,0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DF6ED34-F1F3-AFB5-FE70-1F67842105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8" r="76908" b="47754"/>
          <a:stretch/>
        </p:blipFill>
        <p:spPr>
          <a:xfrm>
            <a:off x="5069666" y="3571044"/>
            <a:ext cx="1356179" cy="181848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AFCDA6C-AE4C-438A-2312-431A91FE7E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" t="51440" r="76908" b="1775"/>
          <a:stretch/>
        </p:blipFill>
        <p:spPr>
          <a:xfrm>
            <a:off x="6494682" y="3622449"/>
            <a:ext cx="1474750" cy="171567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9B25F81-141F-0644-4A4D-1C7CD642DDA4}"/>
              </a:ext>
            </a:extLst>
          </p:cNvPr>
          <p:cNvSpPr txBox="1"/>
          <p:nvPr/>
        </p:nvSpPr>
        <p:spPr>
          <a:xfrm>
            <a:off x="2313232" y="976086"/>
            <a:ext cx="62373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0E709B-D987-EA5C-798C-49F6D5343543}"/>
              </a:ext>
            </a:extLst>
          </p:cNvPr>
          <p:cNvSpPr txBox="1"/>
          <p:nvPr/>
        </p:nvSpPr>
        <p:spPr>
          <a:xfrm>
            <a:off x="5392535" y="993665"/>
            <a:ext cx="220429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Machine code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箭头: 右 15">
            <a:extLst>
              <a:ext uri="{FF2B5EF4-FFF2-40B4-BE49-F238E27FC236}">
                <a16:creationId xmlns:a16="http://schemas.microsoft.com/office/drawing/2014/main" id="{1C5A8AA4-DC26-8691-B118-BA58E14FDE59}"/>
              </a:ext>
            </a:extLst>
          </p:cNvPr>
          <p:cNvSpPr/>
          <p:nvPr/>
        </p:nvSpPr>
        <p:spPr>
          <a:xfrm>
            <a:off x="4140022" y="2277959"/>
            <a:ext cx="779178" cy="42389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942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8B445-90A9-C741-5D54-790A553F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graphicFrame>
        <p:nvGraphicFramePr>
          <p:cNvPr id="4" name="表格 162">
            <a:extLst>
              <a:ext uri="{FF2B5EF4-FFF2-40B4-BE49-F238E27FC236}">
                <a16:creationId xmlns:a16="http://schemas.microsoft.com/office/drawing/2014/main" id="{1261FCEA-4DCE-62C1-C352-6EC0ED3B9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205639"/>
              </p:ext>
            </p:extLst>
          </p:nvPr>
        </p:nvGraphicFramePr>
        <p:xfrm>
          <a:off x="437353" y="1672899"/>
          <a:ext cx="2231419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612">
                  <a:extLst>
                    <a:ext uri="{9D8B030D-6E8A-4147-A177-3AD203B41FA5}">
                      <a16:colId xmlns:a16="http://schemas.microsoft.com/office/drawing/2014/main" val="1842700563"/>
                    </a:ext>
                  </a:extLst>
                </a:gridCol>
                <a:gridCol w="1478807">
                  <a:extLst>
                    <a:ext uri="{9D8B030D-6E8A-4147-A177-3AD203B41FA5}">
                      <a16:colId xmlns:a16="http://schemas.microsoft.com/office/drawing/2014/main" val="284864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4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6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j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5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h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5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g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6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33035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1649D071-9A06-A937-CF2A-C7EEDBAF2242}"/>
              </a:ext>
            </a:extLst>
          </p:cNvPr>
          <p:cNvGrpSpPr/>
          <p:nvPr/>
        </p:nvGrpSpPr>
        <p:grpSpPr>
          <a:xfrm>
            <a:off x="3705591" y="2509451"/>
            <a:ext cx="4335933" cy="2526378"/>
            <a:chOff x="-122681" y="2235367"/>
            <a:chExt cx="5338984" cy="311081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982A657-F978-0BB3-6EA3-F4935ACE7036}"/>
                </a:ext>
              </a:extLst>
            </p:cNvPr>
            <p:cNvSpPr/>
            <p:nvPr/>
          </p:nvSpPr>
          <p:spPr>
            <a:xfrm>
              <a:off x="4324535" y="3861669"/>
              <a:ext cx="891768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m</a:t>
              </a:r>
              <a:r>
                <a:rPr kumimoji="1" lang="en-US" altLang="zh-CN" sz="2000" b="1" baseline="30000" dirty="0">
                  <a:solidFill>
                    <a:schemeClr val="tx1"/>
                  </a:solidFill>
                </a:rPr>
                <a:t>1</a:t>
              </a:r>
              <a:endParaRPr kumimoji="1" lang="zh-CN" altLang="en-US" sz="20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359D814-842C-85C3-FBBE-CBF8923F7026}"/>
                </a:ext>
              </a:extLst>
            </p:cNvPr>
            <p:cNvSpPr/>
            <p:nvPr/>
          </p:nvSpPr>
          <p:spPr>
            <a:xfrm>
              <a:off x="1429235" y="2235367"/>
              <a:ext cx="891768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f</a:t>
              </a:r>
              <a:r>
                <a:rPr kumimoji="1" lang="en-US" altLang="zh-CN" sz="2000" b="1" baseline="30000" dirty="0">
                  <a:solidFill>
                    <a:schemeClr val="tx1"/>
                  </a:solidFill>
                </a:rPr>
                <a:t>2</a:t>
              </a:r>
              <a:endParaRPr kumimoji="1" lang="zh-CN" altLang="en-US" sz="20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2A7E1A3-9F6C-A71E-E37C-30DF9114B489}"/>
                </a:ext>
              </a:extLst>
            </p:cNvPr>
            <p:cNvSpPr/>
            <p:nvPr/>
          </p:nvSpPr>
          <p:spPr>
            <a:xfrm>
              <a:off x="2219980" y="2828296"/>
              <a:ext cx="891768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e</a:t>
              </a:r>
              <a:r>
                <a:rPr kumimoji="1" lang="en-US" altLang="zh-CN" sz="2000" b="1" baseline="30000" dirty="0">
                  <a:solidFill>
                    <a:schemeClr val="tx1"/>
                  </a:solidFill>
                </a:rPr>
                <a:t>4</a:t>
              </a:r>
              <a:endParaRPr kumimoji="1" lang="zh-CN" altLang="en-US" sz="20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782C3ED-A7A1-7EE3-963A-01CB74CCD30E}"/>
                </a:ext>
              </a:extLst>
            </p:cNvPr>
            <p:cNvSpPr/>
            <p:nvPr/>
          </p:nvSpPr>
          <p:spPr>
            <a:xfrm>
              <a:off x="3049316" y="3861669"/>
              <a:ext cx="891768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b</a:t>
              </a:r>
              <a:r>
                <a:rPr kumimoji="1" lang="en-US" altLang="zh-CN" sz="2000" b="1" baseline="30000" dirty="0">
                  <a:solidFill>
                    <a:schemeClr val="tx1"/>
                  </a:solidFill>
                </a:rPr>
                <a:t>2</a:t>
              </a:r>
              <a:endParaRPr kumimoji="1" lang="zh-CN" altLang="en-US" sz="20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DD33F9C-ECB5-3942-3EBF-6CB1A090840A}"/>
                </a:ext>
              </a:extLst>
            </p:cNvPr>
            <p:cNvSpPr/>
            <p:nvPr/>
          </p:nvSpPr>
          <p:spPr>
            <a:xfrm>
              <a:off x="2227198" y="4910121"/>
              <a:ext cx="891768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c</a:t>
              </a:r>
              <a:r>
                <a:rPr kumimoji="1" lang="en-US" altLang="zh-CN" sz="2000" b="1" baseline="30000" dirty="0">
                  <a:solidFill>
                    <a:schemeClr val="tx1"/>
                  </a:solidFill>
                </a:rPr>
                <a:t>3</a:t>
              </a:r>
              <a:endParaRPr kumimoji="1" lang="zh-CN" altLang="en-US" sz="20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03919FF-870D-92EA-5AB9-08155EAD77C1}"/>
                </a:ext>
              </a:extLst>
            </p:cNvPr>
            <p:cNvSpPr/>
            <p:nvPr/>
          </p:nvSpPr>
          <p:spPr>
            <a:xfrm>
              <a:off x="-122681" y="3935653"/>
              <a:ext cx="891768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j</a:t>
              </a:r>
              <a:r>
                <a:rPr kumimoji="1" lang="en-US" altLang="zh-CN" sz="2000" b="1" baseline="30000" dirty="0">
                  <a:solidFill>
                    <a:schemeClr val="tx1"/>
                  </a:solidFill>
                </a:rPr>
                <a:t>3</a:t>
              </a:r>
              <a:endParaRPr kumimoji="1" lang="zh-CN" altLang="en-US" sz="2000" b="1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C61889C4-5CF4-239B-E65D-EC23808DCB09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rot="10800000" flipV="1">
              <a:off x="323204" y="2453398"/>
              <a:ext cx="1106031" cy="1482253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20">
              <a:extLst>
                <a:ext uri="{FF2B5EF4-FFF2-40B4-BE49-F238E27FC236}">
                  <a16:creationId xmlns:a16="http://schemas.microsoft.com/office/drawing/2014/main" id="{E5EE1E59-CDE3-8B53-8CC8-C69DE056D1C7}"/>
                </a:ext>
              </a:extLst>
            </p:cNvPr>
            <p:cNvCxnSpPr>
              <a:cxnSpLocks/>
              <a:stCxn id="7" idx="6"/>
              <a:endCxn id="6" idx="0"/>
            </p:cNvCxnSpPr>
            <p:nvPr/>
          </p:nvCxnSpPr>
          <p:spPr>
            <a:xfrm>
              <a:off x="2321003" y="2453400"/>
              <a:ext cx="2449416" cy="1408269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0">
              <a:extLst>
                <a:ext uri="{FF2B5EF4-FFF2-40B4-BE49-F238E27FC236}">
                  <a16:creationId xmlns:a16="http://schemas.microsoft.com/office/drawing/2014/main" id="{ECFE06E5-F5C6-CE91-0D89-D80A05B4312D}"/>
                </a:ext>
              </a:extLst>
            </p:cNvPr>
            <p:cNvCxnSpPr>
              <a:cxnSpLocks/>
              <a:stCxn id="17" idx="7"/>
              <a:endCxn id="8" idx="2"/>
            </p:cNvCxnSpPr>
            <p:nvPr/>
          </p:nvCxnSpPr>
          <p:spPr>
            <a:xfrm rot="5400000" flipH="1" flipV="1">
              <a:off x="952643" y="2732175"/>
              <a:ext cx="953184" cy="1581489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0">
              <a:extLst>
                <a:ext uri="{FF2B5EF4-FFF2-40B4-BE49-F238E27FC236}">
                  <a16:creationId xmlns:a16="http://schemas.microsoft.com/office/drawing/2014/main" id="{DD8B4DA8-353D-5CC8-EF7A-7A3D0C4CD547}"/>
                </a:ext>
              </a:extLst>
            </p:cNvPr>
            <p:cNvCxnSpPr>
              <a:cxnSpLocks/>
              <a:stCxn id="16" idx="7"/>
              <a:endCxn id="6" idx="3"/>
            </p:cNvCxnSpPr>
            <p:nvPr/>
          </p:nvCxnSpPr>
          <p:spPr>
            <a:xfrm flipV="1">
              <a:off x="2988369" y="4233873"/>
              <a:ext cx="1466762" cy="740107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0">
              <a:extLst>
                <a:ext uri="{FF2B5EF4-FFF2-40B4-BE49-F238E27FC236}">
                  <a16:creationId xmlns:a16="http://schemas.microsoft.com/office/drawing/2014/main" id="{C960A7DF-ADAE-3447-6910-F4831F9C8CF4}"/>
                </a:ext>
              </a:extLst>
            </p:cNvPr>
            <p:cNvCxnSpPr>
              <a:cxnSpLocks/>
              <a:stCxn id="16" idx="0"/>
              <a:endCxn id="15" idx="3"/>
            </p:cNvCxnSpPr>
            <p:nvPr/>
          </p:nvCxnSpPr>
          <p:spPr>
            <a:xfrm flipV="1">
              <a:off x="2673083" y="4233873"/>
              <a:ext cx="506830" cy="67624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0">
              <a:extLst>
                <a:ext uri="{FF2B5EF4-FFF2-40B4-BE49-F238E27FC236}">
                  <a16:creationId xmlns:a16="http://schemas.microsoft.com/office/drawing/2014/main" id="{A7EA07F0-EC26-1F4F-1815-03AEC85EAF84}"/>
                </a:ext>
              </a:extLst>
            </p:cNvPr>
            <p:cNvCxnSpPr>
              <a:cxnSpLocks/>
              <a:stCxn id="8" idx="5"/>
              <a:endCxn id="15" idx="0"/>
            </p:cNvCxnSpPr>
            <p:nvPr/>
          </p:nvCxnSpPr>
          <p:spPr>
            <a:xfrm>
              <a:off x="2981151" y="3200500"/>
              <a:ext cx="514049" cy="661169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0">
              <a:extLst>
                <a:ext uri="{FF2B5EF4-FFF2-40B4-BE49-F238E27FC236}">
                  <a16:creationId xmlns:a16="http://schemas.microsoft.com/office/drawing/2014/main" id="{B77A2297-9449-FC34-5CF3-FB270BDC5226}"/>
                </a:ext>
              </a:extLst>
            </p:cNvPr>
            <p:cNvCxnSpPr>
              <a:cxnSpLocks/>
              <a:stCxn id="7" idx="4"/>
              <a:endCxn id="8" idx="1"/>
            </p:cNvCxnSpPr>
            <p:nvPr/>
          </p:nvCxnSpPr>
          <p:spPr>
            <a:xfrm>
              <a:off x="1875120" y="2671431"/>
              <a:ext cx="475456" cy="220724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20">
              <a:extLst>
                <a:ext uri="{FF2B5EF4-FFF2-40B4-BE49-F238E27FC236}">
                  <a16:creationId xmlns:a16="http://schemas.microsoft.com/office/drawing/2014/main" id="{BEC6A0F0-5246-863A-2AF8-80AC23FA25E6}"/>
                </a:ext>
              </a:extLst>
            </p:cNvPr>
            <p:cNvCxnSpPr>
              <a:cxnSpLocks/>
              <a:stCxn id="8" idx="5"/>
              <a:endCxn id="6" idx="1"/>
            </p:cNvCxnSpPr>
            <p:nvPr/>
          </p:nvCxnSpPr>
          <p:spPr>
            <a:xfrm>
              <a:off x="2981151" y="3200500"/>
              <a:ext cx="1473980" cy="725029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20">
              <a:extLst>
                <a:ext uri="{FF2B5EF4-FFF2-40B4-BE49-F238E27FC236}">
                  <a16:creationId xmlns:a16="http://schemas.microsoft.com/office/drawing/2014/main" id="{CAA5EAE4-E8AE-9A49-6A02-38ACBFD07B9C}"/>
                </a:ext>
              </a:extLst>
            </p:cNvPr>
            <p:cNvCxnSpPr>
              <a:cxnSpLocks/>
              <a:stCxn id="15" idx="6"/>
              <a:endCxn id="6" idx="2"/>
            </p:cNvCxnSpPr>
            <p:nvPr/>
          </p:nvCxnSpPr>
          <p:spPr>
            <a:xfrm>
              <a:off x="3941084" y="4079701"/>
              <a:ext cx="383451" cy="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20">
              <a:extLst>
                <a:ext uri="{FF2B5EF4-FFF2-40B4-BE49-F238E27FC236}">
                  <a16:creationId xmlns:a16="http://schemas.microsoft.com/office/drawing/2014/main" id="{8F008588-455E-9B51-B0A3-1A1C601D9BD3}"/>
                </a:ext>
              </a:extLst>
            </p:cNvPr>
            <p:cNvCxnSpPr>
              <a:cxnSpLocks/>
              <a:stCxn id="17" idx="7"/>
              <a:endCxn id="15" idx="1"/>
            </p:cNvCxnSpPr>
            <p:nvPr/>
          </p:nvCxnSpPr>
          <p:spPr>
            <a:xfrm rot="5400000" flipH="1" flipV="1">
              <a:off x="1872209" y="2691810"/>
              <a:ext cx="73984" cy="2541422"/>
            </a:xfrm>
            <a:prstGeom prst="curvedConnector3">
              <a:avLst>
                <a:gd name="adj1" fmla="val 566783"/>
              </a:avLst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7086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8B445-90A9-C741-5D54-790A553F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graphicFrame>
        <p:nvGraphicFramePr>
          <p:cNvPr id="4" name="表格 162">
            <a:extLst>
              <a:ext uri="{FF2B5EF4-FFF2-40B4-BE49-F238E27FC236}">
                <a16:creationId xmlns:a16="http://schemas.microsoft.com/office/drawing/2014/main" id="{1261FCEA-4DCE-62C1-C352-6EC0ED3B99EC}"/>
              </a:ext>
            </a:extLst>
          </p:cNvPr>
          <p:cNvGraphicFramePr>
            <a:graphicFrameLocks noGrp="1"/>
          </p:cNvGraphicFramePr>
          <p:nvPr/>
        </p:nvGraphicFramePr>
        <p:xfrm>
          <a:off x="437353" y="1672899"/>
          <a:ext cx="2231419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612">
                  <a:extLst>
                    <a:ext uri="{9D8B030D-6E8A-4147-A177-3AD203B41FA5}">
                      <a16:colId xmlns:a16="http://schemas.microsoft.com/office/drawing/2014/main" val="1842700563"/>
                    </a:ext>
                  </a:extLst>
                </a:gridCol>
                <a:gridCol w="1478807">
                  <a:extLst>
                    <a:ext uri="{9D8B030D-6E8A-4147-A177-3AD203B41FA5}">
                      <a16:colId xmlns:a16="http://schemas.microsoft.com/office/drawing/2014/main" val="284864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4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6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j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5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h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5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70C0"/>
                          </a:solidFill>
                        </a:rPr>
                        <a:t>g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6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33035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645653AD-CCAF-12AC-CC30-62FF8061D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44" y="1789857"/>
            <a:ext cx="5408634" cy="407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6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19B32-390D-2F2B-ABA3-E7DF8B62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F7329-5E3F-8D07-7508-F3F45B64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Coloring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Simplification</a:t>
            </a:r>
          </a:p>
          <a:p>
            <a:r>
              <a:rPr kumimoji="1" lang="en-US" altLang="zh-CN" b="1" dirty="0"/>
              <a:t>Coalescing</a:t>
            </a:r>
          </a:p>
          <a:p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844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ACA37-3CE3-2C6E-9CF3-594C5E08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Coalescing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EC953-A699-E2AF-F992-36898C6A1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destination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eliminated.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destination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coalesced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replaced.</a:t>
            </a:r>
          </a:p>
        </p:txBody>
      </p:sp>
    </p:spTree>
    <p:extLst>
      <p:ext uri="{BB962C8B-B14F-4D97-AF65-F5344CB8AC3E}">
        <p14:creationId xmlns:p14="http://schemas.microsoft.com/office/powerpoint/2010/main" val="595015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436F5-0283-E443-BF2F-B7F82BE5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Coalescing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6C841-0585-3E92-E9EB-9F3FAF4E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789192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constrained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removed,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edges.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longer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K-colorable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reckless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coalescing.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>
              <a:spcBef>
                <a:spcPts val="1600"/>
              </a:spcBef>
            </a:pP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safe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so.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safe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uncoloarable</a:t>
            </a:r>
            <a:endParaRPr kumimoji="1" lang="en-US" altLang="zh-CN" dirty="0"/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safe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not?</a:t>
            </a:r>
          </a:p>
          <a:p>
            <a:r>
              <a:rPr kumimoji="1" lang="en-US" altLang="zh-CN" dirty="0"/>
              <a:t>Both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strategies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safe:</a:t>
            </a:r>
          </a:p>
          <a:p>
            <a:pPr lvl="1"/>
            <a:r>
              <a:rPr kumimoji="1" lang="en-US" altLang="zh-CN" dirty="0"/>
              <a:t>Briggs</a:t>
            </a:r>
          </a:p>
          <a:p>
            <a:pPr lvl="1"/>
            <a:r>
              <a:rPr kumimoji="1" lang="en-US" altLang="zh-CN" dirty="0"/>
              <a:t>George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A290119-210A-4B1C-6997-0935F25E46EC}"/>
              </a:ext>
            </a:extLst>
          </p:cNvPr>
          <p:cNvGrpSpPr/>
          <p:nvPr/>
        </p:nvGrpSpPr>
        <p:grpSpPr>
          <a:xfrm>
            <a:off x="1309883" y="2594312"/>
            <a:ext cx="1947216" cy="1547180"/>
            <a:chOff x="1840994" y="2561032"/>
            <a:chExt cx="1947216" cy="154718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3916010-52BF-4CA9-1DBF-BCCD5FA3CA0E}"/>
                </a:ext>
              </a:extLst>
            </p:cNvPr>
            <p:cNvSpPr/>
            <p:nvPr/>
          </p:nvSpPr>
          <p:spPr>
            <a:xfrm rot="215460">
              <a:off x="2172096" y="3720123"/>
              <a:ext cx="376844" cy="34707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6" name="直接连接符 4">
              <a:extLst>
                <a:ext uri="{FF2B5EF4-FFF2-40B4-BE49-F238E27FC236}">
                  <a16:creationId xmlns:a16="http://schemas.microsoft.com/office/drawing/2014/main" id="{4D0FB111-5005-D10F-82E9-B4B99D12F0E0}"/>
                </a:ext>
              </a:extLst>
            </p:cNvPr>
            <p:cNvCxnSpPr>
              <a:cxnSpLocks/>
              <a:stCxn id="5" idx="1"/>
              <a:endCxn id="7" idx="4"/>
            </p:cNvCxnSpPr>
            <p:nvPr/>
          </p:nvCxnSpPr>
          <p:spPr>
            <a:xfrm flipH="1" flipV="1">
              <a:off x="2029416" y="3354088"/>
              <a:ext cx="205815" cy="408759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8EDDF71-130F-CAE7-AFD3-90231A8F58D4}"/>
                </a:ext>
              </a:extLst>
            </p:cNvPr>
            <p:cNvSpPr/>
            <p:nvPr/>
          </p:nvSpPr>
          <p:spPr>
            <a:xfrm>
              <a:off x="1840994" y="3007011"/>
              <a:ext cx="376844" cy="34707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3FE1F5C-A9B4-7333-6844-B9654291A4E6}"/>
                </a:ext>
              </a:extLst>
            </p:cNvPr>
            <p:cNvSpPr/>
            <p:nvPr/>
          </p:nvSpPr>
          <p:spPr>
            <a:xfrm rot="1878178">
              <a:off x="3001044" y="3761135"/>
              <a:ext cx="376844" cy="34707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9" name="直接连接符 7">
              <a:extLst>
                <a:ext uri="{FF2B5EF4-FFF2-40B4-BE49-F238E27FC236}">
                  <a16:creationId xmlns:a16="http://schemas.microsoft.com/office/drawing/2014/main" id="{9959E351-19D6-8F34-D3C9-8F42EA8C2311}"/>
                </a:ext>
              </a:extLst>
            </p:cNvPr>
            <p:cNvCxnSpPr>
              <a:cxnSpLocks/>
              <a:stCxn id="8" idx="3"/>
              <a:endCxn id="5" idx="6"/>
            </p:cNvCxnSpPr>
            <p:nvPr/>
          </p:nvCxnSpPr>
          <p:spPr>
            <a:xfrm flipH="1" flipV="1">
              <a:off x="2548570" y="3905464"/>
              <a:ext cx="463301" cy="6483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10">
              <a:extLst>
                <a:ext uri="{FF2B5EF4-FFF2-40B4-BE49-F238E27FC236}">
                  <a16:creationId xmlns:a16="http://schemas.microsoft.com/office/drawing/2014/main" id="{BA02C209-C509-2C1B-5636-4A8C771DCC66}"/>
                </a:ext>
              </a:extLst>
            </p:cNvPr>
            <p:cNvCxnSpPr>
              <a:cxnSpLocks/>
              <a:stCxn id="7" idx="0"/>
              <a:endCxn id="14" idx="3"/>
            </p:cNvCxnSpPr>
            <p:nvPr/>
          </p:nvCxnSpPr>
          <p:spPr>
            <a:xfrm flipV="1">
              <a:off x="2029416" y="2765299"/>
              <a:ext cx="395674" cy="241712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1">
              <a:extLst>
                <a:ext uri="{FF2B5EF4-FFF2-40B4-BE49-F238E27FC236}">
                  <a16:creationId xmlns:a16="http://schemas.microsoft.com/office/drawing/2014/main" id="{031C261A-09FA-EEDD-E299-F762C293E410}"/>
                </a:ext>
              </a:extLst>
            </p:cNvPr>
            <p:cNvCxnSpPr>
              <a:cxnSpLocks/>
              <a:stCxn id="16" idx="1"/>
              <a:endCxn id="14" idx="7"/>
            </p:cNvCxnSpPr>
            <p:nvPr/>
          </p:nvCxnSpPr>
          <p:spPr>
            <a:xfrm flipH="1" flipV="1">
              <a:off x="2782106" y="2703842"/>
              <a:ext cx="378490" cy="3688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2">
              <a:extLst>
                <a:ext uri="{FF2B5EF4-FFF2-40B4-BE49-F238E27FC236}">
                  <a16:creationId xmlns:a16="http://schemas.microsoft.com/office/drawing/2014/main" id="{337EB5F3-0FFF-C5B1-C13C-C7F2704C1F61}"/>
                </a:ext>
              </a:extLst>
            </p:cNvPr>
            <p:cNvCxnSpPr>
              <a:cxnSpLocks/>
              <a:stCxn id="8" idx="7"/>
              <a:endCxn id="15" idx="4"/>
            </p:cNvCxnSpPr>
            <p:nvPr/>
          </p:nvCxnSpPr>
          <p:spPr>
            <a:xfrm flipV="1">
              <a:off x="3367061" y="3621999"/>
              <a:ext cx="204895" cy="27705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3">
              <a:extLst>
                <a:ext uri="{FF2B5EF4-FFF2-40B4-BE49-F238E27FC236}">
                  <a16:creationId xmlns:a16="http://schemas.microsoft.com/office/drawing/2014/main" id="{D092691F-8EF8-9E9E-89DD-5A688F159572}"/>
                </a:ext>
              </a:extLst>
            </p:cNvPr>
            <p:cNvCxnSpPr>
              <a:cxnSpLocks/>
              <a:stCxn id="5" idx="0"/>
              <a:endCxn id="14" idx="4"/>
            </p:cNvCxnSpPr>
            <p:nvPr/>
          </p:nvCxnSpPr>
          <p:spPr>
            <a:xfrm flipV="1">
              <a:off x="2371387" y="2880312"/>
              <a:ext cx="138004" cy="840152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C327B4B-70CE-FE05-DF6F-64A4EAB8AA8C}"/>
                </a:ext>
              </a:extLst>
            </p:cNvPr>
            <p:cNvSpPr/>
            <p:nvPr/>
          </p:nvSpPr>
          <p:spPr>
            <a:xfrm rot="1972707">
              <a:off x="2415176" y="2561032"/>
              <a:ext cx="376844" cy="3470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8D5EB2F-A1CC-0572-2ADE-1CE532D6D4A7}"/>
                </a:ext>
              </a:extLst>
            </p:cNvPr>
            <p:cNvSpPr/>
            <p:nvPr/>
          </p:nvSpPr>
          <p:spPr>
            <a:xfrm rot="767850">
              <a:off x="3438560" y="3252574"/>
              <a:ext cx="349650" cy="3740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0C287CC-38E0-E305-E922-494849418CAE}"/>
                </a:ext>
              </a:extLst>
            </p:cNvPr>
            <p:cNvSpPr/>
            <p:nvPr/>
          </p:nvSpPr>
          <p:spPr>
            <a:xfrm rot="513441">
              <a:off x="3088335" y="2669671"/>
              <a:ext cx="349650" cy="3740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cxnSp>
          <p:nvCxnSpPr>
            <p:cNvPr id="17" name="直接连接符 17">
              <a:extLst>
                <a:ext uri="{FF2B5EF4-FFF2-40B4-BE49-F238E27FC236}">
                  <a16:creationId xmlns:a16="http://schemas.microsoft.com/office/drawing/2014/main" id="{8954641F-4477-A0E6-4B38-292093BCAE86}"/>
                </a:ext>
              </a:extLst>
            </p:cNvPr>
            <p:cNvCxnSpPr>
              <a:cxnSpLocks/>
              <a:stCxn id="16" idx="6"/>
              <a:endCxn id="15" idx="0"/>
            </p:cNvCxnSpPr>
            <p:nvPr/>
          </p:nvCxnSpPr>
          <p:spPr>
            <a:xfrm>
              <a:off x="3436039" y="2882721"/>
              <a:ext cx="218775" cy="374499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8">
              <a:extLst>
                <a:ext uri="{FF2B5EF4-FFF2-40B4-BE49-F238E27FC236}">
                  <a16:creationId xmlns:a16="http://schemas.microsoft.com/office/drawing/2014/main" id="{06473B8B-B5E5-1EE9-AF78-88EAE6E5ABA6}"/>
                </a:ext>
              </a:extLst>
            </p:cNvPr>
            <p:cNvCxnSpPr>
              <a:cxnSpLocks/>
              <a:stCxn id="15" idx="2"/>
              <a:endCxn id="7" idx="6"/>
            </p:cNvCxnSpPr>
            <p:nvPr/>
          </p:nvCxnSpPr>
          <p:spPr>
            <a:xfrm flipH="1" flipV="1">
              <a:off x="2217838" y="3180550"/>
              <a:ext cx="1225065" cy="220335"/>
            </a:xfrm>
            <a:prstGeom prst="line">
              <a:avLst/>
            </a:prstGeom>
            <a:ln w="349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20">
              <a:extLst>
                <a:ext uri="{FF2B5EF4-FFF2-40B4-BE49-F238E27FC236}">
                  <a16:creationId xmlns:a16="http://schemas.microsoft.com/office/drawing/2014/main" id="{1F3A5AF1-4DBF-6A4D-82D0-AD4546F1CA3A}"/>
                </a:ext>
              </a:extLst>
            </p:cNvPr>
            <p:cNvCxnSpPr>
              <a:cxnSpLocks/>
              <a:stCxn id="16" idx="4"/>
              <a:endCxn id="8" idx="1"/>
            </p:cNvCxnSpPr>
            <p:nvPr/>
          </p:nvCxnSpPr>
          <p:spPr>
            <a:xfrm flipH="1">
              <a:off x="3139382" y="3041660"/>
              <a:ext cx="95947" cy="718942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21">
              <a:extLst>
                <a:ext uri="{FF2B5EF4-FFF2-40B4-BE49-F238E27FC236}">
                  <a16:creationId xmlns:a16="http://schemas.microsoft.com/office/drawing/2014/main" id="{A12D738B-CB42-B6F8-016E-11938801F27E}"/>
                </a:ext>
              </a:extLst>
            </p:cNvPr>
            <p:cNvCxnSpPr>
              <a:cxnSpLocks/>
              <a:stCxn id="8" idx="1"/>
              <a:endCxn id="14" idx="5"/>
            </p:cNvCxnSpPr>
            <p:nvPr/>
          </p:nvCxnSpPr>
          <p:spPr>
            <a:xfrm flipH="1" flipV="1">
              <a:off x="2648877" y="2909953"/>
              <a:ext cx="490505" cy="850649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EDE9F4C-D12F-C564-3EDF-1623C3B6E15F}"/>
              </a:ext>
            </a:extLst>
          </p:cNvPr>
          <p:cNvGrpSpPr/>
          <p:nvPr/>
        </p:nvGrpSpPr>
        <p:grpSpPr>
          <a:xfrm>
            <a:off x="5499100" y="2623274"/>
            <a:ext cx="1752513" cy="1547180"/>
            <a:chOff x="1685472" y="2561032"/>
            <a:chExt cx="1752513" cy="1547180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B3326C4-33FC-4A02-DD01-149CA3A0AEF6}"/>
                </a:ext>
              </a:extLst>
            </p:cNvPr>
            <p:cNvSpPr/>
            <p:nvPr/>
          </p:nvSpPr>
          <p:spPr>
            <a:xfrm rot="215460">
              <a:off x="2172096" y="3720123"/>
              <a:ext cx="376844" cy="34707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23" name="直接连接符 69">
              <a:extLst>
                <a:ext uri="{FF2B5EF4-FFF2-40B4-BE49-F238E27FC236}">
                  <a16:creationId xmlns:a16="http://schemas.microsoft.com/office/drawing/2014/main" id="{B7B1B834-DF8A-F2AB-7628-400F34C1F2DC}"/>
                </a:ext>
              </a:extLst>
            </p:cNvPr>
            <p:cNvCxnSpPr>
              <a:cxnSpLocks/>
              <a:stCxn id="22" idx="1"/>
              <a:endCxn id="24" idx="4"/>
            </p:cNvCxnSpPr>
            <p:nvPr/>
          </p:nvCxnSpPr>
          <p:spPr>
            <a:xfrm flipH="1" flipV="1">
              <a:off x="2003405" y="3354088"/>
              <a:ext cx="231826" cy="408759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A180D15-6A7E-0548-D727-CF071BAFCCD2}"/>
                </a:ext>
              </a:extLst>
            </p:cNvPr>
            <p:cNvSpPr/>
            <p:nvPr/>
          </p:nvSpPr>
          <p:spPr>
            <a:xfrm>
              <a:off x="1685472" y="3007011"/>
              <a:ext cx="635866" cy="34707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af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A668799-0213-AE39-A489-742AD9F63053}"/>
                </a:ext>
              </a:extLst>
            </p:cNvPr>
            <p:cNvSpPr/>
            <p:nvPr/>
          </p:nvSpPr>
          <p:spPr>
            <a:xfrm rot="1878178">
              <a:off x="3001044" y="3761135"/>
              <a:ext cx="376844" cy="34707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26" name="直接连接符 72">
              <a:extLst>
                <a:ext uri="{FF2B5EF4-FFF2-40B4-BE49-F238E27FC236}">
                  <a16:creationId xmlns:a16="http://schemas.microsoft.com/office/drawing/2014/main" id="{06F6DF2B-492F-ECDC-0E91-E9AE02B92349}"/>
                </a:ext>
              </a:extLst>
            </p:cNvPr>
            <p:cNvCxnSpPr>
              <a:cxnSpLocks/>
              <a:stCxn id="25" idx="3"/>
              <a:endCxn id="22" idx="6"/>
            </p:cNvCxnSpPr>
            <p:nvPr/>
          </p:nvCxnSpPr>
          <p:spPr>
            <a:xfrm flipH="1" flipV="1">
              <a:off x="2548570" y="3905464"/>
              <a:ext cx="463301" cy="6483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73">
              <a:extLst>
                <a:ext uri="{FF2B5EF4-FFF2-40B4-BE49-F238E27FC236}">
                  <a16:creationId xmlns:a16="http://schemas.microsoft.com/office/drawing/2014/main" id="{5460CD5C-D292-5D1F-0B72-7C62233B3407}"/>
                </a:ext>
              </a:extLst>
            </p:cNvPr>
            <p:cNvCxnSpPr>
              <a:cxnSpLocks/>
              <a:stCxn id="24" idx="0"/>
              <a:endCxn id="31" idx="3"/>
            </p:cNvCxnSpPr>
            <p:nvPr/>
          </p:nvCxnSpPr>
          <p:spPr>
            <a:xfrm flipV="1">
              <a:off x="2003405" y="2765299"/>
              <a:ext cx="421685" cy="241712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4">
              <a:extLst>
                <a:ext uri="{FF2B5EF4-FFF2-40B4-BE49-F238E27FC236}">
                  <a16:creationId xmlns:a16="http://schemas.microsoft.com/office/drawing/2014/main" id="{5244A69B-043E-E478-D638-56773FC483F9}"/>
                </a:ext>
              </a:extLst>
            </p:cNvPr>
            <p:cNvCxnSpPr>
              <a:cxnSpLocks/>
              <a:stCxn id="32" idx="1"/>
              <a:endCxn id="31" idx="7"/>
            </p:cNvCxnSpPr>
            <p:nvPr/>
          </p:nvCxnSpPr>
          <p:spPr>
            <a:xfrm flipH="1" flipV="1">
              <a:off x="2782106" y="2703842"/>
              <a:ext cx="378490" cy="3688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75">
              <a:extLst>
                <a:ext uri="{FF2B5EF4-FFF2-40B4-BE49-F238E27FC236}">
                  <a16:creationId xmlns:a16="http://schemas.microsoft.com/office/drawing/2014/main" id="{A6F73DF6-3780-0388-9FDE-DB7C5CEABA7C}"/>
                </a:ext>
              </a:extLst>
            </p:cNvPr>
            <p:cNvCxnSpPr>
              <a:cxnSpLocks/>
              <a:stCxn id="25" idx="2"/>
              <a:endCxn id="24" idx="5"/>
            </p:cNvCxnSpPr>
            <p:nvPr/>
          </p:nvCxnSpPr>
          <p:spPr>
            <a:xfrm flipH="1" flipV="1">
              <a:off x="2228218" y="3303260"/>
              <a:ext cx="800254" cy="533517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76">
              <a:extLst>
                <a:ext uri="{FF2B5EF4-FFF2-40B4-BE49-F238E27FC236}">
                  <a16:creationId xmlns:a16="http://schemas.microsoft.com/office/drawing/2014/main" id="{26CC9DC4-199B-3508-78CD-2AD50B044226}"/>
                </a:ext>
              </a:extLst>
            </p:cNvPr>
            <p:cNvCxnSpPr>
              <a:cxnSpLocks/>
              <a:stCxn id="22" idx="0"/>
              <a:endCxn id="31" idx="4"/>
            </p:cNvCxnSpPr>
            <p:nvPr/>
          </p:nvCxnSpPr>
          <p:spPr>
            <a:xfrm flipV="1">
              <a:off x="2371387" y="2880312"/>
              <a:ext cx="138004" cy="840152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F5B8E6E-9621-56AC-A2BB-287C3DF9CCB1}"/>
                </a:ext>
              </a:extLst>
            </p:cNvPr>
            <p:cNvSpPr/>
            <p:nvPr/>
          </p:nvSpPr>
          <p:spPr>
            <a:xfrm rot="1972707">
              <a:off x="2415176" y="2561032"/>
              <a:ext cx="376844" cy="3470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E68AEAC-F62F-2C71-DD0B-E0D19A18E98A}"/>
                </a:ext>
              </a:extLst>
            </p:cNvPr>
            <p:cNvSpPr/>
            <p:nvPr/>
          </p:nvSpPr>
          <p:spPr>
            <a:xfrm rot="513441">
              <a:off x="3088335" y="2669671"/>
              <a:ext cx="349650" cy="3740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cxnSp>
          <p:nvCxnSpPr>
            <p:cNvPr id="33" name="直接连接符 80">
              <a:extLst>
                <a:ext uri="{FF2B5EF4-FFF2-40B4-BE49-F238E27FC236}">
                  <a16:creationId xmlns:a16="http://schemas.microsoft.com/office/drawing/2014/main" id="{591A14C2-ED02-AF3C-A8F2-65637DF8A107}"/>
                </a:ext>
              </a:extLst>
            </p:cNvPr>
            <p:cNvCxnSpPr>
              <a:cxnSpLocks/>
              <a:stCxn id="32" idx="3"/>
              <a:endCxn id="24" idx="6"/>
            </p:cNvCxnSpPr>
            <p:nvPr/>
          </p:nvCxnSpPr>
          <p:spPr>
            <a:xfrm flipH="1">
              <a:off x="2321338" y="2969094"/>
              <a:ext cx="799899" cy="211456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82">
              <a:extLst>
                <a:ext uri="{FF2B5EF4-FFF2-40B4-BE49-F238E27FC236}">
                  <a16:creationId xmlns:a16="http://schemas.microsoft.com/office/drawing/2014/main" id="{0C8F943B-B146-BC81-A3B0-E97FEADBB237}"/>
                </a:ext>
              </a:extLst>
            </p:cNvPr>
            <p:cNvCxnSpPr>
              <a:cxnSpLocks/>
              <a:stCxn id="32" idx="4"/>
              <a:endCxn id="25" idx="1"/>
            </p:cNvCxnSpPr>
            <p:nvPr/>
          </p:nvCxnSpPr>
          <p:spPr>
            <a:xfrm flipH="1">
              <a:off x="3139382" y="3041660"/>
              <a:ext cx="95947" cy="718942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83">
              <a:extLst>
                <a:ext uri="{FF2B5EF4-FFF2-40B4-BE49-F238E27FC236}">
                  <a16:creationId xmlns:a16="http://schemas.microsoft.com/office/drawing/2014/main" id="{C04FAE8E-5613-E53E-9C48-B435A2D5BE1C}"/>
                </a:ext>
              </a:extLst>
            </p:cNvPr>
            <p:cNvCxnSpPr>
              <a:cxnSpLocks/>
              <a:stCxn id="25" idx="1"/>
              <a:endCxn id="31" idx="5"/>
            </p:cNvCxnSpPr>
            <p:nvPr/>
          </p:nvCxnSpPr>
          <p:spPr>
            <a:xfrm flipH="1" flipV="1">
              <a:off x="2648877" y="2909953"/>
              <a:ext cx="490505" cy="850649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箭头: 下 95">
            <a:extLst>
              <a:ext uri="{FF2B5EF4-FFF2-40B4-BE49-F238E27FC236}">
                <a16:creationId xmlns:a16="http://schemas.microsoft.com/office/drawing/2014/main" id="{96C338F3-6744-E20E-1E1C-5C25F7737F92}"/>
              </a:ext>
            </a:extLst>
          </p:cNvPr>
          <p:cNvSpPr/>
          <p:nvPr/>
        </p:nvSpPr>
        <p:spPr>
          <a:xfrm rot="16200000">
            <a:off x="4058642" y="2566429"/>
            <a:ext cx="842917" cy="1472010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Merge a &amp; 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29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D9943-1160-DD98-6F16-5B62DAE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Briggs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C0953-A3CF-70B7-DC1A-47B1DB77B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571551"/>
          </a:xfrm>
        </p:spPr>
        <p:txBody>
          <a:bodyPr/>
          <a:lstStyle/>
          <a:p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ab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fewer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neighbors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significant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degree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(i.e.,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edges).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guaranteed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K-colorable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non-K-colorable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graph.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Why?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simplify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insignificant-degree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graph.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adjacent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neighbors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significant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degree.</a:t>
            </a:r>
          </a:p>
          <a:p>
            <a:pPr lvl="1"/>
            <a:r>
              <a:rPr kumimoji="1" lang="en-US" altLang="zh-CN" dirty="0"/>
              <a:t>fewer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neighbors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significant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degree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simplify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graph.</a:t>
            </a:r>
          </a:p>
        </p:txBody>
      </p:sp>
    </p:spTree>
    <p:extLst>
      <p:ext uri="{BB962C8B-B14F-4D97-AF65-F5344CB8AC3E}">
        <p14:creationId xmlns:p14="http://schemas.microsoft.com/office/powerpoint/2010/main" val="349991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71F8D-B417-D337-E5A7-BFD91E83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George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18551-EB5F-A2EC-D266-1764EA8B0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neighbor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either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already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interferes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insignificant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degree.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safe.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Why?</a:t>
            </a:r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already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interferes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(a,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t)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(b,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t)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merged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(ab,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t)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degree.</a:t>
            </a:r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insignificant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degree,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simplify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degree.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48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BA8B7-9B73-7A71-F6D9-96B6F95B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Coloring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7111D-4966-6590-6F20-694EC1F0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80846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dirty="0"/>
              <a:t>How does coloring with coalescing work?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FC7757-45EF-325D-BC88-6AF8098AC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3" y="1892112"/>
            <a:ext cx="8421514" cy="19940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F129481-DC6E-D059-B3E6-BE4A543320F7}"/>
              </a:ext>
            </a:extLst>
          </p:cNvPr>
          <p:cNvSpPr txBox="1"/>
          <p:nvPr/>
        </p:nvSpPr>
        <p:spPr>
          <a:xfrm>
            <a:off x="361243" y="4081939"/>
            <a:ext cx="810665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indent="-268288">
              <a:buFont typeface="Arial" panose="020B0604020202020204" pitchFamily="34" charset="0"/>
              <a:buChar char="•"/>
            </a:pPr>
            <a:r>
              <a:rPr kumimoji="1" lang="en-US" altLang="zh-CN" sz="26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The </a:t>
            </a:r>
            <a:r>
              <a:rPr kumimoji="1" lang="en-US" altLang="zh-CN" sz="26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coalesce</a:t>
            </a:r>
            <a:r>
              <a:rPr kumimoji="1" lang="en-US" altLang="zh-CN" sz="26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,</a:t>
            </a:r>
            <a:r>
              <a:rPr kumimoji="1" lang="en-US" altLang="zh-CN" sz="26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simplify </a:t>
            </a:r>
            <a:r>
              <a:rPr kumimoji="1" lang="en-US" altLang="zh-CN" sz="26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and </a:t>
            </a:r>
            <a:r>
              <a:rPr kumimoji="1" lang="en-US" altLang="zh-CN" sz="26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spill</a:t>
            </a:r>
            <a:r>
              <a:rPr kumimoji="1" lang="en-US" altLang="zh-CN" sz="26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procedures should be alternated until the graph is empty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336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BA8B7-9B73-7A71-F6D9-96B6F95B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Coloring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Coalescing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FC7757-45EF-325D-BC88-6AF8098AC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3" y="977710"/>
            <a:ext cx="8421514" cy="1994099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32F2148-DA46-066D-1FC0-FDC73AC58E2F}"/>
              </a:ext>
            </a:extLst>
          </p:cNvPr>
          <p:cNvSpPr txBox="1">
            <a:spLocks/>
          </p:cNvSpPr>
          <p:nvPr/>
        </p:nvSpPr>
        <p:spPr>
          <a:xfrm>
            <a:off x="361243" y="3063341"/>
            <a:ext cx="8449733" cy="36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 dirty="0"/>
              <a:t>1.</a:t>
            </a:r>
            <a:r>
              <a:rPr kumimoji="1" lang="zh-CN" altLang="en-US" b="1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Build</a:t>
            </a:r>
          </a:p>
          <a:p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</a:p>
          <a:p>
            <a:r>
              <a:rPr kumimoji="1" lang="en-US" altLang="zh-CN" dirty="0"/>
              <a:t>Categorize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either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move-related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non-move-related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move-related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either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destination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832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BA8B7-9B73-7A71-F6D9-96B6F95B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Coloring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Coalescing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FC7757-45EF-325D-BC88-6AF8098AC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3" y="977710"/>
            <a:ext cx="8421514" cy="1994099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32F2148-DA46-066D-1FC0-FDC73AC58E2F}"/>
              </a:ext>
            </a:extLst>
          </p:cNvPr>
          <p:cNvSpPr txBox="1">
            <a:spLocks/>
          </p:cNvSpPr>
          <p:nvPr/>
        </p:nvSpPr>
        <p:spPr>
          <a:xfrm>
            <a:off x="361243" y="3063341"/>
            <a:ext cx="8449733" cy="3667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 dirty="0"/>
              <a:t>2.</a:t>
            </a:r>
            <a:r>
              <a:rPr kumimoji="1" lang="zh-CN" altLang="en-US" b="1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Simplify</a:t>
            </a:r>
          </a:p>
          <a:p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remove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non-move-related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(&lt;K)</a:t>
            </a:r>
            <a:r>
              <a:rPr kumimoji="1" lang="zh-CN" altLang="en-US" dirty="0"/>
              <a:t> </a:t>
            </a:r>
            <a:r>
              <a:rPr kumimoji="1" lang="en-US" altLang="zh-CN" dirty="0"/>
              <a:t>degree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graph.</a:t>
            </a:r>
          </a:p>
          <a:p>
            <a:pPr marL="0" indent="0">
              <a:buNone/>
            </a:pPr>
            <a:r>
              <a:rPr kumimoji="1" lang="en-US" altLang="zh-CN" b="1" dirty="0"/>
              <a:t>3.</a:t>
            </a:r>
            <a:r>
              <a:rPr kumimoji="1" lang="zh-CN" altLang="en-US" b="1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Coalesce</a:t>
            </a:r>
          </a:p>
          <a:p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conservative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graph.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longer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move-related,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available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simplification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Simplify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70C0"/>
                </a:solidFill>
              </a:rPr>
              <a:t>coalesce</a:t>
            </a:r>
            <a:r>
              <a:rPr kumimoji="1" lang="en-US" altLang="zh-CN" dirty="0"/>
              <a:t> are repeated until only signiﬁcant-degree or move-related nodes remain.</a:t>
            </a:r>
          </a:p>
        </p:txBody>
      </p:sp>
    </p:spTree>
    <p:extLst>
      <p:ext uri="{BB962C8B-B14F-4D97-AF65-F5344CB8AC3E}">
        <p14:creationId xmlns:p14="http://schemas.microsoft.com/office/powerpoint/2010/main" val="43275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FAC0A-BD2B-3780-BB18-4AEBE6F8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820F5-1E0C-A2C2-339F-8FB3BC3D0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What: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job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temporaries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machine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registers</a:t>
            </a:r>
          </a:p>
          <a:p>
            <a:pPr lvl="1"/>
            <a:r>
              <a:rPr kumimoji="1" lang="en-US" altLang="zh-CN" dirty="0"/>
              <a:t>Assign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destination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deleted.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How:</a:t>
            </a:r>
            <a:r>
              <a:rPr kumimoji="1" lang="zh-CN" altLang="en-US" b="1" dirty="0"/>
              <a:t>  </a:t>
            </a:r>
            <a:endParaRPr kumimoji="1" lang="en-US" altLang="zh-CN" b="1" dirty="0"/>
          </a:p>
          <a:p>
            <a:pPr lvl="1"/>
            <a:r>
              <a:rPr kumimoji="1" lang="en-US" altLang="zh-CN" dirty="0"/>
              <a:t>derive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interference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graph</a:t>
            </a:r>
            <a:r>
              <a:rPr kumimoji="1" lang="en-US" altLang="zh-CN" dirty="0"/>
              <a:t> (via liveness analysis)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coloring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pair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color.</a:t>
            </a:r>
          </a:p>
          <a:p>
            <a:pPr lvl="1"/>
            <a:r>
              <a:rPr kumimoji="1" lang="en-US" altLang="zh-CN" dirty="0"/>
              <a:t>Colors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EA997AE-7630-AA6C-9F3C-082EE5105E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10" t="1297" r="1346" b="21881"/>
          <a:stretch/>
        </p:blipFill>
        <p:spPr>
          <a:xfrm>
            <a:off x="6904494" y="5230677"/>
            <a:ext cx="1449092" cy="140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17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BA8B7-9B73-7A71-F6D9-96B6F95B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Coloring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Coalescing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FC7757-45EF-325D-BC88-6AF8098AC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3" y="977710"/>
            <a:ext cx="8421514" cy="1994099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32F2148-DA46-066D-1FC0-FDC73AC58E2F}"/>
              </a:ext>
            </a:extLst>
          </p:cNvPr>
          <p:cNvSpPr txBox="1">
            <a:spLocks/>
          </p:cNvSpPr>
          <p:nvPr/>
        </p:nvSpPr>
        <p:spPr>
          <a:xfrm>
            <a:off x="361243" y="3063341"/>
            <a:ext cx="8449733" cy="36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 dirty="0"/>
              <a:t>4.</a:t>
            </a:r>
            <a:r>
              <a:rPr kumimoji="1" lang="zh-CN" altLang="en-US" b="1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Freeze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neither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simplify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coalesce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move-related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degree.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involved.</a:t>
            </a:r>
          </a:p>
          <a:p>
            <a:pPr lvl="1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up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hope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moves.</a:t>
            </a:r>
          </a:p>
          <a:p>
            <a:pPr lvl="1"/>
            <a:r>
              <a:rPr kumimoji="1" lang="en-US" altLang="zh-CN" dirty="0"/>
              <a:t>Those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non-move-related.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Simplify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coalesce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resumed.</a:t>
            </a:r>
          </a:p>
        </p:txBody>
      </p:sp>
    </p:spTree>
    <p:extLst>
      <p:ext uri="{BB962C8B-B14F-4D97-AF65-F5344CB8AC3E}">
        <p14:creationId xmlns:p14="http://schemas.microsoft.com/office/powerpoint/2010/main" val="14359201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BA8B7-9B73-7A71-F6D9-96B6F95B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Coloring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Coalescing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FC7757-45EF-325D-BC88-6AF8098AC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3" y="977710"/>
            <a:ext cx="8421514" cy="1994099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32F2148-DA46-066D-1FC0-FDC73AC58E2F}"/>
              </a:ext>
            </a:extLst>
          </p:cNvPr>
          <p:cNvSpPr txBox="1">
            <a:spLocks/>
          </p:cNvSpPr>
          <p:nvPr/>
        </p:nvSpPr>
        <p:spPr>
          <a:xfrm>
            <a:off x="361243" y="3063341"/>
            <a:ext cx="8449733" cy="36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 dirty="0"/>
              <a:t>5.</a:t>
            </a:r>
            <a:r>
              <a:rPr kumimoji="1" lang="zh-CN" altLang="en-US" b="1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Spill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low-degree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significant-degree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potential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spilling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stack.</a:t>
            </a:r>
          </a:p>
          <a:p>
            <a:pPr marL="0" indent="0">
              <a:buNone/>
            </a:pPr>
            <a:r>
              <a:rPr kumimoji="1" lang="en-US" altLang="zh-CN" b="1" dirty="0"/>
              <a:t>6.</a:t>
            </a:r>
            <a:r>
              <a:rPr kumimoji="1" lang="zh-CN" altLang="en-US" b="1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Select</a:t>
            </a:r>
          </a:p>
          <a:p>
            <a:r>
              <a:rPr kumimoji="1" lang="en-US" altLang="zh-CN" dirty="0"/>
              <a:t>Pop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stack,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colors.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Rebuild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spills.</a:t>
            </a:r>
          </a:p>
        </p:txBody>
      </p:sp>
    </p:spTree>
    <p:extLst>
      <p:ext uri="{BB962C8B-B14F-4D97-AF65-F5344CB8AC3E}">
        <p14:creationId xmlns:p14="http://schemas.microsoft.com/office/powerpoint/2010/main" val="278262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0A8F2-4A37-17C8-5093-7BB76BC4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34D51-E564-1F25-4829-D3A18A34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248389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move-related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nodes.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work-list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non-move-related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 (K=4).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h</a:t>
            </a:r>
          </a:p>
          <a:p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h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k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2E079B1-9049-E4FA-E7EA-FC99ACEE9138}"/>
              </a:ext>
            </a:extLst>
          </p:cNvPr>
          <p:cNvGrpSpPr/>
          <p:nvPr/>
        </p:nvGrpSpPr>
        <p:grpSpPr>
          <a:xfrm>
            <a:off x="361243" y="3591335"/>
            <a:ext cx="3586382" cy="2565957"/>
            <a:chOff x="333024" y="2431344"/>
            <a:chExt cx="4416036" cy="315955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AC12472-F823-F748-9D23-4EB712CEE530}"/>
                </a:ext>
              </a:extLst>
            </p:cNvPr>
            <p:cNvSpPr/>
            <p:nvPr/>
          </p:nvSpPr>
          <p:spPr>
            <a:xfrm>
              <a:off x="4312996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m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E577AD3-1630-CFBE-C40B-675A86EB5A7D}"/>
                </a:ext>
              </a:extLst>
            </p:cNvPr>
            <p:cNvSpPr/>
            <p:nvPr/>
          </p:nvSpPr>
          <p:spPr>
            <a:xfrm>
              <a:off x="1895960" y="2431344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9A76FB1-3B3A-AFEB-C001-A662ED3B2275}"/>
                </a:ext>
              </a:extLst>
            </p:cNvPr>
            <p:cNvSpPr/>
            <p:nvPr/>
          </p:nvSpPr>
          <p:spPr>
            <a:xfrm>
              <a:off x="2675685" y="2828296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e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8F6730A-BCCF-7C0A-24E5-E3A2ED4D979B}"/>
                </a:ext>
              </a:extLst>
            </p:cNvPr>
            <p:cNvSpPr/>
            <p:nvPr/>
          </p:nvSpPr>
          <p:spPr>
            <a:xfrm>
              <a:off x="3505021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0A218C0-91F2-2E2E-C045-235812EC6DE3}"/>
                </a:ext>
              </a:extLst>
            </p:cNvPr>
            <p:cNvSpPr/>
            <p:nvPr/>
          </p:nvSpPr>
          <p:spPr>
            <a:xfrm>
              <a:off x="2682903" y="4910121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CA57A2F-8940-035F-C21D-DADC31935BD2}"/>
                </a:ext>
              </a:extLst>
            </p:cNvPr>
            <p:cNvSpPr/>
            <p:nvPr/>
          </p:nvSpPr>
          <p:spPr>
            <a:xfrm>
              <a:off x="1913632" y="4474057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d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7A98C47-4C56-A50E-3ED5-90C0E87CBFD2}"/>
                </a:ext>
              </a:extLst>
            </p:cNvPr>
            <p:cNvSpPr/>
            <p:nvPr/>
          </p:nvSpPr>
          <p:spPr>
            <a:xfrm>
              <a:off x="1140999" y="3935652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k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8F79B53-D65F-1679-E8F5-852F2E650DB4}"/>
                </a:ext>
              </a:extLst>
            </p:cNvPr>
            <p:cNvSpPr/>
            <p:nvPr/>
          </p:nvSpPr>
          <p:spPr>
            <a:xfrm>
              <a:off x="333024" y="3935652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j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DE895C1-E3DC-17D9-52FB-087CEE033F94}"/>
                </a:ext>
              </a:extLst>
            </p:cNvPr>
            <p:cNvSpPr/>
            <p:nvPr/>
          </p:nvSpPr>
          <p:spPr>
            <a:xfrm>
              <a:off x="1160724" y="5111694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h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ACFCFDB-5784-3A1B-066D-79353857D852}"/>
                </a:ext>
              </a:extLst>
            </p:cNvPr>
            <p:cNvSpPr/>
            <p:nvPr/>
          </p:nvSpPr>
          <p:spPr>
            <a:xfrm>
              <a:off x="1913632" y="5154832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g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线连接符 20">
              <a:extLst>
                <a:ext uri="{FF2B5EF4-FFF2-40B4-BE49-F238E27FC236}">
                  <a16:creationId xmlns:a16="http://schemas.microsoft.com/office/drawing/2014/main" id="{4A2B46B6-123D-7E88-C928-CD53AAFE82AD}"/>
                </a:ext>
              </a:extLst>
            </p:cNvPr>
            <p:cNvCxnSpPr>
              <a:stCxn id="6" idx="2"/>
              <a:endCxn id="12" idx="0"/>
            </p:cNvCxnSpPr>
            <p:nvPr/>
          </p:nvCxnSpPr>
          <p:spPr>
            <a:xfrm rot="10800000" flipV="1">
              <a:off x="551056" y="2649376"/>
              <a:ext cx="1344904" cy="1286276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20">
              <a:extLst>
                <a:ext uri="{FF2B5EF4-FFF2-40B4-BE49-F238E27FC236}">
                  <a16:creationId xmlns:a16="http://schemas.microsoft.com/office/drawing/2014/main" id="{1AF20E49-7303-9CAF-E5D9-B93F59845514}"/>
                </a:ext>
              </a:extLst>
            </p:cNvPr>
            <p:cNvCxnSpPr>
              <a:cxnSpLocks/>
              <a:stCxn id="6" idx="6"/>
              <a:endCxn id="5" idx="0"/>
            </p:cNvCxnSpPr>
            <p:nvPr/>
          </p:nvCxnSpPr>
          <p:spPr>
            <a:xfrm>
              <a:off x="2332024" y="2649376"/>
              <a:ext cx="2199004" cy="1212293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20">
              <a:extLst>
                <a:ext uri="{FF2B5EF4-FFF2-40B4-BE49-F238E27FC236}">
                  <a16:creationId xmlns:a16="http://schemas.microsoft.com/office/drawing/2014/main" id="{ABE80947-67E1-203A-AEB8-BC510C242B3E}"/>
                </a:ext>
              </a:extLst>
            </p:cNvPr>
            <p:cNvCxnSpPr>
              <a:cxnSpLocks/>
              <a:stCxn id="12" idx="7"/>
              <a:endCxn id="7" idx="2"/>
            </p:cNvCxnSpPr>
            <p:nvPr/>
          </p:nvCxnSpPr>
          <p:spPr>
            <a:xfrm rot="5400000" flipH="1" flipV="1">
              <a:off x="1213864" y="2537692"/>
              <a:ext cx="953184" cy="1970457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62C5D756-45E7-138B-0E04-BC952E46A4B4}"/>
                </a:ext>
              </a:extLst>
            </p:cNvPr>
            <p:cNvCxnSpPr>
              <a:cxnSpLocks/>
              <a:stCxn id="12" idx="5"/>
              <a:endCxn id="10" idx="2"/>
            </p:cNvCxnSpPr>
            <p:nvPr/>
          </p:nvCxnSpPr>
          <p:spPr>
            <a:xfrm rot="16200000" flipH="1">
              <a:off x="1117314" y="3895770"/>
              <a:ext cx="384233" cy="1208404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20">
              <a:extLst>
                <a:ext uri="{FF2B5EF4-FFF2-40B4-BE49-F238E27FC236}">
                  <a16:creationId xmlns:a16="http://schemas.microsoft.com/office/drawing/2014/main" id="{3880A6C7-8F90-22AE-505D-9D376A52BC29}"/>
                </a:ext>
              </a:extLst>
            </p:cNvPr>
            <p:cNvCxnSpPr>
              <a:cxnSpLocks/>
              <a:stCxn id="12" idx="4"/>
              <a:endCxn id="14" idx="3"/>
            </p:cNvCxnSpPr>
            <p:nvPr/>
          </p:nvCxnSpPr>
          <p:spPr>
            <a:xfrm rot="16200000" flipH="1">
              <a:off x="686614" y="4236158"/>
              <a:ext cx="1155320" cy="1426436"/>
            </a:xfrm>
            <a:prstGeom prst="curvedConnector3">
              <a:avLst>
                <a:gd name="adj1" fmla="val 12531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20">
              <a:extLst>
                <a:ext uri="{FF2B5EF4-FFF2-40B4-BE49-F238E27FC236}">
                  <a16:creationId xmlns:a16="http://schemas.microsoft.com/office/drawing/2014/main" id="{70FD485B-E68D-624F-C59F-20F6FCA8E549}"/>
                </a:ext>
              </a:extLst>
            </p:cNvPr>
            <p:cNvCxnSpPr>
              <a:cxnSpLocks/>
              <a:stCxn id="10" idx="5"/>
              <a:endCxn id="5" idx="3"/>
            </p:cNvCxnSpPr>
            <p:nvPr/>
          </p:nvCxnSpPr>
          <p:spPr>
            <a:xfrm rot="5400000" flipH="1" flipV="1">
              <a:off x="3025152" y="3494557"/>
              <a:ext cx="612388" cy="2091020"/>
            </a:xfrm>
            <a:prstGeom prst="curvedConnector3">
              <a:avLst>
                <a:gd name="adj1" fmla="val -12241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B248C780-6D7B-452A-9DD8-77622EBB48BE}"/>
                </a:ext>
              </a:extLst>
            </p:cNvPr>
            <p:cNvCxnSpPr>
              <a:cxnSpLocks/>
              <a:stCxn id="10" idx="7"/>
              <a:endCxn id="8" idx="2"/>
            </p:cNvCxnSpPr>
            <p:nvPr/>
          </p:nvCxnSpPr>
          <p:spPr>
            <a:xfrm flipV="1">
              <a:off x="2285836" y="4079701"/>
              <a:ext cx="1219185" cy="458216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0">
              <a:extLst>
                <a:ext uri="{FF2B5EF4-FFF2-40B4-BE49-F238E27FC236}">
                  <a16:creationId xmlns:a16="http://schemas.microsoft.com/office/drawing/2014/main" id="{9777878E-E483-4BA1-CF07-04DAF409C2C8}"/>
                </a:ext>
              </a:extLst>
            </p:cNvPr>
            <p:cNvCxnSpPr>
              <a:cxnSpLocks/>
              <a:stCxn id="9" idx="7"/>
              <a:endCxn id="5" idx="3"/>
            </p:cNvCxnSpPr>
            <p:nvPr/>
          </p:nvCxnSpPr>
          <p:spPr>
            <a:xfrm flipV="1">
              <a:off x="3055107" y="4233873"/>
              <a:ext cx="1321749" cy="74010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0">
              <a:extLst>
                <a:ext uri="{FF2B5EF4-FFF2-40B4-BE49-F238E27FC236}">
                  <a16:creationId xmlns:a16="http://schemas.microsoft.com/office/drawing/2014/main" id="{89FFC24F-1964-C771-7A3A-CED24E218E9E}"/>
                </a:ext>
              </a:extLst>
            </p:cNvPr>
            <p:cNvCxnSpPr>
              <a:cxnSpLocks/>
              <a:stCxn id="9" idx="0"/>
              <a:endCxn id="8" idx="3"/>
            </p:cNvCxnSpPr>
            <p:nvPr/>
          </p:nvCxnSpPr>
          <p:spPr>
            <a:xfrm flipV="1">
              <a:off x="2900935" y="4233873"/>
              <a:ext cx="667946" cy="67624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0">
              <a:extLst>
                <a:ext uri="{FF2B5EF4-FFF2-40B4-BE49-F238E27FC236}">
                  <a16:creationId xmlns:a16="http://schemas.microsoft.com/office/drawing/2014/main" id="{665F5375-5429-5DA6-0443-F4EC7AFFF234}"/>
                </a:ext>
              </a:extLst>
            </p:cNvPr>
            <p:cNvCxnSpPr>
              <a:cxnSpLocks/>
              <a:stCxn id="11" idx="5"/>
              <a:endCxn id="10" idx="1"/>
            </p:cNvCxnSpPr>
            <p:nvPr/>
          </p:nvCxnSpPr>
          <p:spPr>
            <a:xfrm>
              <a:off x="1513203" y="4307856"/>
              <a:ext cx="464289" cy="230061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0">
              <a:extLst>
                <a:ext uri="{FF2B5EF4-FFF2-40B4-BE49-F238E27FC236}">
                  <a16:creationId xmlns:a16="http://schemas.microsoft.com/office/drawing/2014/main" id="{3312BA68-8193-BDD5-D781-0A8942F28F0F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>
              <a:off x="769088" y="4153684"/>
              <a:ext cx="371911" cy="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0">
              <a:extLst>
                <a:ext uri="{FF2B5EF4-FFF2-40B4-BE49-F238E27FC236}">
                  <a16:creationId xmlns:a16="http://schemas.microsoft.com/office/drawing/2014/main" id="{5F75BE13-7B53-3CBB-7C04-708960FBD5F4}"/>
                </a:ext>
              </a:extLst>
            </p:cNvPr>
            <p:cNvCxnSpPr>
              <a:cxnSpLocks/>
              <a:stCxn id="11" idx="6"/>
              <a:endCxn id="8" idx="2"/>
            </p:cNvCxnSpPr>
            <p:nvPr/>
          </p:nvCxnSpPr>
          <p:spPr>
            <a:xfrm flipV="1">
              <a:off x="1577063" y="4079701"/>
              <a:ext cx="1927958" cy="73983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0">
              <a:extLst>
                <a:ext uri="{FF2B5EF4-FFF2-40B4-BE49-F238E27FC236}">
                  <a16:creationId xmlns:a16="http://schemas.microsoft.com/office/drawing/2014/main" id="{46DDDA95-7E11-FFB7-B361-151848AAADBB}"/>
                </a:ext>
              </a:extLst>
            </p:cNvPr>
            <p:cNvCxnSpPr>
              <a:cxnSpLocks/>
              <a:stCxn id="7" idx="5"/>
              <a:endCxn id="8" idx="1"/>
            </p:cNvCxnSpPr>
            <p:nvPr/>
          </p:nvCxnSpPr>
          <p:spPr>
            <a:xfrm>
              <a:off x="3047889" y="3200500"/>
              <a:ext cx="520992" cy="725029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0">
              <a:extLst>
                <a:ext uri="{FF2B5EF4-FFF2-40B4-BE49-F238E27FC236}">
                  <a16:creationId xmlns:a16="http://schemas.microsoft.com/office/drawing/2014/main" id="{BE6EDB0E-2F1C-73C7-1BA2-326A3AC942AB}"/>
                </a:ext>
              </a:extLst>
            </p:cNvPr>
            <p:cNvCxnSpPr>
              <a:cxnSpLocks/>
              <a:stCxn id="6" idx="6"/>
              <a:endCxn id="7" idx="1"/>
            </p:cNvCxnSpPr>
            <p:nvPr/>
          </p:nvCxnSpPr>
          <p:spPr>
            <a:xfrm>
              <a:off x="2332024" y="2649376"/>
              <a:ext cx="407521" cy="24278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0">
              <a:extLst>
                <a:ext uri="{FF2B5EF4-FFF2-40B4-BE49-F238E27FC236}">
                  <a16:creationId xmlns:a16="http://schemas.microsoft.com/office/drawing/2014/main" id="{A222FFBD-246E-5A6C-AC73-364FA24A9311}"/>
                </a:ext>
              </a:extLst>
            </p:cNvPr>
            <p:cNvCxnSpPr>
              <a:cxnSpLocks/>
              <a:stCxn id="7" idx="5"/>
              <a:endCxn id="5" idx="1"/>
            </p:cNvCxnSpPr>
            <p:nvPr/>
          </p:nvCxnSpPr>
          <p:spPr>
            <a:xfrm>
              <a:off x="3047889" y="3200500"/>
              <a:ext cx="1328967" cy="725029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0">
              <a:extLst>
                <a:ext uri="{FF2B5EF4-FFF2-40B4-BE49-F238E27FC236}">
                  <a16:creationId xmlns:a16="http://schemas.microsoft.com/office/drawing/2014/main" id="{7F77B39D-C9C5-40C0-78D8-527635C64815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>
              <a:off x="1596788" y="5329726"/>
              <a:ext cx="316844" cy="4313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20">
              <a:extLst>
                <a:ext uri="{FF2B5EF4-FFF2-40B4-BE49-F238E27FC236}">
                  <a16:creationId xmlns:a16="http://schemas.microsoft.com/office/drawing/2014/main" id="{1E2D2890-8B8C-BA0F-DEA8-8CED7EF34F3D}"/>
                </a:ext>
              </a:extLst>
            </p:cNvPr>
            <p:cNvCxnSpPr>
              <a:cxnSpLocks/>
              <a:stCxn id="12" idx="5"/>
              <a:endCxn id="13" idx="1"/>
            </p:cNvCxnSpPr>
            <p:nvPr/>
          </p:nvCxnSpPr>
          <p:spPr>
            <a:xfrm>
              <a:off x="705228" y="4307856"/>
              <a:ext cx="519356" cy="86769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20">
              <a:extLst>
                <a:ext uri="{FF2B5EF4-FFF2-40B4-BE49-F238E27FC236}">
                  <a16:creationId xmlns:a16="http://schemas.microsoft.com/office/drawing/2014/main" id="{728359B9-D4D8-1DD4-8907-4D7F85C4561E}"/>
                </a:ext>
              </a:extLst>
            </p:cNvPr>
            <p:cNvCxnSpPr>
              <a:cxnSpLocks/>
              <a:stCxn id="11" idx="4"/>
              <a:endCxn id="14" idx="1"/>
            </p:cNvCxnSpPr>
            <p:nvPr/>
          </p:nvCxnSpPr>
          <p:spPr>
            <a:xfrm>
              <a:off x="1359031" y="4371716"/>
              <a:ext cx="618461" cy="846976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20">
              <a:extLst>
                <a:ext uri="{FF2B5EF4-FFF2-40B4-BE49-F238E27FC236}">
                  <a16:creationId xmlns:a16="http://schemas.microsoft.com/office/drawing/2014/main" id="{26BF3237-C1D0-E3AB-C7F0-6052E771BAF7}"/>
                </a:ext>
              </a:extLst>
            </p:cNvPr>
            <p:cNvCxnSpPr>
              <a:cxnSpLocks/>
              <a:stCxn id="8" idx="6"/>
              <a:endCxn id="5" idx="2"/>
            </p:cNvCxnSpPr>
            <p:nvPr/>
          </p:nvCxnSpPr>
          <p:spPr>
            <a:xfrm>
              <a:off x="3941085" y="4079701"/>
              <a:ext cx="371911" cy="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20">
              <a:extLst>
                <a:ext uri="{FF2B5EF4-FFF2-40B4-BE49-F238E27FC236}">
                  <a16:creationId xmlns:a16="http://schemas.microsoft.com/office/drawing/2014/main" id="{39FE4711-EA5D-B930-C694-243FF8913D5D}"/>
                </a:ext>
              </a:extLst>
            </p:cNvPr>
            <p:cNvCxnSpPr>
              <a:cxnSpLocks/>
              <a:stCxn id="12" idx="7"/>
              <a:endCxn id="8" idx="1"/>
            </p:cNvCxnSpPr>
            <p:nvPr/>
          </p:nvCxnSpPr>
          <p:spPr>
            <a:xfrm rot="5400000" flipH="1" flipV="1">
              <a:off x="2100063" y="2530695"/>
              <a:ext cx="73983" cy="2863653"/>
            </a:xfrm>
            <a:prstGeom prst="curvedConnector3">
              <a:avLst>
                <a:gd name="adj1" fmla="val 495307"/>
              </a:avLst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20">
              <a:extLst>
                <a:ext uri="{FF2B5EF4-FFF2-40B4-BE49-F238E27FC236}">
                  <a16:creationId xmlns:a16="http://schemas.microsoft.com/office/drawing/2014/main" id="{02E231C4-644A-D86D-E180-99FD71CD486D}"/>
                </a:ext>
              </a:extLst>
            </p:cNvPr>
            <p:cNvCxnSpPr>
              <a:cxnSpLocks/>
              <a:stCxn id="10" idx="6"/>
              <a:endCxn id="9" idx="1"/>
            </p:cNvCxnSpPr>
            <p:nvPr/>
          </p:nvCxnSpPr>
          <p:spPr>
            <a:xfrm>
              <a:off x="2349696" y="4692089"/>
              <a:ext cx="397067" cy="28189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右箭头 67">
            <a:extLst>
              <a:ext uri="{FF2B5EF4-FFF2-40B4-BE49-F238E27FC236}">
                <a16:creationId xmlns:a16="http://schemas.microsoft.com/office/drawing/2014/main" id="{E7A02DAA-8143-F72F-EEAF-85919CC986B3}"/>
              </a:ext>
            </a:extLst>
          </p:cNvPr>
          <p:cNvSpPr/>
          <p:nvPr/>
        </p:nvSpPr>
        <p:spPr>
          <a:xfrm>
            <a:off x="4313012" y="4803597"/>
            <a:ext cx="427792" cy="188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220A12DC-7287-5A0A-4512-1F17149126B0}"/>
              </a:ext>
            </a:extLst>
          </p:cNvPr>
          <p:cNvGrpSpPr/>
          <p:nvPr/>
        </p:nvGrpSpPr>
        <p:grpSpPr>
          <a:xfrm>
            <a:off x="5224594" y="3581908"/>
            <a:ext cx="3586382" cy="2367220"/>
            <a:chOff x="333024" y="2431344"/>
            <a:chExt cx="4416036" cy="2914841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19CD3BB-DB35-4ECA-01DF-EDA65BC6FAEC}"/>
                </a:ext>
              </a:extLst>
            </p:cNvPr>
            <p:cNvSpPr/>
            <p:nvPr/>
          </p:nvSpPr>
          <p:spPr>
            <a:xfrm>
              <a:off x="4312996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m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C0CE05D-B5A8-4185-7B29-854167453AB1}"/>
                </a:ext>
              </a:extLst>
            </p:cNvPr>
            <p:cNvSpPr/>
            <p:nvPr/>
          </p:nvSpPr>
          <p:spPr>
            <a:xfrm>
              <a:off x="1895960" y="2431344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E135610-1A7F-3C60-8DDD-4CD0E4A1CBC9}"/>
                </a:ext>
              </a:extLst>
            </p:cNvPr>
            <p:cNvSpPr/>
            <p:nvPr/>
          </p:nvSpPr>
          <p:spPr>
            <a:xfrm>
              <a:off x="2675685" y="2828296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e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2D150AA-1F16-4DC8-64A4-42CF53D9693D}"/>
                </a:ext>
              </a:extLst>
            </p:cNvPr>
            <p:cNvSpPr/>
            <p:nvPr/>
          </p:nvSpPr>
          <p:spPr>
            <a:xfrm>
              <a:off x="3505021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692134FC-D2E1-3BA4-2D39-8575A879EFFC}"/>
                </a:ext>
              </a:extLst>
            </p:cNvPr>
            <p:cNvSpPr/>
            <p:nvPr/>
          </p:nvSpPr>
          <p:spPr>
            <a:xfrm>
              <a:off x="2682903" y="4910121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DE07E4C-ABA2-1F6E-9600-FE85607AD6F8}"/>
                </a:ext>
              </a:extLst>
            </p:cNvPr>
            <p:cNvSpPr/>
            <p:nvPr/>
          </p:nvSpPr>
          <p:spPr>
            <a:xfrm>
              <a:off x="1913632" y="4474057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d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64FAB37E-054D-A524-6726-0B6C5AE8E3B3}"/>
                </a:ext>
              </a:extLst>
            </p:cNvPr>
            <p:cNvSpPr/>
            <p:nvPr/>
          </p:nvSpPr>
          <p:spPr>
            <a:xfrm>
              <a:off x="333024" y="3935652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j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直线连接符 20">
              <a:extLst>
                <a:ext uri="{FF2B5EF4-FFF2-40B4-BE49-F238E27FC236}">
                  <a16:creationId xmlns:a16="http://schemas.microsoft.com/office/drawing/2014/main" id="{18426348-1D54-2665-7460-E0D76B4FFCCD}"/>
                </a:ext>
              </a:extLst>
            </p:cNvPr>
            <p:cNvCxnSpPr>
              <a:stCxn id="71" idx="2"/>
              <a:endCxn id="77" idx="0"/>
            </p:cNvCxnSpPr>
            <p:nvPr/>
          </p:nvCxnSpPr>
          <p:spPr>
            <a:xfrm rot="10800000" flipV="1">
              <a:off x="551056" y="2649376"/>
              <a:ext cx="1344904" cy="1286276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20">
              <a:extLst>
                <a:ext uri="{FF2B5EF4-FFF2-40B4-BE49-F238E27FC236}">
                  <a16:creationId xmlns:a16="http://schemas.microsoft.com/office/drawing/2014/main" id="{741FD004-CB2F-47FA-6379-722FE7754DB0}"/>
                </a:ext>
              </a:extLst>
            </p:cNvPr>
            <p:cNvCxnSpPr>
              <a:cxnSpLocks/>
              <a:stCxn id="71" idx="6"/>
              <a:endCxn id="70" idx="0"/>
            </p:cNvCxnSpPr>
            <p:nvPr/>
          </p:nvCxnSpPr>
          <p:spPr>
            <a:xfrm>
              <a:off x="2332024" y="2649376"/>
              <a:ext cx="2199004" cy="1212293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0">
              <a:extLst>
                <a:ext uri="{FF2B5EF4-FFF2-40B4-BE49-F238E27FC236}">
                  <a16:creationId xmlns:a16="http://schemas.microsoft.com/office/drawing/2014/main" id="{EB3853DE-8D2A-0519-1503-02F85099FA8C}"/>
                </a:ext>
              </a:extLst>
            </p:cNvPr>
            <p:cNvCxnSpPr>
              <a:cxnSpLocks/>
              <a:stCxn id="77" idx="7"/>
              <a:endCxn id="72" idx="2"/>
            </p:cNvCxnSpPr>
            <p:nvPr/>
          </p:nvCxnSpPr>
          <p:spPr>
            <a:xfrm rot="5400000" flipH="1" flipV="1">
              <a:off x="1213864" y="2537692"/>
              <a:ext cx="953184" cy="1970457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0">
              <a:extLst>
                <a:ext uri="{FF2B5EF4-FFF2-40B4-BE49-F238E27FC236}">
                  <a16:creationId xmlns:a16="http://schemas.microsoft.com/office/drawing/2014/main" id="{815E4FBB-BC9E-0739-3AB1-7464E3516124}"/>
                </a:ext>
              </a:extLst>
            </p:cNvPr>
            <p:cNvCxnSpPr>
              <a:cxnSpLocks/>
              <a:stCxn id="77" idx="5"/>
              <a:endCxn id="75" idx="2"/>
            </p:cNvCxnSpPr>
            <p:nvPr/>
          </p:nvCxnSpPr>
          <p:spPr>
            <a:xfrm rot="16200000" flipH="1">
              <a:off x="1117314" y="3895770"/>
              <a:ext cx="384233" cy="1208404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0">
              <a:extLst>
                <a:ext uri="{FF2B5EF4-FFF2-40B4-BE49-F238E27FC236}">
                  <a16:creationId xmlns:a16="http://schemas.microsoft.com/office/drawing/2014/main" id="{95E0C867-1A2F-1161-8BAF-896F0CE01B51}"/>
                </a:ext>
              </a:extLst>
            </p:cNvPr>
            <p:cNvCxnSpPr>
              <a:cxnSpLocks/>
              <a:stCxn id="75" idx="5"/>
              <a:endCxn id="70" idx="3"/>
            </p:cNvCxnSpPr>
            <p:nvPr/>
          </p:nvCxnSpPr>
          <p:spPr>
            <a:xfrm rot="5400000" flipH="1" flipV="1">
              <a:off x="3025152" y="3494557"/>
              <a:ext cx="612388" cy="2091020"/>
            </a:xfrm>
            <a:prstGeom prst="curvedConnector3">
              <a:avLst>
                <a:gd name="adj1" fmla="val -12241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0">
              <a:extLst>
                <a:ext uri="{FF2B5EF4-FFF2-40B4-BE49-F238E27FC236}">
                  <a16:creationId xmlns:a16="http://schemas.microsoft.com/office/drawing/2014/main" id="{FD211F19-1C68-C5D3-0C69-B1BA25AF0F77}"/>
                </a:ext>
              </a:extLst>
            </p:cNvPr>
            <p:cNvCxnSpPr>
              <a:cxnSpLocks/>
              <a:stCxn id="75" idx="7"/>
              <a:endCxn id="73" idx="2"/>
            </p:cNvCxnSpPr>
            <p:nvPr/>
          </p:nvCxnSpPr>
          <p:spPr>
            <a:xfrm flipV="1">
              <a:off x="2285836" y="4079701"/>
              <a:ext cx="1219185" cy="458216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0">
              <a:extLst>
                <a:ext uri="{FF2B5EF4-FFF2-40B4-BE49-F238E27FC236}">
                  <a16:creationId xmlns:a16="http://schemas.microsoft.com/office/drawing/2014/main" id="{917A50A2-7CDC-9C03-D058-4D7DB48B1F3A}"/>
                </a:ext>
              </a:extLst>
            </p:cNvPr>
            <p:cNvCxnSpPr>
              <a:cxnSpLocks/>
              <a:stCxn id="74" idx="7"/>
              <a:endCxn id="70" idx="3"/>
            </p:cNvCxnSpPr>
            <p:nvPr/>
          </p:nvCxnSpPr>
          <p:spPr>
            <a:xfrm flipV="1">
              <a:off x="3055107" y="4233873"/>
              <a:ext cx="1321749" cy="74010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0">
              <a:extLst>
                <a:ext uri="{FF2B5EF4-FFF2-40B4-BE49-F238E27FC236}">
                  <a16:creationId xmlns:a16="http://schemas.microsoft.com/office/drawing/2014/main" id="{2DFEAC2D-AD32-01F2-8239-01FEA5BBA804}"/>
                </a:ext>
              </a:extLst>
            </p:cNvPr>
            <p:cNvCxnSpPr>
              <a:cxnSpLocks/>
              <a:stCxn id="74" idx="0"/>
              <a:endCxn id="73" idx="3"/>
            </p:cNvCxnSpPr>
            <p:nvPr/>
          </p:nvCxnSpPr>
          <p:spPr>
            <a:xfrm flipV="1">
              <a:off x="2900935" y="4233873"/>
              <a:ext cx="667946" cy="67624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20">
              <a:extLst>
                <a:ext uri="{FF2B5EF4-FFF2-40B4-BE49-F238E27FC236}">
                  <a16:creationId xmlns:a16="http://schemas.microsoft.com/office/drawing/2014/main" id="{3890DE1C-02D9-8C9D-8D2D-32B018A41DBE}"/>
                </a:ext>
              </a:extLst>
            </p:cNvPr>
            <p:cNvCxnSpPr>
              <a:cxnSpLocks/>
              <a:stCxn id="72" idx="5"/>
              <a:endCxn id="73" idx="1"/>
            </p:cNvCxnSpPr>
            <p:nvPr/>
          </p:nvCxnSpPr>
          <p:spPr>
            <a:xfrm>
              <a:off x="3047889" y="3200500"/>
              <a:ext cx="520992" cy="725029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20">
              <a:extLst>
                <a:ext uri="{FF2B5EF4-FFF2-40B4-BE49-F238E27FC236}">
                  <a16:creationId xmlns:a16="http://schemas.microsoft.com/office/drawing/2014/main" id="{3FC67B9C-8201-E17B-AD43-4C309784BD4A}"/>
                </a:ext>
              </a:extLst>
            </p:cNvPr>
            <p:cNvCxnSpPr>
              <a:cxnSpLocks/>
              <a:stCxn id="71" idx="6"/>
              <a:endCxn id="72" idx="1"/>
            </p:cNvCxnSpPr>
            <p:nvPr/>
          </p:nvCxnSpPr>
          <p:spPr>
            <a:xfrm>
              <a:off x="2332024" y="2649376"/>
              <a:ext cx="407521" cy="24278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20">
              <a:extLst>
                <a:ext uri="{FF2B5EF4-FFF2-40B4-BE49-F238E27FC236}">
                  <a16:creationId xmlns:a16="http://schemas.microsoft.com/office/drawing/2014/main" id="{48837333-5CE4-95F3-77D4-078A10BD43C8}"/>
                </a:ext>
              </a:extLst>
            </p:cNvPr>
            <p:cNvCxnSpPr>
              <a:cxnSpLocks/>
              <a:stCxn id="72" idx="5"/>
              <a:endCxn id="70" idx="1"/>
            </p:cNvCxnSpPr>
            <p:nvPr/>
          </p:nvCxnSpPr>
          <p:spPr>
            <a:xfrm>
              <a:off x="3047889" y="3200500"/>
              <a:ext cx="1328967" cy="725029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符 20">
              <a:extLst>
                <a:ext uri="{FF2B5EF4-FFF2-40B4-BE49-F238E27FC236}">
                  <a16:creationId xmlns:a16="http://schemas.microsoft.com/office/drawing/2014/main" id="{F9ACEE66-306C-E13E-E6C6-9681BFEE5D22}"/>
                </a:ext>
              </a:extLst>
            </p:cNvPr>
            <p:cNvCxnSpPr>
              <a:cxnSpLocks/>
              <a:stCxn id="73" idx="6"/>
              <a:endCxn id="70" idx="2"/>
            </p:cNvCxnSpPr>
            <p:nvPr/>
          </p:nvCxnSpPr>
          <p:spPr>
            <a:xfrm>
              <a:off x="3941085" y="4079701"/>
              <a:ext cx="371911" cy="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20">
              <a:extLst>
                <a:ext uri="{FF2B5EF4-FFF2-40B4-BE49-F238E27FC236}">
                  <a16:creationId xmlns:a16="http://schemas.microsoft.com/office/drawing/2014/main" id="{A1EA3D51-1459-CD41-7553-39B40773F5D1}"/>
                </a:ext>
              </a:extLst>
            </p:cNvPr>
            <p:cNvCxnSpPr>
              <a:cxnSpLocks/>
              <a:stCxn id="77" idx="7"/>
              <a:endCxn id="73" idx="1"/>
            </p:cNvCxnSpPr>
            <p:nvPr/>
          </p:nvCxnSpPr>
          <p:spPr>
            <a:xfrm rot="5400000" flipH="1" flipV="1">
              <a:off x="2100063" y="2530695"/>
              <a:ext cx="73983" cy="2863653"/>
            </a:xfrm>
            <a:prstGeom prst="curvedConnector3">
              <a:avLst>
                <a:gd name="adj1" fmla="val 495307"/>
              </a:avLst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20">
              <a:extLst>
                <a:ext uri="{FF2B5EF4-FFF2-40B4-BE49-F238E27FC236}">
                  <a16:creationId xmlns:a16="http://schemas.microsoft.com/office/drawing/2014/main" id="{C8348A7C-5C4E-9014-9F01-8BD5F5A9D845}"/>
                </a:ext>
              </a:extLst>
            </p:cNvPr>
            <p:cNvCxnSpPr>
              <a:cxnSpLocks/>
              <a:stCxn id="75" idx="6"/>
              <a:endCxn id="74" idx="1"/>
            </p:cNvCxnSpPr>
            <p:nvPr/>
          </p:nvCxnSpPr>
          <p:spPr>
            <a:xfrm>
              <a:off x="2349696" y="4692089"/>
              <a:ext cx="397067" cy="28189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884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78688-E314-8565-F7DC-25EC3E13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904DD-CA45-988F-A28E-FF9FDCE94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invoke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indeed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coalesceable</a:t>
            </a:r>
            <a:r>
              <a:rPr kumimoji="1" lang="en-US" altLang="zh-CN" dirty="0"/>
              <a:t> (K=4).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Why?</a:t>
            </a:r>
          </a:p>
          <a:p>
            <a:pPr lvl="1"/>
            <a:r>
              <a:rPr kumimoji="1" lang="en-US" altLang="zh-CN" dirty="0"/>
              <a:t>Both Briggs and George</a:t>
            </a:r>
            <a:endParaRPr kumimoji="1"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AED0416-9BD8-9F3B-B023-E1A2505B3DB9}"/>
              </a:ext>
            </a:extLst>
          </p:cNvPr>
          <p:cNvGrpSpPr/>
          <p:nvPr/>
        </p:nvGrpSpPr>
        <p:grpSpPr>
          <a:xfrm>
            <a:off x="361242" y="3429000"/>
            <a:ext cx="3586382" cy="2367220"/>
            <a:chOff x="333024" y="2431344"/>
            <a:chExt cx="4416036" cy="2914841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54C2B4A-00F7-5FE2-91A2-2ACAEED09A65}"/>
                </a:ext>
              </a:extLst>
            </p:cNvPr>
            <p:cNvSpPr/>
            <p:nvPr/>
          </p:nvSpPr>
          <p:spPr>
            <a:xfrm>
              <a:off x="4312996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m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A8CE1995-493E-DC53-68A0-427D45531DBC}"/>
                </a:ext>
              </a:extLst>
            </p:cNvPr>
            <p:cNvSpPr/>
            <p:nvPr/>
          </p:nvSpPr>
          <p:spPr>
            <a:xfrm>
              <a:off x="1895960" y="2431344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9E077B5-D5E1-1EA0-406F-49E19F9D3B6E}"/>
                </a:ext>
              </a:extLst>
            </p:cNvPr>
            <p:cNvSpPr/>
            <p:nvPr/>
          </p:nvSpPr>
          <p:spPr>
            <a:xfrm>
              <a:off x="2675685" y="2828296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e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E384F35-208C-112B-EB0A-556EA20B89CA}"/>
                </a:ext>
              </a:extLst>
            </p:cNvPr>
            <p:cNvSpPr/>
            <p:nvPr/>
          </p:nvSpPr>
          <p:spPr>
            <a:xfrm>
              <a:off x="3505021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779029E-4221-2BA9-24BF-D602FE0446BE}"/>
                </a:ext>
              </a:extLst>
            </p:cNvPr>
            <p:cNvSpPr/>
            <p:nvPr/>
          </p:nvSpPr>
          <p:spPr>
            <a:xfrm>
              <a:off x="2682903" y="4910121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DD5E1CAE-AB25-E08B-CD70-2B2FE824B0FA}"/>
                </a:ext>
              </a:extLst>
            </p:cNvPr>
            <p:cNvSpPr/>
            <p:nvPr/>
          </p:nvSpPr>
          <p:spPr>
            <a:xfrm>
              <a:off x="1913632" y="4474057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d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8115BEE-F96B-B7A4-85ED-CA3AB20837EC}"/>
                </a:ext>
              </a:extLst>
            </p:cNvPr>
            <p:cNvSpPr/>
            <p:nvPr/>
          </p:nvSpPr>
          <p:spPr>
            <a:xfrm>
              <a:off x="333024" y="3935652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j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线连接符 20">
              <a:extLst>
                <a:ext uri="{FF2B5EF4-FFF2-40B4-BE49-F238E27FC236}">
                  <a16:creationId xmlns:a16="http://schemas.microsoft.com/office/drawing/2014/main" id="{FD4160E6-4D42-0666-9F6D-06C61C873708}"/>
                </a:ext>
              </a:extLst>
            </p:cNvPr>
            <p:cNvCxnSpPr>
              <a:stCxn id="52" idx="2"/>
              <a:endCxn id="57" idx="0"/>
            </p:cNvCxnSpPr>
            <p:nvPr/>
          </p:nvCxnSpPr>
          <p:spPr>
            <a:xfrm rot="10800000" flipV="1">
              <a:off x="551056" y="2649376"/>
              <a:ext cx="1344904" cy="1286276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20">
              <a:extLst>
                <a:ext uri="{FF2B5EF4-FFF2-40B4-BE49-F238E27FC236}">
                  <a16:creationId xmlns:a16="http://schemas.microsoft.com/office/drawing/2014/main" id="{103F20A9-55DE-57E1-D4FC-E608F7668E44}"/>
                </a:ext>
              </a:extLst>
            </p:cNvPr>
            <p:cNvCxnSpPr>
              <a:cxnSpLocks/>
              <a:stCxn id="52" idx="6"/>
              <a:endCxn id="51" idx="0"/>
            </p:cNvCxnSpPr>
            <p:nvPr/>
          </p:nvCxnSpPr>
          <p:spPr>
            <a:xfrm>
              <a:off x="2332024" y="2649376"/>
              <a:ext cx="2199004" cy="1212293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20">
              <a:extLst>
                <a:ext uri="{FF2B5EF4-FFF2-40B4-BE49-F238E27FC236}">
                  <a16:creationId xmlns:a16="http://schemas.microsoft.com/office/drawing/2014/main" id="{98368145-CCEA-A6F4-E463-838FBAA7D911}"/>
                </a:ext>
              </a:extLst>
            </p:cNvPr>
            <p:cNvCxnSpPr>
              <a:cxnSpLocks/>
              <a:stCxn id="57" idx="7"/>
              <a:endCxn id="53" idx="2"/>
            </p:cNvCxnSpPr>
            <p:nvPr/>
          </p:nvCxnSpPr>
          <p:spPr>
            <a:xfrm rot="5400000" flipH="1" flipV="1">
              <a:off x="1213864" y="2537692"/>
              <a:ext cx="953184" cy="1970457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20">
              <a:extLst>
                <a:ext uri="{FF2B5EF4-FFF2-40B4-BE49-F238E27FC236}">
                  <a16:creationId xmlns:a16="http://schemas.microsoft.com/office/drawing/2014/main" id="{CA0F86D9-FF05-83F7-A531-2BE88AC55B13}"/>
                </a:ext>
              </a:extLst>
            </p:cNvPr>
            <p:cNvCxnSpPr>
              <a:cxnSpLocks/>
              <a:stCxn id="57" idx="5"/>
              <a:endCxn id="56" idx="2"/>
            </p:cNvCxnSpPr>
            <p:nvPr/>
          </p:nvCxnSpPr>
          <p:spPr>
            <a:xfrm rot="16200000" flipH="1">
              <a:off x="1117314" y="3895770"/>
              <a:ext cx="384233" cy="1208404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20">
              <a:extLst>
                <a:ext uri="{FF2B5EF4-FFF2-40B4-BE49-F238E27FC236}">
                  <a16:creationId xmlns:a16="http://schemas.microsoft.com/office/drawing/2014/main" id="{C7745B0A-AD49-2DAB-67AD-B54A6846164B}"/>
                </a:ext>
              </a:extLst>
            </p:cNvPr>
            <p:cNvCxnSpPr>
              <a:cxnSpLocks/>
              <a:stCxn id="56" idx="5"/>
              <a:endCxn id="51" idx="3"/>
            </p:cNvCxnSpPr>
            <p:nvPr/>
          </p:nvCxnSpPr>
          <p:spPr>
            <a:xfrm rot="5400000" flipH="1" flipV="1">
              <a:off x="3025152" y="3494557"/>
              <a:ext cx="612388" cy="2091020"/>
            </a:xfrm>
            <a:prstGeom prst="curvedConnector3">
              <a:avLst>
                <a:gd name="adj1" fmla="val -12241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20">
              <a:extLst>
                <a:ext uri="{FF2B5EF4-FFF2-40B4-BE49-F238E27FC236}">
                  <a16:creationId xmlns:a16="http://schemas.microsoft.com/office/drawing/2014/main" id="{A2F3B1E6-6A30-F7C1-42F7-43C2B7017B2B}"/>
                </a:ext>
              </a:extLst>
            </p:cNvPr>
            <p:cNvCxnSpPr>
              <a:cxnSpLocks/>
              <a:stCxn id="56" idx="7"/>
              <a:endCxn id="54" idx="2"/>
            </p:cNvCxnSpPr>
            <p:nvPr/>
          </p:nvCxnSpPr>
          <p:spPr>
            <a:xfrm flipV="1">
              <a:off x="2285836" y="4079701"/>
              <a:ext cx="1219185" cy="458216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20">
              <a:extLst>
                <a:ext uri="{FF2B5EF4-FFF2-40B4-BE49-F238E27FC236}">
                  <a16:creationId xmlns:a16="http://schemas.microsoft.com/office/drawing/2014/main" id="{06B784D5-E0EE-7020-524B-D3BA577E6DA1}"/>
                </a:ext>
              </a:extLst>
            </p:cNvPr>
            <p:cNvCxnSpPr>
              <a:cxnSpLocks/>
              <a:stCxn id="55" idx="7"/>
              <a:endCxn id="51" idx="3"/>
            </p:cNvCxnSpPr>
            <p:nvPr/>
          </p:nvCxnSpPr>
          <p:spPr>
            <a:xfrm flipV="1">
              <a:off x="3055107" y="4233873"/>
              <a:ext cx="1321749" cy="74010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20">
              <a:extLst>
                <a:ext uri="{FF2B5EF4-FFF2-40B4-BE49-F238E27FC236}">
                  <a16:creationId xmlns:a16="http://schemas.microsoft.com/office/drawing/2014/main" id="{0B0DFDEB-ED74-135B-3557-540F8D3DA275}"/>
                </a:ext>
              </a:extLst>
            </p:cNvPr>
            <p:cNvCxnSpPr>
              <a:cxnSpLocks/>
              <a:stCxn id="55" idx="0"/>
              <a:endCxn id="54" idx="3"/>
            </p:cNvCxnSpPr>
            <p:nvPr/>
          </p:nvCxnSpPr>
          <p:spPr>
            <a:xfrm flipV="1">
              <a:off x="2900935" y="4233873"/>
              <a:ext cx="667946" cy="67624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20">
              <a:extLst>
                <a:ext uri="{FF2B5EF4-FFF2-40B4-BE49-F238E27FC236}">
                  <a16:creationId xmlns:a16="http://schemas.microsoft.com/office/drawing/2014/main" id="{218EBDFD-8194-6376-FC5F-DE6DE5E34DA8}"/>
                </a:ext>
              </a:extLst>
            </p:cNvPr>
            <p:cNvCxnSpPr>
              <a:cxnSpLocks/>
              <a:stCxn id="53" idx="5"/>
              <a:endCxn id="54" idx="1"/>
            </p:cNvCxnSpPr>
            <p:nvPr/>
          </p:nvCxnSpPr>
          <p:spPr>
            <a:xfrm>
              <a:off x="3047889" y="3200500"/>
              <a:ext cx="520992" cy="725029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20">
              <a:extLst>
                <a:ext uri="{FF2B5EF4-FFF2-40B4-BE49-F238E27FC236}">
                  <a16:creationId xmlns:a16="http://schemas.microsoft.com/office/drawing/2014/main" id="{BA203D2E-2598-154B-EA98-3CA2666A5D70}"/>
                </a:ext>
              </a:extLst>
            </p:cNvPr>
            <p:cNvCxnSpPr>
              <a:cxnSpLocks/>
              <a:stCxn id="52" idx="6"/>
              <a:endCxn id="53" idx="1"/>
            </p:cNvCxnSpPr>
            <p:nvPr/>
          </p:nvCxnSpPr>
          <p:spPr>
            <a:xfrm>
              <a:off x="2332024" y="2649376"/>
              <a:ext cx="407521" cy="24278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20">
              <a:extLst>
                <a:ext uri="{FF2B5EF4-FFF2-40B4-BE49-F238E27FC236}">
                  <a16:creationId xmlns:a16="http://schemas.microsoft.com/office/drawing/2014/main" id="{B59490F0-288E-ABF4-13BB-632D4513EC28}"/>
                </a:ext>
              </a:extLst>
            </p:cNvPr>
            <p:cNvCxnSpPr>
              <a:cxnSpLocks/>
              <a:stCxn id="53" idx="5"/>
              <a:endCxn id="51" idx="1"/>
            </p:cNvCxnSpPr>
            <p:nvPr/>
          </p:nvCxnSpPr>
          <p:spPr>
            <a:xfrm>
              <a:off x="3047889" y="3200500"/>
              <a:ext cx="1328967" cy="725029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20">
              <a:extLst>
                <a:ext uri="{FF2B5EF4-FFF2-40B4-BE49-F238E27FC236}">
                  <a16:creationId xmlns:a16="http://schemas.microsoft.com/office/drawing/2014/main" id="{FA4BC94C-7CF5-E0D5-1017-F1653C14ACA2}"/>
                </a:ext>
              </a:extLst>
            </p:cNvPr>
            <p:cNvCxnSpPr>
              <a:cxnSpLocks/>
              <a:stCxn id="54" idx="6"/>
              <a:endCxn id="51" idx="2"/>
            </p:cNvCxnSpPr>
            <p:nvPr/>
          </p:nvCxnSpPr>
          <p:spPr>
            <a:xfrm>
              <a:off x="3941085" y="4079701"/>
              <a:ext cx="371911" cy="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20">
              <a:extLst>
                <a:ext uri="{FF2B5EF4-FFF2-40B4-BE49-F238E27FC236}">
                  <a16:creationId xmlns:a16="http://schemas.microsoft.com/office/drawing/2014/main" id="{DACCBCAF-1E08-D601-A917-32905D443891}"/>
                </a:ext>
              </a:extLst>
            </p:cNvPr>
            <p:cNvCxnSpPr>
              <a:cxnSpLocks/>
              <a:stCxn id="57" idx="7"/>
              <a:endCxn id="54" idx="1"/>
            </p:cNvCxnSpPr>
            <p:nvPr/>
          </p:nvCxnSpPr>
          <p:spPr>
            <a:xfrm rot="5400000" flipH="1" flipV="1">
              <a:off x="2100063" y="2530695"/>
              <a:ext cx="73983" cy="2863653"/>
            </a:xfrm>
            <a:prstGeom prst="curvedConnector3">
              <a:avLst>
                <a:gd name="adj1" fmla="val 495307"/>
              </a:avLst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20">
              <a:extLst>
                <a:ext uri="{FF2B5EF4-FFF2-40B4-BE49-F238E27FC236}">
                  <a16:creationId xmlns:a16="http://schemas.microsoft.com/office/drawing/2014/main" id="{72BA376A-1460-81D7-FEC7-C83D9D08A97E}"/>
                </a:ext>
              </a:extLst>
            </p:cNvPr>
            <p:cNvCxnSpPr>
              <a:cxnSpLocks/>
              <a:stCxn id="56" idx="6"/>
              <a:endCxn id="55" idx="1"/>
            </p:cNvCxnSpPr>
            <p:nvPr/>
          </p:nvCxnSpPr>
          <p:spPr>
            <a:xfrm>
              <a:off x="2349696" y="4692089"/>
              <a:ext cx="397067" cy="28189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119DF59-67C9-FF62-1F91-6BEBC0780CD1}"/>
              </a:ext>
            </a:extLst>
          </p:cNvPr>
          <p:cNvGrpSpPr/>
          <p:nvPr/>
        </p:nvGrpSpPr>
        <p:grpSpPr>
          <a:xfrm>
            <a:off x="5224877" y="3429000"/>
            <a:ext cx="3586382" cy="2013081"/>
            <a:chOff x="333024" y="2431344"/>
            <a:chExt cx="4416036" cy="2478777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1542FF58-4F21-773F-4E8F-7E29E4E0FB44}"/>
                </a:ext>
              </a:extLst>
            </p:cNvPr>
            <p:cNvSpPr/>
            <p:nvPr/>
          </p:nvSpPr>
          <p:spPr>
            <a:xfrm>
              <a:off x="4312996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m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E122CF9-092F-4F05-D7CF-51DA634AABBD}"/>
                </a:ext>
              </a:extLst>
            </p:cNvPr>
            <p:cNvSpPr/>
            <p:nvPr/>
          </p:nvSpPr>
          <p:spPr>
            <a:xfrm>
              <a:off x="1895960" y="2431344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B9E518C-D95E-29DB-0E3A-C170655F54E2}"/>
                </a:ext>
              </a:extLst>
            </p:cNvPr>
            <p:cNvSpPr/>
            <p:nvPr/>
          </p:nvSpPr>
          <p:spPr>
            <a:xfrm>
              <a:off x="2675685" y="2828296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e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9F21D253-FB10-0C71-7C61-20932CF9188E}"/>
                </a:ext>
              </a:extLst>
            </p:cNvPr>
            <p:cNvSpPr/>
            <p:nvPr/>
          </p:nvSpPr>
          <p:spPr>
            <a:xfrm>
              <a:off x="3505021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FBF9F700-FC9A-BB74-A109-71F0A72E4362}"/>
                </a:ext>
              </a:extLst>
            </p:cNvPr>
            <p:cNvSpPr/>
            <p:nvPr/>
          </p:nvSpPr>
          <p:spPr>
            <a:xfrm>
              <a:off x="1765051" y="4325477"/>
              <a:ext cx="1112841" cy="5846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 err="1">
                  <a:solidFill>
                    <a:schemeClr val="tx1"/>
                  </a:solidFill>
                </a:rPr>
                <a:t>c&amp;d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96BDC95-E335-6FB7-6BD6-DBA247202B5F}"/>
                </a:ext>
              </a:extLst>
            </p:cNvPr>
            <p:cNvSpPr/>
            <p:nvPr/>
          </p:nvSpPr>
          <p:spPr>
            <a:xfrm>
              <a:off x="333024" y="3935652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j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直线连接符 20">
              <a:extLst>
                <a:ext uri="{FF2B5EF4-FFF2-40B4-BE49-F238E27FC236}">
                  <a16:creationId xmlns:a16="http://schemas.microsoft.com/office/drawing/2014/main" id="{CD4A8079-81A3-D238-6FAE-B1216E177AF9}"/>
                </a:ext>
              </a:extLst>
            </p:cNvPr>
            <p:cNvCxnSpPr>
              <a:stCxn id="75" idx="2"/>
              <a:endCxn id="80" idx="0"/>
            </p:cNvCxnSpPr>
            <p:nvPr/>
          </p:nvCxnSpPr>
          <p:spPr>
            <a:xfrm rot="10800000" flipV="1">
              <a:off x="551056" y="2649376"/>
              <a:ext cx="1344904" cy="1286276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0">
              <a:extLst>
                <a:ext uri="{FF2B5EF4-FFF2-40B4-BE49-F238E27FC236}">
                  <a16:creationId xmlns:a16="http://schemas.microsoft.com/office/drawing/2014/main" id="{A774C0B2-0EC5-8889-93F6-B688E655A7FA}"/>
                </a:ext>
              </a:extLst>
            </p:cNvPr>
            <p:cNvCxnSpPr>
              <a:cxnSpLocks/>
              <a:stCxn id="75" idx="6"/>
              <a:endCxn id="74" idx="0"/>
            </p:cNvCxnSpPr>
            <p:nvPr/>
          </p:nvCxnSpPr>
          <p:spPr>
            <a:xfrm>
              <a:off x="2332024" y="2649376"/>
              <a:ext cx="2199004" cy="1212293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0">
              <a:extLst>
                <a:ext uri="{FF2B5EF4-FFF2-40B4-BE49-F238E27FC236}">
                  <a16:creationId xmlns:a16="http://schemas.microsoft.com/office/drawing/2014/main" id="{BFA086A8-37FB-1486-AF78-8BF8FF07E847}"/>
                </a:ext>
              </a:extLst>
            </p:cNvPr>
            <p:cNvCxnSpPr>
              <a:cxnSpLocks/>
              <a:stCxn id="80" idx="7"/>
              <a:endCxn id="76" idx="2"/>
            </p:cNvCxnSpPr>
            <p:nvPr/>
          </p:nvCxnSpPr>
          <p:spPr>
            <a:xfrm rot="5400000" flipH="1" flipV="1">
              <a:off x="1213864" y="2537692"/>
              <a:ext cx="953184" cy="1970457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0">
              <a:extLst>
                <a:ext uri="{FF2B5EF4-FFF2-40B4-BE49-F238E27FC236}">
                  <a16:creationId xmlns:a16="http://schemas.microsoft.com/office/drawing/2014/main" id="{E4EF8724-426D-460D-989E-D625285E2974}"/>
                </a:ext>
              </a:extLst>
            </p:cNvPr>
            <p:cNvCxnSpPr>
              <a:cxnSpLocks/>
              <a:stCxn id="80" idx="5"/>
              <a:endCxn id="79" idx="2"/>
            </p:cNvCxnSpPr>
            <p:nvPr/>
          </p:nvCxnSpPr>
          <p:spPr>
            <a:xfrm rot="16200000" flipH="1">
              <a:off x="1080168" y="3932915"/>
              <a:ext cx="309943" cy="1059823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0">
              <a:extLst>
                <a:ext uri="{FF2B5EF4-FFF2-40B4-BE49-F238E27FC236}">
                  <a16:creationId xmlns:a16="http://schemas.microsoft.com/office/drawing/2014/main" id="{A3F8094F-910F-6886-B50B-9B03227F1444}"/>
                </a:ext>
              </a:extLst>
            </p:cNvPr>
            <p:cNvCxnSpPr>
              <a:cxnSpLocks/>
              <a:stCxn id="79" idx="7"/>
              <a:endCxn id="77" idx="2"/>
            </p:cNvCxnSpPr>
            <p:nvPr/>
          </p:nvCxnSpPr>
          <p:spPr>
            <a:xfrm flipV="1">
              <a:off x="2714920" y="4079701"/>
              <a:ext cx="790101" cy="331395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0">
              <a:extLst>
                <a:ext uri="{FF2B5EF4-FFF2-40B4-BE49-F238E27FC236}">
                  <a16:creationId xmlns:a16="http://schemas.microsoft.com/office/drawing/2014/main" id="{D658149D-BB75-5046-DD5E-3A4C246466E8}"/>
                </a:ext>
              </a:extLst>
            </p:cNvPr>
            <p:cNvCxnSpPr>
              <a:cxnSpLocks/>
              <a:stCxn id="79" idx="5"/>
              <a:endCxn id="74" idx="3"/>
            </p:cNvCxnSpPr>
            <p:nvPr/>
          </p:nvCxnSpPr>
          <p:spPr>
            <a:xfrm rot="5400000" flipH="1" flipV="1">
              <a:off x="3250573" y="3698219"/>
              <a:ext cx="590628" cy="1661936"/>
            </a:xfrm>
            <a:prstGeom prst="curvedConnector3">
              <a:avLst>
                <a:gd name="adj1" fmla="val -6215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0">
              <a:extLst>
                <a:ext uri="{FF2B5EF4-FFF2-40B4-BE49-F238E27FC236}">
                  <a16:creationId xmlns:a16="http://schemas.microsoft.com/office/drawing/2014/main" id="{F2985C51-FDF2-F4E5-4701-7F88A0007476}"/>
                </a:ext>
              </a:extLst>
            </p:cNvPr>
            <p:cNvCxnSpPr>
              <a:cxnSpLocks/>
              <a:stCxn id="76" idx="5"/>
              <a:endCxn id="77" idx="1"/>
            </p:cNvCxnSpPr>
            <p:nvPr/>
          </p:nvCxnSpPr>
          <p:spPr>
            <a:xfrm>
              <a:off x="3047889" y="3200500"/>
              <a:ext cx="520992" cy="725029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0">
              <a:extLst>
                <a:ext uri="{FF2B5EF4-FFF2-40B4-BE49-F238E27FC236}">
                  <a16:creationId xmlns:a16="http://schemas.microsoft.com/office/drawing/2014/main" id="{D339166E-AABC-DBE4-9792-13632220D0CE}"/>
                </a:ext>
              </a:extLst>
            </p:cNvPr>
            <p:cNvCxnSpPr>
              <a:cxnSpLocks/>
              <a:stCxn id="75" idx="6"/>
              <a:endCxn id="76" idx="1"/>
            </p:cNvCxnSpPr>
            <p:nvPr/>
          </p:nvCxnSpPr>
          <p:spPr>
            <a:xfrm>
              <a:off x="2332024" y="2649376"/>
              <a:ext cx="407521" cy="24278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0">
              <a:extLst>
                <a:ext uri="{FF2B5EF4-FFF2-40B4-BE49-F238E27FC236}">
                  <a16:creationId xmlns:a16="http://schemas.microsoft.com/office/drawing/2014/main" id="{2F09150A-8248-DBB9-78C7-783A80440436}"/>
                </a:ext>
              </a:extLst>
            </p:cNvPr>
            <p:cNvCxnSpPr>
              <a:cxnSpLocks/>
              <a:stCxn id="76" idx="5"/>
              <a:endCxn id="74" idx="1"/>
            </p:cNvCxnSpPr>
            <p:nvPr/>
          </p:nvCxnSpPr>
          <p:spPr>
            <a:xfrm>
              <a:off x="3047889" y="3200500"/>
              <a:ext cx="1328967" cy="725029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20">
              <a:extLst>
                <a:ext uri="{FF2B5EF4-FFF2-40B4-BE49-F238E27FC236}">
                  <a16:creationId xmlns:a16="http://schemas.microsoft.com/office/drawing/2014/main" id="{75DFF388-F3AD-8ED7-349B-C185814DB953}"/>
                </a:ext>
              </a:extLst>
            </p:cNvPr>
            <p:cNvCxnSpPr>
              <a:cxnSpLocks/>
              <a:stCxn id="77" idx="6"/>
              <a:endCxn id="74" idx="2"/>
            </p:cNvCxnSpPr>
            <p:nvPr/>
          </p:nvCxnSpPr>
          <p:spPr>
            <a:xfrm>
              <a:off x="3941085" y="4079701"/>
              <a:ext cx="371911" cy="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20">
              <a:extLst>
                <a:ext uri="{FF2B5EF4-FFF2-40B4-BE49-F238E27FC236}">
                  <a16:creationId xmlns:a16="http://schemas.microsoft.com/office/drawing/2014/main" id="{1790263E-526C-CEB4-C6CA-BB9600428E78}"/>
                </a:ext>
              </a:extLst>
            </p:cNvPr>
            <p:cNvCxnSpPr>
              <a:cxnSpLocks/>
              <a:stCxn id="80" idx="7"/>
              <a:endCxn id="77" idx="1"/>
            </p:cNvCxnSpPr>
            <p:nvPr/>
          </p:nvCxnSpPr>
          <p:spPr>
            <a:xfrm rot="5400000" flipH="1" flipV="1">
              <a:off x="2100063" y="2530695"/>
              <a:ext cx="73983" cy="2863653"/>
            </a:xfrm>
            <a:prstGeom prst="curvedConnector3">
              <a:avLst>
                <a:gd name="adj1" fmla="val 495307"/>
              </a:avLst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右箭头 107">
            <a:extLst>
              <a:ext uri="{FF2B5EF4-FFF2-40B4-BE49-F238E27FC236}">
                <a16:creationId xmlns:a16="http://schemas.microsoft.com/office/drawing/2014/main" id="{58E3B475-1540-23E7-4A3A-653E163999E1}"/>
              </a:ext>
            </a:extLst>
          </p:cNvPr>
          <p:cNvSpPr/>
          <p:nvPr/>
        </p:nvSpPr>
        <p:spPr>
          <a:xfrm>
            <a:off x="4443491" y="4623636"/>
            <a:ext cx="427792" cy="188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30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78688-E314-8565-F7DC-25EC3E13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904DD-CA45-988F-A28E-FF9FDCE94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j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There are no more move-related nodes, and therefore no more coalescing is possible.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86CC628-9778-E88B-154D-6312DFEABBEF}"/>
              </a:ext>
            </a:extLst>
          </p:cNvPr>
          <p:cNvGrpSpPr/>
          <p:nvPr/>
        </p:nvGrpSpPr>
        <p:grpSpPr>
          <a:xfrm>
            <a:off x="372507" y="3429000"/>
            <a:ext cx="3586382" cy="2013081"/>
            <a:chOff x="333024" y="2431344"/>
            <a:chExt cx="4416036" cy="2478777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DC90814-CD4D-D836-7C93-3A25345F1ABC}"/>
                </a:ext>
              </a:extLst>
            </p:cNvPr>
            <p:cNvSpPr/>
            <p:nvPr/>
          </p:nvSpPr>
          <p:spPr>
            <a:xfrm>
              <a:off x="4312996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m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B102154-D9B2-DF8F-162B-38A8AA863C18}"/>
                </a:ext>
              </a:extLst>
            </p:cNvPr>
            <p:cNvSpPr/>
            <p:nvPr/>
          </p:nvSpPr>
          <p:spPr>
            <a:xfrm>
              <a:off x="1895960" y="2431344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9BDD1E1-4564-63DB-1572-4FFAA0C366FC}"/>
                </a:ext>
              </a:extLst>
            </p:cNvPr>
            <p:cNvSpPr/>
            <p:nvPr/>
          </p:nvSpPr>
          <p:spPr>
            <a:xfrm>
              <a:off x="2675685" y="2828296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e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2F43603-82B3-95C9-C2F9-D04BD83B5317}"/>
                </a:ext>
              </a:extLst>
            </p:cNvPr>
            <p:cNvSpPr/>
            <p:nvPr/>
          </p:nvSpPr>
          <p:spPr>
            <a:xfrm>
              <a:off x="3505021" y="3861669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FCDD8F7-B90F-AC32-0DC3-CC0A36D00930}"/>
                </a:ext>
              </a:extLst>
            </p:cNvPr>
            <p:cNvSpPr/>
            <p:nvPr/>
          </p:nvSpPr>
          <p:spPr>
            <a:xfrm>
              <a:off x="1765051" y="4325477"/>
              <a:ext cx="1112841" cy="5846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 err="1">
                  <a:solidFill>
                    <a:schemeClr val="tx1"/>
                  </a:solidFill>
                </a:rPr>
                <a:t>c&amp;d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7AE90D2-4BB4-EA47-8318-C73B2561D525}"/>
                </a:ext>
              </a:extLst>
            </p:cNvPr>
            <p:cNvSpPr/>
            <p:nvPr/>
          </p:nvSpPr>
          <p:spPr>
            <a:xfrm>
              <a:off x="333024" y="3935652"/>
              <a:ext cx="436064" cy="43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j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线连接符 20">
              <a:extLst>
                <a:ext uri="{FF2B5EF4-FFF2-40B4-BE49-F238E27FC236}">
                  <a16:creationId xmlns:a16="http://schemas.microsoft.com/office/drawing/2014/main" id="{C2175E6A-1EF1-6571-BCDC-9BDD1E99BE44}"/>
                </a:ext>
              </a:extLst>
            </p:cNvPr>
            <p:cNvCxnSpPr>
              <a:stCxn id="24" idx="2"/>
              <a:endCxn id="28" idx="0"/>
            </p:cNvCxnSpPr>
            <p:nvPr/>
          </p:nvCxnSpPr>
          <p:spPr>
            <a:xfrm rot="10800000" flipV="1">
              <a:off x="551056" y="2649376"/>
              <a:ext cx="1344904" cy="1286276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0">
              <a:extLst>
                <a:ext uri="{FF2B5EF4-FFF2-40B4-BE49-F238E27FC236}">
                  <a16:creationId xmlns:a16="http://schemas.microsoft.com/office/drawing/2014/main" id="{2FE3C362-3F6D-F58C-4986-BF097488A71B}"/>
                </a:ext>
              </a:extLst>
            </p:cNvPr>
            <p:cNvCxnSpPr>
              <a:cxnSpLocks/>
              <a:stCxn id="24" idx="6"/>
              <a:endCxn id="23" idx="0"/>
            </p:cNvCxnSpPr>
            <p:nvPr/>
          </p:nvCxnSpPr>
          <p:spPr>
            <a:xfrm>
              <a:off x="2332024" y="2649376"/>
              <a:ext cx="2199004" cy="1212293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20">
              <a:extLst>
                <a:ext uri="{FF2B5EF4-FFF2-40B4-BE49-F238E27FC236}">
                  <a16:creationId xmlns:a16="http://schemas.microsoft.com/office/drawing/2014/main" id="{C5CD0F3C-ECD8-182C-9B18-43D87D1E5E49}"/>
                </a:ext>
              </a:extLst>
            </p:cNvPr>
            <p:cNvCxnSpPr>
              <a:cxnSpLocks/>
              <a:stCxn id="28" idx="7"/>
              <a:endCxn id="25" idx="2"/>
            </p:cNvCxnSpPr>
            <p:nvPr/>
          </p:nvCxnSpPr>
          <p:spPr>
            <a:xfrm rot="5400000" flipH="1" flipV="1">
              <a:off x="1213864" y="2537692"/>
              <a:ext cx="953184" cy="1970457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20">
              <a:extLst>
                <a:ext uri="{FF2B5EF4-FFF2-40B4-BE49-F238E27FC236}">
                  <a16:creationId xmlns:a16="http://schemas.microsoft.com/office/drawing/2014/main" id="{CFB10B7A-3005-5BFE-AF70-AAB855C391F1}"/>
                </a:ext>
              </a:extLst>
            </p:cNvPr>
            <p:cNvCxnSpPr>
              <a:cxnSpLocks/>
              <a:stCxn id="28" idx="5"/>
              <a:endCxn id="27" idx="2"/>
            </p:cNvCxnSpPr>
            <p:nvPr/>
          </p:nvCxnSpPr>
          <p:spPr>
            <a:xfrm rot="16200000" flipH="1">
              <a:off x="1080168" y="3932915"/>
              <a:ext cx="309943" cy="1059823"/>
            </a:xfrm>
            <a:prstGeom prst="curved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20">
              <a:extLst>
                <a:ext uri="{FF2B5EF4-FFF2-40B4-BE49-F238E27FC236}">
                  <a16:creationId xmlns:a16="http://schemas.microsoft.com/office/drawing/2014/main" id="{90CC3C1D-0C2A-530A-F7E2-5C252DF9982D}"/>
                </a:ext>
              </a:extLst>
            </p:cNvPr>
            <p:cNvCxnSpPr>
              <a:cxnSpLocks/>
              <a:stCxn id="27" idx="7"/>
              <a:endCxn id="26" idx="2"/>
            </p:cNvCxnSpPr>
            <p:nvPr/>
          </p:nvCxnSpPr>
          <p:spPr>
            <a:xfrm flipV="1">
              <a:off x="2714920" y="4079701"/>
              <a:ext cx="790101" cy="331395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20">
              <a:extLst>
                <a:ext uri="{FF2B5EF4-FFF2-40B4-BE49-F238E27FC236}">
                  <a16:creationId xmlns:a16="http://schemas.microsoft.com/office/drawing/2014/main" id="{DB6615D0-7814-85CD-3D74-FFED8073940E}"/>
                </a:ext>
              </a:extLst>
            </p:cNvPr>
            <p:cNvCxnSpPr>
              <a:cxnSpLocks/>
              <a:stCxn id="27" idx="5"/>
              <a:endCxn id="23" idx="3"/>
            </p:cNvCxnSpPr>
            <p:nvPr/>
          </p:nvCxnSpPr>
          <p:spPr>
            <a:xfrm rot="5400000" flipH="1" flipV="1">
              <a:off x="3250573" y="3698219"/>
              <a:ext cx="590628" cy="1661936"/>
            </a:xfrm>
            <a:prstGeom prst="curvedConnector3">
              <a:avLst>
                <a:gd name="adj1" fmla="val -6215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20">
              <a:extLst>
                <a:ext uri="{FF2B5EF4-FFF2-40B4-BE49-F238E27FC236}">
                  <a16:creationId xmlns:a16="http://schemas.microsoft.com/office/drawing/2014/main" id="{5E986F01-F153-0DA7-4724-8C3D9BED59EE}"/>
                </a:ext>
              </a:extLst>
            </p:cNvPr>
            <p:cNvCxnSpPr>
              <a:cxnSpLocks/>
              <a:stCxn id="25" idx="5"/>
              <a:endCxn id="26" idx="1"/>
            </p:cNvCxnSpPr>
            <p:nvPr/>
          </p:nvCxnSpPr>
          <p:spPr>
            <a:xfrm>
              <a:off x="3047889" y="3200500"/>
              <a:ext cx="520992" cy="725029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20">
              <a:extLst>
                <a:ext uri="{FF2B5EF4-FFF2-40B4-BE49-F238E27FC236}">
                  <a16:creationId xmlns:a16="http://schemas.microsoft.com/office/drawing/2014/main" id="{717E4362-1EFB-485B-42DC-E2E01A5C54A7}"/>
                </a:ext>
              </a:extLst>
            </p:cNvPr>
            <p:cNvCxnSpPr>
              <a:cxnSpLocks/>
              <a:stCxn id="24" idx="6"/>
              <a:endCxn id="25" idx="1"/>
            </p:cNvCxnSpPr>
            <p:nvPr/>
          </p:nvCxnSpPr>
          <p:spPr>
            <a:xfrm>
              <a:off x="2332024" y="2649376"/>
              <a:ext cx="407521" cy="24278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20">
              <a:extLst>
                <a:ext uri="{FF2B5EF4-FFF2-40B4-BE49-F238E27FC236}">
                  <a16:creationId xmlns:a16="http://schemas.microsoft.com/office/drawing/2014/main" id="{4652E951-3632-CCCC-B73A-546378E561FE}"/>
                </a:ext>
              </a:extLst>
            </p:cNvPr>
            <p:cNvCxnSpPr>
              <a:cxnSpLocks/>
              <a:stCxn id="25" idx="5"/>
              <a:endCxn id="23" idx="1"/>
            </p:cNvCxnSpPr>
            <p:nvPr/>
          </p:nvCxnSpPr>
          <p:spPr>
            <a:xfrm>
              <a:off x="3047889" y="3200500"/>
              <a:ext cx="1328967" cy="725029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20">
              <a:extLst>
                <a:ext uri="{FF2B5EF4-FFF2-40B4-BE49-F238E27FC236}">
                  <a16:creationId xmlns:a16="http://schemas.microsoft.com/office/drawing/2014/main" id="{F18D7E77-A422-1626-28D1-01B82927F8D4}"/>
                </a:ext>
              </a:extLst>
            </p:cNvPr>
            <p:cNvCxnSpPr>
              <a:cxnSpLocks/>
              <a:stCxn id="26" idx="6"/>
              <a:endCxn id="23" idx="2"/>
            </p:cNvCxnSpPr>
            <p:nvPr/>
          </p:nvCxnSpPr>
          <p:spPr>
            <a:xfrm>
              <a:off x="3941085" y="4079701"/>
              <a:ext cx="371911" cy="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20">
              <a:extLst>
                <a:ext uri="{FF2B5EF4-FFF2-40B4-BE49-F238E27FC236}">
                  <a16:creationId xmlns:a16="http://schemas.microsoft.com/office/drawing/2014/main" id="{DB360095-0BB4-9D17-795D-9D78B8CF7325}"/>
                </a:ext>
              </a:extLst>
            </p:cNvPr>
            <p:cNvCxnSpPr>
              <a:cxnSpLocks/>
              <a:stCxn id="28" idx="7"/>
              <a:endCxn id="26" idx="1"/>
            </p:cNvCxnSpPr>
            <p:nvPr/>
          </p:nvCxnSpPr>
          <p:spPr>
            <a:xfrm rot="5400000" flipH="1" flipV="1">
              <a:off x="2100063" y="2530695"/>
              <a:ext cx="73983" cy="2863653"/>
            </a:xfrm>
            <a:prstGeom prst="curvedConnector3">
              <a:avLst>
                <a:gd name="adj1" fmla="val 495307"/>
              </a:avLst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右箭头 39">
            <a:extLst>
              <a:ext uri="{FF2B5EF4-FFF2-40B4-BE49-F238E27FC236}">
                <a16:creationId xmlns:a16="http://schemas.microsoft.com/office/drawing/2014/main" id="{9BAE89C4-BEA4-AC25-2555-ECAB023717E3}"/>
              </a:ext>
            </a:extLst>
          </p:cNvPr>
          <p:cNvSpPr/>
          <p:nvPr/>
        </p:nvSpPr>
        <p:spPr>
          <a:xfrm>
            <a:off x="4375309" y="4454344"/>
            <a:ext cx="427792" cy="188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3F86CEBB-AEF2-A103-B478-BAA602E05A51}"/>
              </a:ext>
            </a:extLst>
          </p:cNvPr>
          <p:cNvGrpSpPr/>
          <p:nvPr/>
        </p:nvGrpSpPr>
        <p:grpSpPr>
          <a:xfrm>
            <a:off x="5230348" y="3745894"/>
            <a:ext cx="3586382" cy="1696186"/>
            <a:chOff x="5230348" y="3745894"/>
            <a:chExt cx="3586382" cy="1696186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1119DF59-67C9-FF62-1F91-6BEBC0780CD1}"/>
                </a:ext>
              </a:extLst>
            </p:cNvPr>
            <p:cNvGrpSpPr/>
            <p:nvPr/>
          </p:nvGrpSpPr>
          <p:grpSpPr>
            <a:xfrm>
              <a:off x="5230348" y="3745894"/>
              <a:ext cx="3586382" cy="1696186"/>
              <a:chOff x="333024" y="2821547"/>
              <a:chExt cx="4416036" cy="2088574"/>
            </a:xfrm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1542FF58-4F21-773F-4E8F-7E29E4E0FB44}"/>
                  </a:ext>
                </a:extLst>
              </p:cNvPr>
              <p:cNvSpPr/>
              <p:nvPr/>
            </p:nvSpPr>
            <p:spPr>
              <a:xfrm>
                <a:off x="4312996" y="3861669"/>
                <a:ext cx="436064" cy="43606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b="1" dirty="0">
                    <a:solidFill>
                      <a:schemeClr val="tx1"/>
                    </a:solidFill>
                  </a:rPr>
                  <a:t>m</a:t>
                </a:r>
                <a:endParaRPr kumimoji="1"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6E122CF9-092F-4F05-D7CF-51DA634AABBD}"/>
                  </a:ext>
                </a:extLst>
              </p:cNvPr>
              <p:cNvSpPr/>
              <p:nvPr/>
            </p:nvSpPr>
            <p:spPr>
              <a:xfrm>
                <a:off x="1765051" y="2821547"/>
                <a:ext cx="436064" cy="43606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b="1" dirty="0">
                    <a:solidFill>
                      <a:schemeClr val="tx1"/>
                    </a:solidFill>
                  </a:rPr>
                  <a:t>f</a:t>
                </a:r>
                <a:endParaRPr kumimoji="1"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9B9E518C-D95E-29DB-0E3A-C170655F54E2}"/>
                  </a:ext>
                </a:extLst>
              </p:cNvPr>
              <p:cNvSpPr/>
              <p:nvPr/>
            </p:nvSpPr>
            <p:spPr>
              <a:xfrm>
                <a:off x="2496886" y="3478505"/>
                <a:ext cx="436064" cy="43606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b="1" dirty="0">
                    <a:solidFill>
                      <a:schemeClr val="tx1"/>
                    </a:solidFill>
                  </a:rPr>
                  <a:t>e</a:t>
                </a:r>
                <a:endParaRPr kumimoji="1"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FBF9F700-FC9A-BB74-A109-71F0A72E4362}"/>
                  </a:ext>
                </a:extLst>
              </p:cNvPr>
              <p:cNvSpPr/>
              <p:nvPr/>
            </p:nvSpPr>
            <p:spPr>
              <a:xfrm>
                <a:off x="1765051" y="4325477"/>
                <a:ext cx="1112841" cy="58464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b="1" dirty="0" err="1">
                    <a:solidFill>
                      <a:schemeClr val="tx1"/>
                    </a:solidFill>
                  </a:rPr>
                  <a:t>c&amp;d</a:t>
                </a:r>
                <a:endParaRPr kumimoji="1"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E96BDC95-E335-6FB7-6BD6-DBA247202B5F}"/>
                  </a:ext>
                </a:extLst>
              </p:cNvPr>
              <p:cNvSpPr/>
              <p:nvPr/>
            </p:nvSpPr>
            <p:spPr>
              <a:xfrm>
                <a:off x="333024" y="3935652"/>
                <a:ext cx="995964" cy="43606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b="1" dirty="0" err="1">
                    <a:solidFill>
                      <a:schemeClr val="tx1"/>
                    </a:solidFill>
                  </a:rPr>
                  <a:t>b&amp;j</a:t>
                </a:r>
                <a:endParaRPr kumimoji="1" lang="zh-CN" alt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1" name="直线连接符 20">
                <a:extLst>
                  <a:ext uri="{FF2B5EF4-FFF2-40B4-BE49-F238E27FC236}">
                    <a16:creationId xmlns:a16="http://schemas.microsoft.com/office/drawing/2014/main" id="{CD4A8079-81A3-D238-6FAE-B1216E177AF9}"/>
                  </a:ext>
                </a:extLst>
              </p:cNvPr>
              <p:cNvCxnSpPr>
                <a:cxnSpLocks/>
                <a:stCxn id="75" idx="2"/>
                <a:endCxn id="80" idx="0"/>
              </p:cNvCxnSpPr>
              <p:nvPr/>
            </p:nvCxnSpPr>
            <p:spPr>
              <a:xfrm rot="10800000" flipV="1">
                <a:off x="831008" y="3039578"/>
                <a:ext cx="934045" cy="896073"/>
              </a:xfrm>
              <a:prstGeom prst="curvedConnector2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20">
                <a:extLst>
                  <a:ext uri="{FF2B5EF4-FFF2-40B4-BE49-F238E27FC236}">
                    <a16:creationId xmlns:a16="http://schemas.microsoft.com/office/drawing/2014/main" id="{A774C0B2-0EC5-8889-93F6-B688E655A7FA}"/>
                  </a:ext>
                </a:extLst>
              </p:cNvPr>
              <p:cNvCxnSpPr>
                <a:cxnSpLocks/>
                <a:stCxn id="75" idx="6"/>
                <a:endCxn id="74" idx="0"/>
              </p:cNvCxnSpPr>
              <p:nvPr/>
            </p:nvCxnSpPr>
            <p:spPr>
              <a:xfrm>
                <a:off x="2201115" y="3039580"/>
                <a:ext cx="2329914" cy="822089"/>
              </a:xfrm>
              <a:prstGeom prst="curvedConnector2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连接符 20">
                <a:extLst>
                  <a:ext uri="{FF2B5EF4-FFF2-40B4-BE49-F238E27FC236}">
                    <a16:creationId xmlns:a16="http://schemas.microsoft.com/office/drawing/2014/main" id="{BFA086A8-37FB-1486-AF78-8BF8FF07E847}"/>
                  </a:ext>
                </a:extLst>
              </p:cNvPr>
              <p:cNvCxnSpPr>
                <a:cxnSpLocks/>
                <a:stCxn id="80" idx="7"/>
                <a:endCxn id="76" idx="2"/>
              </p:cNvCxnSpPr>
              <p:nvPr/>
            </p:nvCxnSpPr>
            <p:spPr>
              <a:xfrm rot="5400000" flipH="1" flipV="1">
                <a:off x="1688522" y="3191149"/>
                <a:ext cx="302974" cy="1313754"/>
              </a:xfrm>
              <a:prstGeom prst="curvedConnector2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20">
                <a:extLst>
                  <a:ext uri="{FF2B5EF4-FFF2-40B4-BE49-F238E27FC236}">
                    <a16:creationId xmlns:a16="http://schemas.microsoft.com/office/drawing/2014/main" id="{E4EF8724-426D-460D-989E-D625285E2974}"/>
                  </a:ext>
                </a:extLst>
              </p:cNvPr>
              <p:cNvCxnSpPr>
                <a:cxnSpLocks/>
                <a:stCxn id="80" idx="5"/>
                <a:endCxn id="79" idx="2"/>
              </p:cNvCxnSpPr>
              <p:nvPr/>
            </p:nvCxnSpPr>
            <p:spPr>
              <a:xfrm rot="16200000" flipH="1">
                <a:off x="1319121" y="4171868"/>
                <a:ext cx="309943" cy="581919"/>
              </a:xfrm>
              <a:prstGeom prst="curvedConnector2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20">
                <a:extLst>
                  <a:ext uri="{FF2B5EF4-FFF2-40B4-BE49-F238E27FC236}">
                    <a16:creationId xmlns:a16="http://schemas.microsoft.com/office/drawing/2014/main" id="{D658149D-BB75-5046-DD5E-3A4C246466E8}"/>
                  </a:ext>
                </a:extLst>
              </p:cNvPr>
              <p:cNvCxnSpPr>
                <a:cxnSpLocks/>
                <a:stCxn id="79" idx="5"/>
                <a:endCxn id="74" idx="3"/>
              </p:cNvCxnSpPr>
              <p:nvPr/>
            </p:nvCxnSpPr>
            <p:spPr>
              <a:xfrm rot="5400000" flipH="1" flipV="1">
                <a:off x="3250573" y="3698219"/>
                <a:ext cx="590628" cy="1661936"/>
              </a:xfrm>
              <a:prstGeom prst="curvedConnector3">
                <a:avLst>
                  <a:gd name="adj1" fmla="val -62155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线连接符 20">
                <a:extLst>
                  <a:ext uri="{FF2B5EF4-FFF2-40B4-BE49-F238E27FC236}">
                    <a16:creationId xmlns:a16="http://schemas.microsoft.com/office/drawing/2014/main" id="{D339166E-AABC-DBE4-9792-13632220D0CE}"/>
                  </a:ext>
                </a:extLst>
              </p:cNvPr>
              <p:cNvCxnSpPr>
                <a:cxnSpLocks/>
                <a:stCxn id="75" idx="6"/>
                <a:endCxn id="76" idx="1"/>
              </p:cNvCxnSpPr>
              <p:nvPr/>
            </p:nvCxnSpPr>
            <p:spPr>
              <a:xfrm>
                <a:off x="2201115" y="3039580"/>
                <a:ext cx="359631" cy="5027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连接符 20">
                <a:extLst>
                  <a:ext uri="{FF2B5EF4-FFF2-40B4-BE49-F238E27FC236}">
                    <a16:creationId xmlns:a16="http://schemas.microsoft.com/office/drawing/2014/main" id="{2F09150A-8248-DBB9-78C7-783A80440436}"/>
                  </a:ext>
                </a:extLst>
              </p:cNvPr>
              <p:cNvCxnSpPr>
                <a:cxnSpLocks/>
                <a:stCxn id="76" idx="5"/>
                <a:endCxn id="74" idx="1"/>
              </p:cNvCxnSpPr>
              <p:nvPr/>
            </p:nvCxnSpPr>
            <p:spPr>
              <a:xfrm>
                <a:off x="2869090" y="3850710"/>
                <a:ext cx="1507765" cy="748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直线连接符 20">
              <a:extLst>
                <a:ext uri="{FF2B5EF4-FFF2-40B4-BE49-F238E27FC236}">
                  <a16:creationId xmlns:a16="http://schemas.microsoft.com/office/drawing/2014/main" id="{9C93B8FA-EC8D-AA50-0FF8-4BAF02BD0641}"/>
                </a:ext>
              </a:extLst>
            </p:cNvPr>
            <p:cNvCxnSpPr>
              <a:cxnSpLocks/>
              <a:stCxn id="80" idx="1"/>
              <a:endCxn id="74" idx="7"/>
            </p:cNvCxnSpPr>
            <p:nvPr/>
          </p:nvCxnSpPr>
          <p:spPr>
            <a:xfrm rot="5400000" flipH="1" flipV="1">
              <a:off x="7026792" y="2964475"/>
              <a:ext cx="60084" cy="3416067"/>
            </a:xfrm>
            <a:prstGeom prst="curvedConnector3">
              <a:avLst>
                <a:gd name="adj1" fmla="val 207095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7775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78688-E314-8565-F7DC-25EC3E13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904DD-CA45-988F-A28E-FF9FDCE94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invoked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nodes.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colors:</a:t>
            </a:r>
          </a:p>
          <a:p>
            <a:endParaRPr kumimoji="1" lang="en-US" altLang="zh-CN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6C22CB6-97CF-3254-9C7E-E2DD5B7EB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52" y="2519363"/>
            <a:ext cx="2717800" cy="36576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5D0D47B-306B-FDC5-1FE4-CAD8E036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860" y="2646363"/>
            <a:ext cx="45593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54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19B32-390D-2F2B-ABA3-E7DF8B62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F7329-5E3F-8D07-7508-F3F45B64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Coloring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Simplification</a:t>
            </a:r>
          </a:p>
          <a:p>
            <a:r>
              <a:rPr kumimoji="1" lang="en-US" altLang="zh-CN" dirty="0"/>
              <a:t>Coalescing</a:t>
            </a:r>
          </a:p>
          <a:p>
            <a:r>
              <a:rPr kumimoji="1" lang="en-US" altLang="zh-CN" b="1" dirty="0" err="1"/>
              <a:t>Precolored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Nodes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82992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C5C0E-A040-2B54-B7E4-404A3D7A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D83FD-5EE1-BD16-F473-3FBBC0C83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899601"/>
            <a:ext cx="8449733" cy="59584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purpose:</a:t>
            </a:r>
          </a:p>
          <a:p>
            <a:pPr lvl="1"/>
            <a:r>
              <a:rPr kumimoji="1" lang="en-US" altLang="zh-CN" dirty="0"/>
              <a:t>argument-registers,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return-value-register,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...</a:t>
            </a: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registers,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particular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permanently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bound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 (e.g., FP).</a:t>
            </a:r>
          </a:p>
          <a:p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b="1" dirty="0" err="1">
                <a:solidFill>
                  <a:srgbClr val="0070C0"/>
                </a:solidFill>
              </a:rPr>
              <a:t>precolored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</a:t>
            </a:r>
          </a:p>
          <a:p>
            <a:pPr lvl="1"/>
            <a:r>
              <a:rPr kumimoji="1" lang="en-US" altLang="zh-CN" dirty="0" err="1"/>
              <a:t>precolored</a:t>
            </a:r>
            <a:r>
              <a:rPr kumimoji="1" lang="en-US" altLang="zh-CN" dirty="0"/>
              <a:t> nodes all interfere with each other.</a:t>
            </a:r>
          </a:p>
          <a:p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ordinary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interfere.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standard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calling-convention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precoloared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node.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should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spill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memory.</a:t>
            </a:r>
          </a:p>
          <a:p>
            <a:pPr lvl="1"/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58343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D4EA1-C233-F59B-13D2-BCBCC727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Temporary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1D7B3-AC8D-B104-D375-E62FFED8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3094468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The coloring algorithm works by calling </a:t>
            </a:r>
            <a:r>
              <a:rPr kumimoji="1" lang="en" altLang="zh-CN" b="1" dirty="0"/>
              <a:t>simplify</a:t>
            </a:r>
            <a:r>
              <a:rPr kumimoji="1" lang="en" altLang="zh-CN" dirty="0"/>
              <a:t>, </a:t>
            </a:r>
            <a:r>
              <a:rPr kumimoji="1" lang="en" altLang="zh-CN" b="1" dirty="0"/>
              <a:t>coalesce</a:t>
            </a:r>
            <a:r>
              <a:rPr kumimoji="1" lang="en" altLang="zh-CN" dirty="0"/>
              <a:t>, and </a:t>
            </a:r>
            <a:r>
              <a:rPr kumimoji="1" lang="en" altLang="zh-CN" b="1" dirty="0"/>
              <a:t>spill</a:t>
            </a:r>
            <a:r>
              <a:rPr kumimoji="1" lang="en" altLang="zh-CN" dirty="0"/>
              <a:t> until </a:t>
            </a:r>
            <a:r>
              <a:rPr kumimoji="1" lang="en" altLang="zh-CN" i="1" dirty="0"/>
              <a:t>only the </a:t>
            </a:r>
            <a:r>
              <a:rPr kumimoji="1" lang="en" altLang="zh-CN" i="1" dirty="0" err="1"/>
              <a:t>precolored</a:t>
            </a:r>
            <a:r>
              <a:rPr kumimoji="1" lang="en" altLang="zh-CN" i="1" dirty="0"/>
              <a:t> nodes remain</a:t>
            </a:r>
            <a:r>
              <a:rPr kumimoji="1" lang="en-US" altLang="zh-CN" dirty="0"/>
              <a:t>.</a:t>
            </a:r>
            <a:endParaRPr kumimoji="1" lang="en" altLang="zh-CN" dirty="0"/>
          </a:p>
          <a:p>
            <a:r>
              <a:rPr kumimoji="1" lang="en-US" altLang="zh-CN" dirty="0"/>
              <a:t>Because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spill,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short:</a:t>
            </a:r>
          </a:p>
          <a:p>
            <a:pPr lvl="1"/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nodes.</a:t>
            </a:r>
          </a:p>
          <a:p>
            <a:r>
              <a:rPr kumimoji="1" lang="en-US" altLang="zh-CN" dirty="0"/>
              <a:t>Suppose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r7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callee-save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register: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227A0-8988-E793-9DFA-9C26332406A4}"/>
              </a:ext>
            </a:extLst>
          </p:cNvPr>
          <p:cNvSpPr txBox="1"/>
          <p:nvPr/>
        </p:nvSpPr>
        <p:spPr>
          <a:xfrm>
            <a:off x="1368376" y="3892510"/>
            <a:ext cx="1944216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Enter:	</a:t>
            </a:r>
            <a:r>
              <a:rPr lang="en-US" altLang="zh-CN" dirty="0" err="1"/>
              <a:t>def</a:t>
            </a:r>
            <a:r>
              <a:rPr lang="en-US" altLang="zh-CN" dirty="0"/>
              <a:t>(r7)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⁞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Exit:		use(r7)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94C09-82A5-426D-CA3C-93E97290A8AB}"/>
              </a:ext>
            </a:extLst>
          </p:cNvPr>
          <p:cNvSpPr txBox="1"/>
          <p:nvPr/>
        </p:nvSpPr>
        <p:spPr>
          <a:xfrm>
            <a:off x="5379120" y="3903143"/>
            <a:ext cx="223224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Enter:	</a:t>
            </a:r>
            <a:r>
              <a:rPr lang="en-US" altLang="zh-CN" dirty="0" err="1"/>
              <a:t>def</a:t>
            </a:r>
            <a:r>
              <a:rPr lang="en-US" altLang="zh-CN" dirty="0"/>
              <a:t>(r7)</a:t>
            </a:r>
          </a:p>
          <a:p>
            <a:r>
              <a:rPr lang="en-US" altLang="zh-CN" dirty="0"/>
              <a:t>		</a:t>
            </a:r>
            <a:r>
              <a:rPr lang="en-US" altLang="zh-CN" dirty="0">
                <a:highlight>
                  <a:srgbClr val="FFFF00"/>
                </a:highlight>
              </a:rPr>
              <a:t>t</a:t>
            </a:r>
            <a:r>
              <a:rPr lang="en-US" altLang="zh-CN" baseline="-25000" dirty="0">
                <a:highlight>
                  <a:srgbClr val="FFFF00"/>
                </a:highlight>
              </a:rPr>
              <a:t>231</a:t>
            </a:r>
            <a:r>
              <a:rPr lang="en-US" altLang="zh-CN" dirty="0">
                <a:highlight>
                  <a:srgbClr val="FFFF00"/>
                </a:highlight>
              </a:rPr>
              <a:t>←r7</a:t>
            </a:r>
          </a:p>
          <a:p>
            <a:r>
              <a:rPr lang="en-US" altLang="zh-CN" dirty="0"/>
              <a:t>		⁞</a:t>
            </a:r>
          </a:p>
          <a:p>
            <a:r>
              <a:rPr lang="en-US" altLang="zh-CN" dirty="0"/>
              <a:t>	 	</a:t>
            </a:r>
            <a:r>
              <a:rPr lang="en-US" altLang="zh-CN" dirty="0">
                <a:highlight>
                  <a:srgbClr val="FFFF00"/>
                </a:highlight>
              </a:rPr>
              <a:t>r7 ← t</a:t>
            </a:r>
            <a:r>
              <a:rPr lang="en-US" altLang="zh-CN" baseline="-25000" dirty="0">
                <a:highlight>
                  <a:srgbClr val="FFFF00"/>
                </a:highlight>
              </a:rPr>
              <a:t>231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/>
              <a:t>Exit:		use(r7)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161DD38-997C-FF5A-8D01-1525E748CEB0}"/>
              </a:ext>
            </a:extLst>
          </p:cNvPr>
          <p:cNvSpPr txBox="1">
            <a:spLocks/>
          </p:cNvSpPr>
          <p:nvPr/>
        </p:nvSpPr>
        <p:spPr>
          <a:xfrm>
            <a:off x="361243" y="5525386"/>
            <a:ext cx="8449733" cy="13326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pressure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(a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</a:t>
            </a:r>
            <a:r>
              <a:rPr kumimoji="1" lang="zh-CN" altLang="en-US" dirty="0"/>
              <a:t> </a:t>
            </a:r>
            <a:r>
              <a:rPr kumimoji="1" lang="en-US" altLang="zh-CN" dirty="0"/>
              <a:t>demand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t231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spill;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otherwise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t231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r7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eliminated.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CC7ADD-41C6-CD93-CDB0-224BBF2AA981}"/>
              </a:ext>
            </a:extLst>
          </p:cNvPr>
          <p:cNvSpPr txBox="1"/>
          <p:nvPr/>
        </p:nvSpPr>
        <p:spPr>
          <a:xfrm>
            <a:off x="3396343" y="82109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5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7026E-65AA-BC76-D3EA-7787B87C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Caller-Save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Callee-Save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AB7FEB-6058-13E5-8161-C3BF965A7BF4}"/>
              </a:ext>
            </a:extLst>
          </p:cNvPr>
          <p:cNvSpPr txBox="1"/>
          <p:nvPr/>
        </p:nvSpPr>
        <p:spPr>
          <a:xfrm>
            <a:off x="578736" y="944900"/>
            <a:ext cx="20950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kumimoji="1"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  <a:r>
              <a:rPr kumimoji="1"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kumimoji="1"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kumimoji="1" lang="en-US" altLang="zh-CN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f()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g()</a:t>
            </a:r>
          </a:p>
          <a:p>
            <a:r>
              <a:rPr kumimoji="1" lang="en-US" altLang="zh-CN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  <a:r>
              <a:rPr kumimoji="1" lang="zh-CN" alt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kumimoji="1" lang="zh-CN" alt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81D5AB-49C7-6939-A2F1-0938DFB75B1B}"/>
              </a:ext>
            </a:extLst>
          </p:cNvPr>
          <p:cNvSpPr txBox="1"/>
          <p:nvPr/>
        </p:nvSpPr>
        <p:spPr>
          <a:xfrm>
            <a:off x="2673753" y="1114619"/>
            <a:ext cx="61231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0070C0"/>
                </a:solidFill>
              </a:rPr>
              <a:t>A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local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variable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or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compiler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temporary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that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is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not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live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across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any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procedure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call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should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usually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be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allocated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to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a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caller-save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register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774475-5C1C-E994-310E-E1C022CE3871}"/>
              </a:ext>
            </a:extLst>
          </p:cNvPr>
          <p:cNvSpPr txBox="1"/>
          <p:nvPr/>
        </p:nvSpPr>
        <p:spPr>
          <a:xfrm>
            <a:off x="2673752" y="2437174"/>
            <a:ext cx="63123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chemeClr val="accent2"/>
                </a:solidFill>
              </a:rPr>
              <a:t>Any</a:t>
            </a:r>
            <a:r>
              <a:rPr kumimoji="1" lang="zh-CN" altLang="en-US" sz="2400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</a:rPr>
              <a:t>variable</a:t>
            </a:r>
            <a:r>
              <a:rPr kumimoji="1" lang="zh-CN" altLang="en-US" sz="2400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</a:rPr>
              <a:t>that</a:t>
            </a:r>
            <a:r>
              <a:rPr kumimoji="1" lang="zh-CN" altLang="en-US" sz="2400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</a:rPr>
              <a:t>is</a:t>
            </a:r>
            <a:r>
              <a:rPr kumimoji="1" lang="zh-CN" altLang="en-US" sz="2400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</a:rPr>
              <a:t>live</a:t>
            </a:r>
            <a:r>
              <a:rPr kumimoji="1" lang="zh-CN" altLang="en-US" sz="2400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</a:rPr>
              <a:t>across</a:t>
            </a:r>
            <a:r>
              <a:rPr kumimoji="1" lang="zh-CN" altLang="en-US" sz="2400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</a:rPr>
              <a:t>several</a:t>
            </a:r>
            <a:r>
              <a:rPr kumimoji="1" lang="zh-CN" altLang="en-US" sz="2400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</a:rPr>
              <a:t>procedure</a:t>
            </a:r>
            <a:r>
              <a:rPr kumimoji="1" lang="zh-CN" altLang="en-US" sz="2400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</a:rPr>
              <a:t>calls</a:t>
            </a:r>
            <a:r>
              <a:rPr kumimoji="1" lang="zh-CN" altLang="en-US" sz="2400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</a:rPr>
              <a:t>should</a:t>
            </a:r>
            <a:r>
              <a:rPr kumimoji="1" lang="zh-CN" altLang="en-US" sz="2400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</a:rPr>
              <a:t>be</a:t>
            </a:r>
            <a:r>
              <a:rPr kumimoji="1" lang="zh-CN" altLang="en-US" sz="2400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</a:rPr>
              <a:t>kept</a:t>
            </a:r>
            <a:r>
              <a:rPr kumimoji="1" lang="zh-CN" altLang="en-US" sz="2400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</a:rPr>
              <a:t>in</a:t>
            </a:r>
            <a:r>
              <a:rPr kumimoji="1" lang="zh-CN" altLang="en-US" sz="2400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</a:rPr>
              <a:t>a</a:t>
            </a:r>
            <a:r>
              <a:rPr kumimoji="1" lang="zh-CN" altLang="en-US" sz="2400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b="1" dirty="0">
                <a:solidFill>
                  <a:schemeClr val="accent2"/>
                </a:solidFill>
              </a:rPr>
              <a:t>callee-save-register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55FD695-F5E8-7ABF-3FA4-23D8D275A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3823154"/>
            <a:ext cx="8828116" cy="3014749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call,</a:t>
            </a:r>
          </a:p>
          <a:p>
            <a:pPr lvl="1"/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interferes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caller-save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precolored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</a:p>
          <a:p>
            <a:pPr lvl="1"/>
            <a:r>
              <a:rPr kumimoji="1" lang="en-US" altLang="zh-CN" i="1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interferes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callee-save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(e.g.,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t231)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spill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occur</a:t>
            </a:r>
          </a:p>
          <a:p>
            <a:pPr lvl="1"/>
            <a:r>
              <a:rPr kumimoji="1" lang="en-US" altLang="zh-CN" dirty="0"/>
              <a:t>Using the common spill-cost heuristic that spills a node with high degree but few uses</a:t>
            </a:r>
          </a:p>
          <a:p>
            <a:pPr lvl="2"/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which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variable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will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be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spilled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first?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t231?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43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19B32-390D-2F2B-ABA3-E7DF8B62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F7329-5E3F-8D07-7508-F3F45B64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Coloring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Simplification</a:t>
            </a:r>
          </a:p>
          <a:p>
            <a:r>
              <a:rPr kumimoji="1" lang="en-US" altLang="zh-CN" dirty="0"/>
              <a:t>Coalescing</a:t>
            </a:r>
          </a:p>
          <a:p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2344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B9732-BA8C-5A73-E27A-ED6F904E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94EB28-A1FC-BFC4-2039-66F03205B565}"/>
              </a:ext>
            </a:extLst>
          </p:cNvPr>
          <p:cNvSpPr txBox="1"/>
          <p:nvPr/>
        </p:nvSpPr>
        <p:spPr>
          <a:xfrm>
            <a:off x="254644" y="2196557"/>
            <a:ext cx="31483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do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54D77A-9E02-27FF-4198-3BF7AD7D5932}"/>
              </a:ext>
            </a:extLst>
          </p:cNvPr>
          <p:cNvSpPr txBox="1"/>
          <p:nvPr/>
        </p:nvSpPr>
        <p:spPr>
          <a:xfrm>
            <a:off x="5164846" y="1312440"/>
            <a:ext cx="3747661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nter: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c←r3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← r1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← r2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← 0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← a</a:t>
            </a:r>
          </a:p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← d + b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← e – 1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(e &gt; 0) goto loop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← d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r3 ← c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(r1, r3 live out)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9E116156-9CFB-7C19-05F4-9297902BF433}"/>
              </a:ext>
            </a:extLst>
          </p:cNvPr>
          <p:cNvSpPr/>
          <p:nvPr/>
        </p:nvSpPr>
        <p:spPr>
          <a:xfrm>
            <a:off x="3866391" y="3090588"/>
            <a:ext cx="717184" cy="2544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C98CBD-2E89-2562-F018-539A96F1F043}"/>
              </a:ext>
            </a:extLst>
          </p:cNvPr>
          <p:cNvSpPr txBox="1"/>
          <p:nvPr/>
        </p:nvSpPr>
        <p:spPr>
          <a:xfrm>
            <a:off x="2208121" y="5307562"/>
            <a:ext cx="3747661" cy="110799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For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machine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with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3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registers:</a:t>
            </a:r>
            <a:r>
              <a:rPr kumimoji="1" lang="zh-CN" altLang="en-US" sz="2200" dirty="0"/>
              <a:t> </a:t>
            </a:r>
            <a:endParaRPr kumimoji="1"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r1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r2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are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caller-save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highlight>
                  <a:srgbClr val="FFFF00"/>
                </a:highlight>
              </a:rPr>
              <a:t>r3</a:t>
            </a:r>
            <a:r>
              <a:rPr kumimoji="1" lang="zh-CN" altLang="en-US" sz="2200" dirty="0">
                <a:highlight>
                  <a:srgbClr val="FFFF00"/>
                </a:highlight>
              </a:rPr>
              <a:t> </a:t>
            </a:r>
            <a:r>
              <a:rPr kumimoji="1" lang="en-US" altLang="zh-CN" sz="2200" dirty="0">
                <a:highlight>
                  <a:srgbClr val="FFFF00"/>
                </a:highlight>
              </a:rPr>
              <a:t>is</a:t>
            </a:r>
            <a:r>
              <a:rPr kumimoji="1" lang="zh-CN" altLang="en-US" sz="2200" dirty="0">
                <a:highlight>
                  <a:srgbClr val="FFFF00"/>
                </a:highlight>
              </a:rPr>
              <a:t> </a:t>
            </a:r>
            <a:r>
              <a:rPr kumimoji="1" lang="en-US" altLang="zh-CN" sz="2200" dirty="0">
                <a:highlight>
                  <a:srgbClr val="FFFF00"/>
                </a:highlight>
              </a:rPr>
              <a:t>callee-save</a:t>
            </a:r>
            <a:endParaRPr kumimoji="1" lang="zh-CN" altLang="en-US" sz="2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98631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45670-B2C2-6CD2-03C9-D682DD26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(K=3)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9AA757-994D-64EC-3793-939AFFA8F6D5}"/>
              </a:ext>
            </a:extLst>
          </p:cNvPr>
          <p:cNvSpPr txBox="1"/>
          <p:nvPr/>
        </p:nvSpPr>
        <p:spPr>
          <a:xfrm>
            <a:off x="-152621" y="3272210"/>
            <a:ext cx="3910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/>
              <a:t>Interference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Graph</a:t>
            </a:r>
          </a:p>
          <a:p>
            <a:pPr algn="ctr"/>
            <a:r>
              <a:rPr kumimoji="1" lang="en-US" altLang="zh-CN" dirty="0"/>
              <a:t>(c – r1 is missing in the textbook)</a:t>
            </a:r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8C766BA-1981-2BA5-5C08-32EBE01CC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3" y="4035940"/>
            <a:ext cx="8998345" cy="2586533"/>
          </a:xfrm>
        </p:spPr>
        <p:txBody>
          <a:bodyPr>
            <a:noAutofit/>
          </a:bodyPr>
          <a:lstStyle/>
          <a:p>
            <a:r>
              <a:rPr kumimoji="1" lang="en-US" altLang="zh-CN" sz="2400" dirty="0"/>
              <a:t>No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opportunity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simplify</a:t>
            </a:r>
            <a:r>
              <a:rPr kumimoji="1" lang="en-US" altLang="zh-CN" sz="2400" dirty="0"/>
              <a:t>, </a:t>
            </a:r>
            <a:r>
              <a:rPr kumimoji="1" lang="en-US" altLang="zh-CN" sz="2400" dirty="0">
                <a:solidFill>
                  <a:srgbClr val="0070C0"/>
                </a:solidFill>
              </a:rPr>
              <a:t>coalesce</a:t>
            </a:r>
            <a:r>
              <a:rPr kumimoji="1" lang="en-US" altLang="zh-CN" sz="2400" dirty="0"/>
              <a:t>, or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freeze</a:t>
            </a:r>
            <a:r>
              <a:rPr kumimoji="1" lang="en-US" altLang="zh-CN" sz="2400" dirty="0"/>
              <a:t>.</a:t>
            </a:r>
          </a:p>
          <a:p>
            <a:pPr marL="360363" lvl="1" indent="-176213"/>
            <a:r>
              <a:rPr kumimoji="1" lang="en-US" altLang="zh-CN" sz="2000" dirty="0">
                <a:solidFill>
                  <a:srgbClr val="0070C0"/>
                </a:solidFill>
              </a:rPr>
              <a:t>Simplify</a:t>
            </a:r>
            <a:r>
              <a:rPr kumimoji="1" lang="en-US" altLang="zh-CN" sz="2000" dirty="0"/>
              <a:t>: All the</a:t>
            </a:r>
            <a:r>
              <a:rPr kumimoji="1" lang="zh-CN" altLang="en-US" sz="2000" dirty="0"/>
              <a:t> </a:t>
            </a:r>
            <a:r>
              <a:rPr kumimoji="1" lang="en-US" altLang="zh-CN" sz="2000" i="1" dirty="0"/>
              <a:t>non-</a:t>
            </a:r>
            <a:r>
              <a:rPr kumimoji="1" lang="en-US" altLang="zh-CN" sz="2000" i="1" dirty="0" err="1"/>
              <a:t>precolored</a:t>
            </a:r>
            <a:r>
              <a:rPr kumimoji="1" lang="en-US" altLang="zh-CN" sz="2000" dirty="0"/>
              <a:t> nodes have degree &gt;= K</a:t>
            </a:r>
          </a:p>
          <a:p>
            <a:pPr marL="360363" lvl="1" indent="-176213"/>
            <a:r>
              <a:rPr kumimoji="1" lang="en-US" altLang="zh-CN" sz="2000" dirty="0">
                <a:solidFill>
                  <a:srgbClr val="0070C0"/>
                </a:solidFill>
              </a:rPr>
              <a:t>Coalesce</a:t>
            </a:r>
            <a:r>
              <a:rPr kumimoji="1" lang="en-US" altLang="zh-CN" sz="2000" dirty="0"/>
              <a:t>: would coalesce to a node adjacent to &gt;= K significant-degree nodes</a:t>
            </a:r>
          </a:p>
          <a:p>
            <a:pPr marL="360363" lvl="1" indent="-176213"/>
            <a:r>
              <a:rPr kumimoji="1" lang="en-US" altLang="zh-CN" sz="2000" dirty="0">
                <a:solidFill>
                  <a:srgbClr val="0070C0"/>
                </a:solidFill>
              </a:rPr>
              <a:t>Freeze</a:t>
            </a:r>
            <a:r>
              <a:rPr kumimoji="1" lang="en-US" altLang="zh-CN" sz="2000" dirty="0"/>
              <a:t>: </a:t>
            </a:r>
            <a:r>
              <a:rPr kumimoji="1" lang="en-US" altLang="zh-CN" sz="2000" dirty="0">
                <a:solidFill>
                  <a:srgbClr val="0070C0"/>
                </a:solidFill>
              </a:rPr>
              <a:t>a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70C0"/>
                </a:solidFill>
              </a:rPr>
              <a:t>b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70C0"/>
                </a:solidFill>
              </a:rPr>
              <a:t>c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70C0"/>
                </a:solidFill>
              </a:rPr>
              <a:t>d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70C0"/>
                </a:solidFill>
              </a:rPr>
              <a:t>e</a:t>
            </a:r>
            <a:r>
              <a:rPr kumimoji="1" lang="en-US" altLang="zh-CN" sz="2000" dirty="0"/>
              <a:t> are of degree &gt;= K even if considered as non-move-related</a:t>
            </a:r>
          </a:p>
          <a:p>
            <a:pPr>
              <a:spcBef>
                <a:spcPts val="400"/>
              </a:spcBef>
            </a:pPr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must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spill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node.</a:t>
            </a:r>
          </a:p>
          <a:p>
            <a:pPr>
              <a:spcBef>
                <a:spcPts val="400"/>
              </a:spcBef>
            </a:pPr>
            <a:r>
              <a:rPr kumimoji="1" lang="en-US" altLang="zh-CN" sz="2400" dirty="0"/>
              <a:t>How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choose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node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spill?</a:t>
            </a:r>
          </a:p>
          <a:p>
            <a:pPr>
              <a:spcBef>
                <a:spcPts val="400"/>
              </a:spcBef>
            </a:pPr>
            <a:r>
              <a:rPr kumimoji="1" lang="en-US" altLang="zh-CN" sz="2400" dirty="0"/>
              <a:t>Answer: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node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high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degrees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rarely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used.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E98AB7-19EA-01CF-A596-9E9B262149E0}"/>
              </a:ext>
            </a:extLst>
          </p:cNvPr>
          <p:cNvSpPr txBox="1"/>
          <p:nvPr/>
        </p:nvSpPr>
        <p:spPr>
          <a:xfrm>
            <a:off x="4387220" y="840775"/>
            <a:ext cx="423897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nter: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c←r3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← r1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← r2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← 0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← a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← d + b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← e – 1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(e &gt; 0) goto loop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← d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 ← c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(r1, r3 live out)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7BF7DD0-A2B1-BCD7-3A1F-13B1BAEF0071}"/>
              </a:ext>
            </a:extLst>
          </p:cNvPr>
          <p:cNvGrpSpPr/>
          <p:nvPr/>
        </p:nvGrpSpPr>
        <p:grpSpPr>
          <a:xfrm>
            <a:off x="313945" y="1028065"/>
            <a:ext cx="3007875" cy="2312755"/>
            <a:chOff x="236269" y="893142"/>
            <a:chExt cx="3007875" cy="231275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840EFB1-F278-91BE-C293-1593671F3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244" y="1059597"/>
              <a:ext cx="2882900" cy="2146300"/>
            </a:xfrm>
            <a:prstGeom prst="rect">
              <a:avLst/>
            </a:prstGeom>
            <a:ln w="25400">
              <a:noFill/>
            </a:ln>
          </p:spPr>
        </p:pic>
        <p:sp>
          <p:nvSpPr>
            <p:cNvPr id="8" name="弧 7">
              <a:extLst>
                <a:ext uri="{FF2B5EF4-FFF2-40B4-BE49-F238E27FC236}">
                  <a16:creationId xmlns:a16="http://schemas.microsoft.com/office/drawing/2014/main" id="{40370DDD-C042-EA36-F143-B6FCD6B0C447}"/>
                </a:ext>
              </a:extLst>
            </p:cNvPr>
            <p:cNvSpPr/>
            <p:nvPr/>
          </p:nvSpPr>
          <p:spPr>
            <a:xfrm rot="19711143">
              <a:off x="236269" y="893142"/>
              <a:ext cx="2538248" cy="2072954"/>
            </a:xfrm>
            <a:prstGeom prst="arc">
              <a:avLst>
                <a:gd name="adj1" fmla="val 10800650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36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45670-B2C2-6CD2-03C9-D682DD26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(K=3)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9AA757-994D-64EC-3793-939AFFA8F6D5}"/>
              </a:ext>
            </a:extLst>
          </p:cNvPr>
          <p:cNvSpPr txBox="1"/>
          <p:nvPr/>
        </p:nvSpPr>
        <p:spPr>
          <a:xfrm>
            <a:off x="361244" y="3271340"/>
            <a:ext cx="2882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/>
              <a:t>Interference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Graph</a:t>
            </a:r>
            <a:endParaRPr kumimoji="1" lang="zh-CN" altLang="en-US" sz="2200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40665673-ED14-BE34-EC58-0F8D2BC28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88973"/>
              </p:ext>
            </p:extLst>
          </p:nvPr>
        </p:nvGraphicFramePr>
        <p:xfrm>
          <a:off x="333021" y="4004153"/>
          <a:ext cx="8463845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843">
                  <a:extLst>
                    <a:ext uri="{9D8B030D-6E8A-4147-A177-3AD203B41FA5}">
                      <a16:colId xmlns:a16="http://schemas.microsoft.com/office/drawing/2014/main" val="2070429232"/>
                    </a:ext>
                  </a:extLst>
                </a:gridCol>
                <a:gridCol w="1973981">
                  <a:extLst>
                    <a:ext uri="{9D8B030D-6E8A-4147-A177-3AD203B41FA5}">
                      <a16:colId xmlns:a16="http://schemas.microsoft.com/office/drawing/2014/main" val="4221513471"/>
                    </a:ext>
                  </a:extLst>
                </a:gridCol>
                <a:gridCol w="2431944">
                  <a:extLst>
                    <a:ext uri="{9D8B030D-6E8A-4147-A177-3AD203B41FA5}">
                      <a16:colId xmlns:a16="http://schemas.microsoft.com/office/drawing/2014/main" val="3144747492"/>
                    </a:ext>
                  </a:extLst>
                </a:gridCol>
                <a:gridCol w="1280797">
                  <a:extLst>
                    <a:ext uri="{9D8B030D-6E8A-4147-A177-3AD203B41FA5}">
                      <a16:colId xmlns:a16="http://schemas.microsoft.com/office/drawing/2014/main" val="3433498539"/>
                    </a:ext>
                  </a:extLst>
                </a:gridCol>
                <a:gridCol w="466639">
                  <a:extLst>
                    <a:ext uri="{9D8B030D-6E8A-4147-A177-3AD203B41FA5}">
                      <a16:colId xmlns:a16="http://schemas.microsoft.com/office/drawing/2014/main" val="2061780508"/>
                    </a:ext>
                  </a:extLst>
                </a:gridCol>
                <a:gridCol w="1410641">
                  <a:extLst>
                    <a:ext uri="{9D8B030D-6E8A-4147-A177-3AD203B41FA5}">
                      <a16:colId xmlns:a16="http://schemas.microsoft.com/office/drawing/2014/main" val="4125779748"/>
                    </a:ext>
                  </a:extLst>
                </a:gridCol>
              </a:tblGrid>
              <a:tr h="632048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Node</a:t>
                      </a:r>
                      <a:endParaRPr lang="zh-CN" altLang="en-US" sz="20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Uses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+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 err="1"/>
                        <a:t>Defs</a:t>
                      </a:r>
                      <a:endParaRPr lang="en-US" altLang="zh-CN" sz="2000" b="1" dirty="0"/>
                    </a:p>
                    <a:p>
                      <a:r>
                        <a:rPr lang="en-US" altLang="zh-CN" sz="2000" b="1" dirty="0"/>
                        <a:t>outside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Loop</a:t>
                      </a:r>
                      <a:endParaRPr lang="zh-CN" altLang="en-US" sz="2000" b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Uses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+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 err="1"/>
                        <a:t>Defs</a:t>
                      </a:r>
                      <a:endParaRPr lang="en-US" altLang="zh-CN" sz="2000" b="1" dirty="0"/>
                    </a:p>
                    <a:p>
                      <a:r>
                        <a:rPr lang="en-US" altLang="zh-CN" sz="2000" b="1" dirty="0"/>
                        <a:t>within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loop</a:t>
                      </a:r>
                      <a:endParaRPr lang="zh-CN" altLang="en-US" sz="2000" b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Degree</a:t>
                      </a:r>
                      <a:endParaRPr lang="zh-CN" altLang="en-US" sz="2000" b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Spill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Priority</a:t>
                      </a:r>
                      <a:endParaRPr lang="zh-CN" altLang="en-US" sz="2000" b="1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191703"/>
                  </a:ext>
                </a:extLst>
              </a:tr>
              <a:tr h="357244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2</a:t>
                      </a:r>
                      <a:endParaRPr lang="zh-CN" altLang="en-US" sz="2000" b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+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10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x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0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4</a:t>
                      </a:r>
                      <a:endParaRPr lang="zh-CN" altLang="en-US" sz="2000" b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=</a:t>
                      </a:r>
                      <a:r>
                        <a:rPr lang="zh-CN" altLang="en-US" sz="2000" dirty="0"/>
                        <a:t> 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0.50</a:t>
                      </a:r>
                      <a:endParaRPr lang="zh-CN" altLang="en-US" sz="20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85320952"/>
                  </a:ext>
                </a:extLst>
              </a:tr>
              <a:tr h="357244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</a:t>
                      </a:r>
                      <a:endParaRPr lang="zh-CN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+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10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x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1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4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=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2.75</a:t>
                      </a:r>
                      <a:endParaRPr lang="zh-CN" altLang="en-US" sz="20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7340287"/>
                  </a:ext>
                </a:extLst>
              </a:tr>
              <a:tr h="357244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</a:t>
                      </a:r>
                      <a:endParaRPr lang="zh-CN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2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+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10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x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0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6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=</a:t>
                      </a:r>
                      <a:r>
                        <a:rPr lang="zh-CN" alt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0.33</a:t>
                      </a:r>
                      <a:endParaRPr lang="zh-CN" altLang="en-US" sz="20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4510515"/>
                  </a:ext>
                </a:extLst>
              </a:tr>
              <a:tr h="357244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</a:t>
                      </a:r>
                      <a:endParaRPr lang="zh-CN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2</a:t>
                      </a:r>
                      <a:r>
                        <a:rPr lang="zh-CN" altLang="en-US" sz="20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+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10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x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2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4</a:t>
                      </a:r>
                      <a:endParaRPr lang="zh-CN" altLang="en-US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=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5.50</a:t>
                      </a:r>
                      <a:endParaRPr lang="zh-CN" altLang="en-US" sz="20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956606"/>
                  </a:ext>
                </a:extLst>
              </a:tr>
              <a:tr h="357244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</a:t>
                      </a:r>
                      <a:endParaRPr lang="zh-CN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+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10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x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3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3</a:t>
                      </a:r>
                      <a:endParaRPr lang="zh-CN" altLang="en-US" sz="2000" b="1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=</a:t>
                      </a:r>
                      <a:r>
                        <a:rPr lang="zh-CN" altLang="en-US" sz="2000" dirty="0"/>
                        <a:t> 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10.33</a:t>
                      </a:r>
                      <a:endParaRPr lang="zh-CN" altLang="en-US" sz="20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67115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A40BA268-B562-349F-E7F3-D09BDAADC846}"/>
              </a:ext>
            </a:extLst>
          </p:cNvPr>
          <p:cNvSpPr txBox="1"/>
          <p:nvPr/>
        </p:nvSpPr>
        <p:spPr>
          <a:xfrm>
            <a:off x="4387220" y="840775"/>
            <a:ext cx="423897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nter: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c←r3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← r1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← r2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← 0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← a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← d + b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← e – 1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(e &gt; 0) goto loop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← d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 ← c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(r1, r3 live out)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A42D764-0D92-C95C-A11F-F02DD7C35C8E}"/>
              </a:ext>
            </a:extLst>
          </p:cNvPr>
          <p:cNvGrpSpPr/>
          <p:nvPr/>
        </p:nvGrpSpPr>
        <p:grpSpPr>
          <a:xfrm>
            <a:off x="313945" y="1028065"/>
            <a:ext cx="3007875" cy="2312755"/>
            <a:chOff x="236269" y="893142"/>
            <a:chExt cx="3007875" cy="231275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6E0AF04-77AE-0DFA-3F7B-46C9D5F9E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244" y="1059597"/>
              <a:ext cx="2882900" cy="2146300"/>
            </a:xfrm>
            <a:prstGeom prst="rect">
              <a:avLst/>
            </a:prstGeom>
            <a:ln w="25400">
              <a:noFill/>
            </a:ln>
          </p:spPr>
        </p:pic>
        <p:sp>
          <p:nvSpPr>
            <p:cNvPr id="6" name="弧 5">
              <a:extLst>
                <a:ext uri="{FF2B5EF4-FFF2-40B4-BE49-F238E27FC236}">
                  <a16:creationId xmlns:a16="http://schemas.microsoft.com/office/drawing/2014/main" id="{84A6ED95-91D9-45E9-0FA9-38B62B192D04}"/>
                </a:ext>
              </a:extLst>
            </p:cNvPr>
            <p:cNvSpPr/>
            <p:nvPr/>
          </p:nvSpPr>
          <p:spPr>
            <a:xfrm rot="19711143">
              <a:off x="236269" y="893142"/>
              <a:ext cx="2538248" cy="2072954"/>
            </a:xfrm>
            <a:prstGeom prst="arc">
              <a:avLst>
                <a:gd name="adj1" fmla="val 10800650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986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45670-B2C2-6CD2-03C9-D682DD26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(K=3)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9AA757-994D-64EC-3793-939AFFA8F6D5}"/>
              </a:ext>
            </a:extLst>
          </p:cNvPr>
          <p:cNvSpPr txBox="1"/>
          <p:nvPr/>
        </p:nvSpPr>
        <p:spPr>
          <a:xfrm>
            <a:off x="361244" y="3271340"/>
            <a:ext cx="2882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/>
              <a:t>Interference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Graph</a:t>
            </a:r>
            <a:endParaRPr kumimoji="1" lang="zh-CN" altLang="en-US" sz="2200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40665673-ED14-BE34-EC58-0F8D2BC28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76131"/>
              </p:ext>
            </p:extLst>
          </p:nvPr>
        </p:nvGraphicFramePr>
        <p:xfrm>
          <a:off x="333021" y="4004153"/>
          <a:ext cx="8463845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843">
                  <a:extLst>
                    <a:ext uri="{9D8B030D-6E8A-4147-A177-3AD203B41FA5}">
                      <a16:colId xmlns:a16="http://schemas.microsoft.com/office/drawing/2014/main" val="2070429232"/>
                    </a:ext>
                  </a:extLst>
                </a:gridCol>
                <a:gridCol w="1973981">
                  <a:extLst>
                    <a:ext uri="{9D8B030D-6E8A-4147-A177-3AD203B41FA5}">
                      <a16:colId xmlns:a16="http://schemas.microsoft.com/office/drawing/2014/main" val="4221513471"/>
                    </a:ext>
                  </a:extLst>
                </a:gridCol>
                <a:gridCol w="2431944">
                  <a:extLst>
                    <a:ext uri="{9D8B030D-6E8A-4147-A177-3AD203B41FA5}">
                      <a16:colId xmlns:a16="http://schemas.microsoft.com/office/drawing/2014/main" val="3144747492"/>
                    </a:ext>
                  </a:extLst>
                </a:gridCol>
                <a:gridCol w="1280797">
                  <a:extLst>
                    <a:ext uri="{9D8B030D-6E8A-4147-A177-3AD203B41FA5}">
                      <a16:colId xmlns:a16="http://schemas.microsoft.com/office/drawing/2014/main" val="3433498539"/>
                    </a:ext>
                  </a:extLst>
                </a:gridCol>
                <a:gridCol w="466639">
                  <a:extLst>
                    <a:ext uri="{9D8B030D-6E8A-4147-A177-3AD203B41FA5}">
                      <a16:colId xmlns:a16="http://schemas.microsoft.com/office/drawing/2014/main" val="2061780508"/>
                    </a:ext>
                  </a:extLst>
                </a:gridCol>
                <a:gridCol w="1410641">
                  <a:extLst>
                    <a:ext uri="{9D8B030D-6E8A-4147-A177-3AD203B41FA5}">
                      <a16:colId xmlns:a16="http://schemas.microsoft.com/office/drawing/2014/main" val="4125779748"/>
                    </a:ext>
                  </a:extLst>
                </a:gridCol>
              </a:tblGrid>
              <a:tr h="632048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Node</a:t>
                      </a:r>
                      <a:endParaRPr lang="zh-CN" altLang="en-US" sz="20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Uses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+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 err="1"/>
                        <a:t>Defs</a:t>
                      </a:r>
                      <a:endParaRPr lang="en-US" altLang="zh-CN" sz="2000" b="1" dirty="0"/>
                    </a:p>
                    <a:p>
                      <a:r>
                        <a:rPr lang="en-US" altLang="zh-CN" sz="2000" b="1" dirty="0"/>
                        <a:t>outside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Loop</a:t>
                      </a:r>
                      <a:endParaRPr lang="zh-CN" altLang="en-US" sz="2000" b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Uses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+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 err="1"/>
                        <a:t>Defs</a:t>
                      </a:r>
                      <a:endParaRPr lang="en-US" altLang="zh-CN" sz="2000" b="1" dirty="0"/>
                    </a:p>
                    <a:p>
                      <a:r>
                        <a:rPr lang="en-US" altLang="zh-CN" sz="2000" b="1" dirty="0"/>
                        <a:t>within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loop</a:t>
                      </a:r>
                      <a:endParaRPr lang="zh-CN" altLang="en-US" sz="2000" b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Degree</a:t>
                      </a:r>
                      <a:endParaRPr lang="zh-CN" altLang="en-US" sz="2000" b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Spill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Priority</a:t>
                      </a:r>
                      <a:endParaRPr lang="zh-CN" altLang="en-US" sz="2000" b="1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191703"/>
                  </a:ext>
                </a:extLst>
              </a:tr>
              <a:tr h="357244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2</a:t>
                      </a:r>
                      <a:endParaRPr lang="zh-CN" altLang="en-US" sz="2000" b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+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10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x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0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4</a:t>
                      </a:r>
                      <a:endParaRPr lang="zh-CN" altLang="en-US" sz="2000" b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=</a:t>
                      </a:r>
                      <a:r>
                        <a:rPr lang="zh-CN" altLang="en-US" sz="2000" dirty="0"/>
                        <a:t> 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0.50</a:t>
                      </a:r>
                      <a:endParaRPr lang="zh-CN" altLang="en-US" sz="20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85320952"/>
                  </a:ext>
                </a:extLst>
              </a:tr>
              <a:tr h="357244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</a:t>
                      </a:r>
                      <a:endParaRPr lang="zh-CN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+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10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x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1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4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=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2.75</a:t>
                      </a:r>
                      <a:endParaRPr lang="zh-CN" altLang="en-US" sz="20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7340287"/>
                  </a:ext>
                </a:extLst>
              </a:tr>
              <a:tr h="357244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</a:t>
                      </a:r>
                      <a:endParaRPr lang="zh-CN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2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+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10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x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0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6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=</a:t>
                      </a:r>
                      <a:r>
                        <a:rPr lang="zh-CN" alt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0.33</a:t>
                      </a:r>
                      <a:endParaRPr lang="zh-CN" altLang="en-US" sz="20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4510515"/>
                  </a:ext>
                </a:extLst>
              </a:tr>
              <a:tr h="357244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</a:t>
                      </a:r>
                      <a:endParaRPr lang="zh-CN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2</a:t>
                      </a:r>
                      <a:r>
                        <a:rPr lang="zh-CN" altLang="en-US" sz="2000" dirty="0"/>
                        <a:t>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+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10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x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2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4</a:t>
                      </a:r>
                      <a:endParaRPr lang="zh-CN" altLang="en-US" sz="2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=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5.50</a:t>
                      </a:r>
                      <a:endParaRPr lang="zh-CN" altLang="en-US" sz="20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956606"/>
                  </a:ext>
                </a:extLst>
              </a:tr>
              <a:tr h="357244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</a:t>
                      </a:r>
                      <a:endParaRPr lang="zh-CN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+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10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x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3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3</a:t>
                      </a:r>
                      <a:endParaRPr lang="zh-CN" altLang="en-US" sz="2000" b="1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=</a:t>
                      </a:r>
                      <a:r>
                        <a:rPr lang="zh-CN" altLang="en-US" sz="2000" dirty="0"/>
                        <a:t> 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10.33</a:t>
                      </a:r>
                      <a:endParaRPr lang="zh-CN" altLang="en-US" sz="20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67115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A40BA268-B562-349F-E7F3-D09BDAADC846}"/>
              </a:ext>
            </a:extLst>
          </p:cNvPr>
          <p:cNvSpPr txBox="1"/>
          <p:nvPr/>
        </p:nvSpPr>
        <p:spPr>
          <a:xfrm>
            <a:off x="4387220" y="840775"/>
            <a:ext cx="423897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nter: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c←r3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← r1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← r2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 ← 0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← a</a:t>
            </a:r>
          </a:p>
          <a:p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 ← d + b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← e – 1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(e &gt; 0) goto loop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r1 ← d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 ← c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(r1, r3 live out)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A42D764-0D92-C95C-A11F-F02DD7C35C8E}"/>
              </a:ext>
            </a:extLst>
          </p:cNvPr>
          <p:cNvGrpSpPr/>
          <p:nvPr/>
        </p:nvGrpSpPr>
        <p:grpSpPr>
          <a:xfrm>
            <a:off x="313945" y="1028065"/>
            <a:ext cx="3007875" cy="2312755"/>
            <a:chOff x="236269" y="893142"/>
            <a:chExt cx="3007875" cy="231275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6E0AF04-77AE-0DFA-3F7B-46C9D5F9E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244" y="1059597"/>
              <a:ext cx="2882900" cy="2146300"/>
            </a:xfrm>
            <a:prstGeom prst="rect">
              <a:avLst/>
            </a:prstGeom>
            <a:ln w="25400">
              <a:noFill/>
            </a:ln>
          </p:spPr>
        </p:pic>
        <p:sp>
          <p:nvSpPr>
            <p:cNvPr id="6" name="弧 5">
              <a:extLst>
                <a:ext uri="{FF2B5EF4-FFF2-40B4-BE49-F238E27FC236}">
                  <a16:creationId xmlns:a16="http://schemas.microsoft.com/office/drawing/2014/main" id="{84A6ED95-91D9-45E9-0FA9-38B62B192D04}"/>
                </a:ext>
              </a:extLst>
            </p:cNvPr>
            <p:cNvSpPr/>
            <p:nvPr/>
          </p:nvSpPr>
          <p:spPr>
            <a:xfrm rot="19711143">
              <a:off x="236269" y="893142"/>
              <a:ext cx="2538248" cy="2072954"/>
            </a:xfrm>
            <a:prstGeom prst="arc">
              <a:avLst>
                <a:gd name="adj1" fmla="val 10800650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52393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45670-B2C2-6CD2-03C9-D682DD26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(K=3)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9AA757-994D-64EC-3793-939AFFA8F6D5}"/>
              </a:ext>
            </a:extLst>
          </p:cNvPr>
          <p:cNvSpPr txBox="1"/>
          <p:nvPr/>
        </p:nvSpPr>
        <p:spPr>
          <a:xfrm>
            <a:off x="361244" y="3271340"/>
            <a:ext cx="2882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/>
              <a:t>Interference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Graph</a:t>
            </a:r>
            <a:endParaRPr kumimoji="1" lang="zh-CN" altLang="en-US" sz="2200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40665673-ED14-BE34-EC58-0F8D2BC28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80690"/>
              </p:ext>
            </p:extLst>
          </p:nvPr>
        </p:nvGraphicFramePr>
        <p:xfrm>
          <a:off x="333021" y="4004153"/>
          <a:ext cx="8463845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843">
                  <a:extLst>
                    <a:ext uri="{9D8B030D-6E8A-4147-A177-3AD203B41FA5}">
                      <a16:colId xmlns:a16="http://schemas.microsoft.com/office/drawing/2014/main" val="2070429232"/>
                    </a:ext>
                  </a:extLst>
                </a:gridCol>
                <a:gridCol w="1973981">
                  <a:extLst>
                    <a:ext uri="{9D8B030D-6E8A-4147-A177-3AD203B41FA5}">
                      <a16:colId xmlns:a16="http://schemas.microsoft.com/office/drawing/2014/main" val="4221513471"/>
                    </a:ext>
                  </a:extLst>
                </a:gridCol>
                <a:gridCol w="2431944">
                  <a:extLst>
                    <a:ext uri="{9D8B030D-6E8A-4147-A177-3AD203B41FA5}">
                      <a16:colId xmlns:a16="http://schemas.microsoft.com/office/drawing/2014/main" val="3144747492"/>
                    </a:ext>
                  </a:extLst>
                </a:gridCol>
                <a:gridCol w="1280797">
                  <a:extLst>
                    <a:ext uri="{9D8B030D-6E8A-4147-A177-3AD203B41FA5}">
                      <a16:colId xmlns:a16="http://schemas.microsoft.com/office/drawing/2014/main" val="3433498539"/>
                    </a:ext>
                  </a:extLst>
                </a:gridCol>
                <a:gridCol w="466639">
                  <a:extLst>
                    <a:ext uri="{9D8B030D-6E8A-4147-A177-3AD203B41FA5}">
                      <a16:colId xmlns:a16="http://schemas.microsoft.com/office/drawing/2014/main" val="2061780508"/>
                    </a:ext>
                  </a:extLst>
                </a:gridCol>
                <a:gridCol w="1410641">
                  <a:extLst>
                    <a:ext uri="{9D8B030D-6E8A-4147-A177-3AD203B41FA5}">
                      <a16:colId xmlns:a16="http://schemas.microsoft.com/office/drawing/2014/main" val="4125779748"/>
                    </a:ext>
                  </a:extLst>
                </a:gridCol>
              </a:tblGrid>
              <a:tr h="632048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Node</a:t>
                      </a:r>
                      <a:endParaRPr lang="zh-CN" altLang="en-US" sz="20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Uses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+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 err="1"/>
                        <a:t>Defs</a:t>
                      </a:r>
                      <a:endParaRPr lang="en-US" altLang="zh-CN" sz="2000" b="1" dirty="0"/>
                    </a:p>
                    <a:p>
                      <a:r>
                        <a:rPr lang="en-US" altLang="zh-CN" sz="2000" b="1" dirty="0"/>
                        <a:t>outside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Loop</a:t>
                      </a:r>
                      <a:endParaRPr lang="zh-CN" altLang="en-US" sz="2000" b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Uses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+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 err="1"/>
                        <a:t>Defs</a:t>
                      </a:r>
                      <a:endParaRPr lang="en-US" altLang="zh-CN" sz="2000" b="1" dirty="0"/>
                    </a:p>
                    <a:p>
                      <a:r>
                        <a:rPr lang="en-US" altLang="zh-CN" sz="2000" b="1" dirty="0"/>
                        <a:t>within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loop</a:t>
                      </a:r>
                      <a:endParaRPr lang="zh-CN" altLang="en-US" sz="2000" b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Degree</a:t>
                      </a:r>
                      <a:endParaRPr lang="zh-CN" altLang="en-US" sz="2000" b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Spill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Priority</a:t>
                      </a:r>
                      <a:endParaRPr lang="zh-CN" altLang="en-US" sz="2000" b="1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191703"/>
                  </a:ext>
                </a:extLst>
              </a:tr>
              <a:tr h="357244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2</a:t>
                      </a:r>
                      <a:endParaRPr lang="zh-CN" altLang="en-US" sz="2000" b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+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10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x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0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4</a:t>
                      </a:r>
                      <a:endParaRPr lang="zh-CN" altLang="en-US" sz="2000" b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=</a:t>
                      </a:r>
                      <a:r>
                        <a:rPr lang="zh-CN" altLang="en-US" sz="2000" dirty="0"/>
                        <a:t> 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0.50</a:t>
                      </a:r>
                      <a:endParaRPr lang="zh-CN" altLang="en-US" sz="20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85320952"/>
                  </a:ext>
                </a:extLst>
              </a:tr>
              <a:tr h="357244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</a:t>
                      </a:r>
                      <a:endParaRPr lang="zh-CN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+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10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x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1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4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=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2.75</a:t>
                      </a:r>
                      <a:endParaRPr lang="zh-CN" altLang="en-US" sz="20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7340287"/>
                  </a:ext>
                </a:extLst>
              </a:tr>
              <a:tr h="357244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</a:t>
                      </a:r>
                      <a:endParaRPr lang="zh-CN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D5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2</a:t>
                      </a:r>
                      <a:endParaRPr lang="zh-CN" altLang="en-US" sz="2000" b="1" dirty="0"/>
                    </a:p>
                  </a:txBody>
                  <a:tcPr>
                    <a:solidFill>
                      <a:srgbClr val="F2D5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+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10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x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0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2D5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6</a:t>
                      </a:r>
                      <a:endParaRPr lang="zh-CN" altLang="en-US" sz="2000" b="1" dirty="0"/>
                    </a:p>
                  </a:txBody>
                  <a:tcPr>
                    <a:solidFill>
                      <a:srgbClr val="F2D5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=</a:t>
                      </a:r>
                      <a:r>
                        <a:rPr lang="zh-CN" altLang="en-US" sz="2000" dirty="0"/>
                        <a:t> </a:t>
                      </a:r>
                    </a:p>
                  </a:txBody>
                  <a:tcPr>
                    <a:solidFill>
                      <a:srgbClr val="F2D5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0.33</a:t>
                      </a:r>
                      <a:endParaRPr lang="zh-CN" altLang="en-US" sz="20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510515"/>
                  </a:ext>
                </a:extLst>
              </a:tr>
              <a:tr h="357244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</a:t>
                      </a:r>
                      <a:endParaRPr lang="zh-CN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2</a:t>
                      </a:r>
                      <a:r>
                        <a:rPr lang="zh-CN" altLang="en-US" sz="20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+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10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x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2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4</a:t>
                      </a:r>
                      <a:endParaRPr lang="zh-CN" altLang="en-US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=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5.50</a:t>
                      </a:r>
                      <a:endParaRPr lang="zh-CN" altLang="en-US" sz="20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956606"/>
                  </a:ext>
                </a:extLst>
              </a:tr>
              <a:tr h="357244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</a:t>
                      </a:r>
                      <a:endParaRPr lang="zh-CN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+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10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x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3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b="1" dirty="0"/>
                        <a:t>3</a:t>
                      </a:r>
                      <a:endParaRPr lang="zh-CN" altLang="en-US" sz="2000" b="1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=</a:t>
                      </a:r>
                      <a:r>
                        <a:rPr lang="zh-CN" altLang="en-US" sz="2000" dirty="0"/>
                        <a:t> 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10.33</a:t>
                      </a:r>
                      <a:endParaRPr lang="zh-CN" altLang="en-US" sz="20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67115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A40BA268-B562-349F-E7F3-D09BDAADC846}"/>
              </a:ext>
            </a:extLst>
          </p:cNvPr>
          <p:cNvSpPr txBox="1"/>
          <p:nvPr/>
        </p:nvSpPr>
        <p:spPr>
          <a:xfrm>
            <a:off x="4387220" y="840775"/>
            <a:ext cx="423897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nter: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c←r3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← r1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← r2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← 0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← a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← d + b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← e – 1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(e &gt; 0) goto loop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← d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 ← c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(r1, r3 live out)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A42D764-0D92-C95C-A11F-F02DD7C35C8E}"/>
              </a:ext>
            </a:extLst>
          </p:cNvPr>
          <p:cNvGrpSpPr/>
          <p:nvPr/>
        </p:nvGrpSpPr>
        <p:grpSpPr>
          <a:xfrm>
            <a:off x="313945" y="1028065"/>
            <a:ext cx="3007875" cy="2312755"/>
            <a:chOff x="236269" y="893142"/>
            <a:chExt cx="3007875" cy="231275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6E0AF04-77AE-0DFA-3F7B-46C9D5F9E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244" y="1059597"/>
              <a:ext cx="2882900" cy="2146300"/>
            </a:xfrm>
            <a:prstGeom prst="rect">
              <a:avLst/>
            </a:prstGeom>
            <a:ln w="25400">
              <a:noFill/>
            </a:ln>
          </p:spPr>
        </p:pic>
        <p:sp>
          <p:nvSpPr>
            <p:cNvPr id="6" name="弧 5">
              <a:extLst>
                <a:ext uri="{FF2B5EF4-FFF2-40B4-BE49-F238E27FC236}">
                  <a16:creationId xmlns:a16="http://schemas.microsoft.com/office/drawing/2014/main" id="{84A6ED95-91D9-45E9-0FA9-38B62B192D04}"/>
                </a:ext>
              </a:extLst>
            </p:cNvPr>
            <p:cNvSpPr/>
            <p:nvPr/>
          </p:nvSpPr>
          <p:spPr>
            <a:xfrm rot="19711143">
              <a:off x="236269" y="893142"/>
              <a:ext cx="2538248" cy="2072954"/>
            </a:xfrm>
            <a:prstGeom prst="arc">
              <a:avLst>
                <a:gd name="adj1" fmla="val 10800650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6BF0E99-5A0B-AAF2-9E6B-4A94A623396F}"/>
              </a:ext>
            </a:extLst>
          </p:cNvPr>
          <p:cNvSpPr txBox="1"/>
          <p:nvPr/>
        </p:nvSpPr>
        <p:spPr>
          <a:xfrm>
            <a:off x="8217356" y="5308135"/>
            <a:ext cx="817681" cy="769441"/>
          </a:xfrm>
          <a:prstGeom prst="rect">
            <a:avLst/>
          </a:prstGeom>
          <a:solidFill>
            <a:srgbClr val="F2D5CC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C00000"/>
                </a:solidFill>
              </a:rPr>
              <a:t>Spill first</a:t>
            </a:r>
            <a:endParaRPr kumimoji="1" lang="zh-CN" altLang="en-US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321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45670-B2C2-6CD2-03C9-D682DD26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(K=3)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9AA757-994D-64EC-3793-939AFFA8F6D5}"/>
              </a:ext>
            </a:extLst>
          </p:cNvPr>
          <p:cNvSpPr txBox="1"/>
          <p:nvPr/>
        </p:nvSpPr>
        <p:spPr>
          <a:xfrm>
            <a:off x="361244" y="3271340"/>
            <a:ext cx="2882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/>
              <a:t>Interference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Graph</a:t>
            </a:r>
            <a:endParaRPr kumimoji="1" lang="zh-CN" altLang="en-US" sz="22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44B3FD8-2FEE-9C19-E3E8-99B9D10B9535}"/>
              </a:ext>
            </a:extLst>
          </p:cNvPr>
          <p:cNvGrpSpPr/>
          <p:nvPr/>
        </p:nvGrpSpPr>
        <p:grpSpPr>
          <a:xfrm>
            <a:off x="313945" y="1028065"/>
            <a:ext cx="3007875" cy="2312755"/>
            <a:chOff x="236269" y="893142"/>
            <a:chExt cx="3007875" cy="231275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C709609-99DD-28F2-89EA-C2884FE9A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244" y="1059597"/>
              <a:ext cx="2882900" cy="2146300"/>
            </a:xfrm>
            <a:prstGeom prst="rect">
              <a:avLst/>
            </a:prstGeom>
            <a:ln w="25400">
              <a:noFill/>
            </a:ln>
          </p:spPr>
        </p:pic>
        <p:sp>
          <p:nvSpPr>
            <p:cNvPr id="13" name="弧 12">
              <a:extLst>
                <a:ext uri="{FF2B5EF4-FFF2-40B4-BE49-F238E27FC236}">
                  <a16:creationId xmlns:a16="http://schemas.microsoft.com/office/drawing/2014/main" id="{B2ABF117-3534-F8A9-4614-A01C8D6EBA9C}"/>
                </a:ext>
              </a:extLst>
            </p:cNvPr>
            <p:cNvSpPr/>
            <p:nvPr/>
          </p:nvSpPr>
          <p:spPr>
            <a:xfrm rot="19711143">
              <a:off x="236269" y="893142"/>
              <a:ext cx="2538248" cy="2072954"/>
            </a:xfrm>
            <a:prstGeom prst="arc">
              <a:avLst>
                <a:gd name="adj1" fmla="val 10800650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B3273F7-64E3-8235-F965-71B8291A3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612" y="1313339"/>
            <a:ext cx="3958125" cy="1908661"/>
          </a:xfrm>
          <a:prstGeom prst="rect">
            <a:avLst/>
          </a:prstGeom>
        </p:spPr>
      </p:pic>
      <p:sp>
        <p:nvSpPr>
          <p:cNvPr id="4" name="右箭头 3">
            <a:extLst>
              <a:ext uri="{FF2B5EF4-FFF2-40B4-BE49-F238E27FC236}">
                <a16:creationId xmlns:a16="http://schemas.microsoft.com/office/drawing/2014/main" id="{5EC16BAF-F957-BD3A-EBA3-F81B4631C27C}"/>
              </a:ext>
            </a:extLst>
          </p:cNvPr>
          <p:cNvSpPr/>
          <p:nvPr/>
        </p:nvSpPr>
        <p:spPr>
          <a:xfrm>
            <a:off x="3752193" y="2064542"/>
            <a:ext cx="1008993" cy="3160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981C852-4E4F-BC90-79A8-34BC8CEF6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5" y="5224345"/>
            <a:ext cx="8449733" cy="1342467"/>
          </a:xfrm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dirty="0"/>
              <a:t>Spill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</a:p>
          <a:p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possible</a:t>
            </a:r>
          </a:p>
          <a:p>
            <a:pPr lvl="1"/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non-</a:t>
            </a:r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move-related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89AACC-37CC-645E-618B-B2DEE3FA79E6}"/>
              </a:ext>
            </a:extLst>
          </p:cNvPr>
          <p:cNvSpPr txBox="1"/>
          <p:nvPr/>
        </p:nvSpPr>
        <p:spPr>
          <a:xfrm>
            <a:off x="3271342" y="1633655"/>
            <a:ext cx="1876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</a:rPr>
              <a:t>1.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Spill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node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c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8FF9609-94DC-33E8-F0BE-CF3AA78310F3}"/>
              </a:ext>
            </a:extLst>
          </p:cNvPr>
          <p:cNvSpPr/>
          <p:nvPr/>
        </p:nvSpPr>
        <p:spPr>
          <a:xfrm>
            <a:off x="8347191" y="4229003"/>
            <a:ext cx="376844" cy="3432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F2FE085-33D5-19CD-8351-A0558A58A607}"/>
              </a:ext>
            </a:extLst>
          </p:cNvPr>
          <p:cNvGrpSpPr/>
          <p:nvPr/>
        </p:nvGrpSpPr>
        <p:grpSpPr>
          <a:xfrm rot="5400000">
            <a:off x="7990239" y="3802729"/>
            <a:ext cx="1074354" cy="567125"/>
            <a:chOff x="1841" y="6273"/>
            <a:chExt cx="4088" cy="2006"/>
          </a:xfrm>
        </p:grpSpPr>
        <p:cxnSp>
          <p:nvCxnSpPr>
            <p:cNvPr id="21" name="直接连接符 247">
              <a:extLst>
                <a:ext uri="{FF2B5EF4-FFF2-40B4-BE49-F238E27FC236}">
                  <a16:creationId xmlns:a16="http://schemas.microsoft.com/office/drawing/2014/main" id="{B59B91F4-528D-F635-D5B0-0F8D2AE4E7D2}"/>
                </a:ext>
              </a:extLst>
            </p:cNvPr>
            <p:cNvCxnSpPr/>
            <p:nvPr/>
          </p:nvCxnSpPr>
          <p:spPr>
            <a:xfrm>
              <a:off x="1841" y="6333"/>
              <a:ext cx="4088" cy="0"/>
            </a:xfrm>
            <a:prstGeom prst="line">
              <a:avLst/>
            </a:prstGeom>
            <a:ln w="63500">
              <a:solidFill>
                <a:schemeClr val="accent1">
                  <a:alpha val="91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" name="直接连接符 248">
              <a:extLst>
                <a:ext uri="{FF2B5EF4-FFF2-40B4-BE49-F238E27FC236}">
                  <a16:creationId xmlns:a16="http://schemas.microsoft.com/office/drawing/2014/main" id="{E017CCE8-0AFE-5179-751E-81F6ED5CBE25}"/>
                </a:ext>
              </a:extLst>
            </p:cNvPr>
            <p:cNvCxnSpPr/>
            <p:nvPr/>
          </p:nvCxnSpPr>
          <p:spPr>
            <a:xfrm>
              <a:off x="5929" y="6273"/>
              <a:ext cx="0" cy="2007"/>
            </a:xfrm>
            <a:prstGeom prst="line">
              <a:avLst/>
            </a:prstGeom>
            <a:ln w="63500">
              <a:solidFill>
                <a:schemeClr val="accent1">
                  <a:alpha val="91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直接连接符 249">
              <a:extLst>
                <a:ext uri="{FF2B5EF4-FFF2-40B4-BE49-F238E27FC236}">
                  <a16:creationId xmlns:a16="http://schemas.microsoft.com/office/drawing/2014/main" id="{0CBFDF32-4F11-604F-C4FE-82015DF1F67F}"/>
                </a:ext>
              </a:extLst>
            </p:cNvPr>
            <p:cNvCxnSpPr/>
            <p:nvPr/>
          </p:nvCxnSpPr>
          <p:spPr>
            <a:xfrm>
              <a:off x="1871" y="8234"/>
              <a:ext cx="4058" cy="0"/>
            </a:xfrm>
            <a:prstGeom prst="line">
              <a:avLst/>
            </a:prstGeom>
            <a:ln w="63500">
              <a:solidFill>
                <a:schemeClr val="accent1">
                  <a:alpha val="91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528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45670-B2C2-6CD2-03C9-D682DD26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(K=3)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9AA757-994D-64EC-3793-939AFFA8F6D5}"/>
              </a:ext>
            </a:extLst>
          </p:cNvPr>
          <p:cNvSpPr txBox="1"/>
          <p:nvPr/>
        </p:nvSpPr>
        <p:spPr>
          <a:xfrm>
            <a:off x="361244" y="3271340"/>
            <a:ext cx="2882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/>
              <a:t>Interference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Graph</a:t>
            </a:r>
            <a:endParaRPr kumimoji="1" lang="zh-CN" altLang="en-US" sz="22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44B3FD8-2FEE-9C19-E3E8-99B9D10B9535}"/>
              </a:ext>
            </a:extLst>
          </p:cNvPr>
          <p:cNvGrpSpPr/>
          <p:nvPr/>
        </p:nvGrpSpPr>
        <p:grpSpPr>
          <a:xfrm>
            <a:off x="313945" y="1028065"/>
            <a:ext cx="3007875" cy="2312755"/>
            <a:chOff x="236269" y="893142"/>
            <a:chExt cx="3007875" cy="231275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C709609-99DD-28F2-89EA-C2884FE9A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244" y="1059597"/>
              <a:ext cx="2882900" cy="2146300"/>
            </a:xfrm>
            <a:prstGeom prst="rect">
              <a:avLst/>
            </a:prstGeom>
            <a:ln w="25400">
              <a:noFill/>
            </a:ln>
          </p:spPr>
        </p:pic>
        <p:sp>
          <p:nvSpPr>
            <p:cNvPr id="13" name="弧 12">
              <a:extLst>
                <a:ext uri="{FF2B5EF4-FFF2-40B4-BE49-F238E27FC236}">
                  <a16:creationId xmlns:a16="http://schemas.microsoft.com/office/drawing/2014/main" id="{B2ABF117-3534-F8A9-4614-A01C8D6EBA9C}"/>
                </a:ext>
              </a:extLst>
            </p:cNvPr>
            <p:cNvSpPr/>
            <p:nvPr/>
          </p:nvSpPr>
          <p:spPr>
            <a:xfrm rot="19711143">
              <a:off x="236269" y="893142"/>
              <a:ext cx="2538248" cy="2072954"/>
            </a:xfrm>
            <a:prstGeom prst="arc">
              <a:avLst>
                <a:gd name="adj1" fmla="val 10800650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B3273F7-64E3-8235-F965-71B8291A3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612" y="1313339"/>
            <a:ext cx="3958125" cy="1908661"/>
          </a:xfrm>
          <a:prstGeom prst="rect">
            <a:avLst/>
          </a:prstGeom>
        </p:spPr>
      </p:pic>
      <p:sp>
        <p:nvSpPr>
          <p:cNvPr id="4" name="右箭头 3">
            <a:extLst>
              <a:ext uri="{FF2B5EF4-FFF2-40B4-BE49-F238E27FC236}">
                <a16:creationId xmlns:a16="http://schemas.microsoft.com/office/drawing/2014/main" id="{5EC16BAF-F957-BD3A-EBA3-F81B4631C27C}"/>
              </a:ext>
            </a:extLst>
          </p:cNvPr>
          <p:cNvSpPr/>
          <p:nvPr/>
        </p:nvSpPr>
        <p:spPr>
          <a:xfrm>
            <a:off x="3752193" y="2064542"/>
            <a:ext cx="1008993" cy="3160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CF84BC-F658-2852-87CB-975DC96D1B2E}"/>
              </a:ext>
            </a:extLst>
          </p:cNvPr>
          <p:cNvSpPr txBox="1"/>
          <p:nvPr/>
        </p:nvSpPr>
        <p:spPr>
          <a:xfrm>
            <a:off x="3271342" y="1633655"/>
            <a:ext cx="1876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</a:rPr>
              <a:t>1.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Spill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node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c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981C852-4E4F-BC90-79A8-34BC8CEF6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20" y="6102520"/>
            <a:ext cx="8449200" cy="475231"/>
          </a:xfrm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coalescing</a:t>
            </a: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1E7C6BAC-01F6-BB03-AB9B-94DB2074767C}"/>
              </a:ext>
            </a:extLst>
          </p:cNvPr>
          <p:cNvSpPr/>
          <p:nvPr/>
        </p:nvSpPr>
        <p:spPr>
          <a:xfrm rot="5400000">
            <a:off x="6568166" y="3400542"/>
            <a:ext cx="691013" cy="3339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70881A-4536-F9ED-20B9-E8082356AE9C}"/>
              </a:ext>
            </a:extLst>
          </p:cNvPr>
          <p:cNvSpPr txBox="1"/>
          <p:nvPr/>
        </p:nvSpPr>
        <p:spPr>
          <a:xfrm>
            <a:off x="7080638" y="3143572"/>
            <a:ext cx="1545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</a:rPr>
              <a:t>2.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Coalesce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endParaRPr kumimoji="1" lang="en-US" altLang="zh-CN" sz="2200" b="1" dirty="0">
              <a:solidFill>
                <a:srgbClr val="0070C0"/>
              </a:solidFill>
            </a:endParaRPr>
          </a:p>
          <a:p>
            <a:r>
              <a:rPr kumimoji="1" lang="en-US" altLang="zh-CN" sz="2200" b="1" dirty="0">
                <a:solidFill>
                  <a:srgbClr val="0070C0"/>
                </a:solidFill>
              </a:rPr>
              <a:t>a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&amp;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e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FB2806B-6BFD-7F2C-33D1-5F80F7DF6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737" y="4039077"/>
            <a:ext cx="3609329" cy="188020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F3C98E5-118C-DC6E-DF7A-C955FD3E56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20" y="4088297"/>
            <a:ext cx="3449454" cy="1812969"/>
          </a:xfrm>
          <a:prstGeom prst="rect">
            <a:avLst/>
          </a:prstGeom>
        </p:spPr>
      </p:pic>
      <p:sp>
        <p:nvSpPr>
          <p:cNvPr id="21" name="右箭头 20">
            <a:extLst>
              <a:ext uri="{FF2B5EF4-FFF2-40B4-BE49-F238E27FC236}">
                <a16:creationId xmlns:a16="http://schemas.microsoft.com/office/drawing/2014/main" id="{37D77356-E22C-7378-0845-B494AF0F4126}"/>
              </a:ext>
            </a:extLst>
          </p:cNvPr>
          <p:cNvSpPr/>
          <p:nvPr/>
        </p:nvSpPr>
        <p:spPr>
          <a:xfrm rot="10800000">
            <a:off x="3925620" y="4684150"/>
            <a:ext cx="1008992" cy="3160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4E6687-7989-05B8-705F-C86B1EAE20E3}"/>
              </a:ext>
            </a:extLst>
          </p:cNvPr>
          <p:cNvSpPr txBox="1"/>
          <p:nvPr/>
        </p:nvSpPr>
        <p:spPr>
          <a:xfrm>
            <a:off x="3551656" y="3909979"/>
            <a:ext cx="1545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</a:rPr>
              <a:t>3.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Coalesce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endParaRPr kumimoji="1" lang="en-US" altLang="zh-CN" sz="2200" b="1" dirty="0">
              <a:solidFill>
                <a:srgbClr val="0070C0"/>
              </a:solidFill>
            </a:endParaRPr>
          </a:p>
          <a:p>
            <a:r>
              <a:rPr kumimoji="1" lang="en-US" altLang="zh-CN" sz="2200" b="1" dirty="0">
                <a:solidFill>
                  <a:srgbClr val="0070C0"/>
                </a:solidFill>
              </a:rPr>
              <a:t>b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&amp;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397122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 animBg="1"/>
      <p:bldP spid="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45670-B2C2-6CD2-03C9-D682DD26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(K=3)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981C852-4E4F-BC90-79A8-34BC8CEF6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3" y="3937778"/>
            <a:ext cx="8603138" cy="2632840"/>
          </a:xfrm>
          <a:ln w="254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coalescing</a:t>
            </a:r>
          </a:p>
          <a:p>
            <a:r>
              <a:rPr kumimoji="1" lang="en-US" altLang="zh-CN" dirty="0"/>
              <a:t>Now,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r1ae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en-US" altLang="zh-CN" dirty="0"/>
              <a:t>?</a:t>
            </a:r>
          </a:p>
          <a:p>
            <a:pPr lvl="1"/>
            <a:r>
              <a:rPr kumimoji="1" lang="en-US" altLang="zh-CN" dirty="0"/>
              <a:t>No,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r1ae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interferes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r1ae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constrained</a:t>
            </a:r>
          </a:p>
          <a:p>
            <a:pPr lvl="1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further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considerations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longer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move-related (thus can be simplified)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F3C98E5-118C-DC6E-DF7A-C955FD3E5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3" y="1171675"/>
            <a:ext cx="3449454" cy="18129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A8C74E-3B47-42E3-4698-E66B47B38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485" y="1171675"/>
            <a:ext cx="3855493" cy="1634587"/>
          </a:xfrm>
          <a:prstGeom prst="rect">
            <a:avLst/>
          </a:prstGeom>
        </p:spPr>
      </p:pic>
      <p:sp>
        <p:nvSpPr>
          <p:cNvPr id="9" name="右箭头 8">
            <a:extLst>
              <a:ext uri="{FF2B5EF4-FFF2-40B4-BE49-F238E27FC236}">
                <a16:creationId xmlns:a16="http://schemas.microsoft.com/office/drawing/2014/main" id="{05D30BC1-45AF-DC47-AA43-6EC9CA75E538}"/>
              </a:ext>
            </a:extLst>
          </p:cNvPr>
          <p:cNvSpPr/>
          <p:nvPr/>
        </p:nvSpPr>
        <p:spPr>
          <a:xfrm>
            <a:off x="3710867" y="1771994"/>
            <a:ext cx="1008993" cy="3160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53C8A1-C237-7749-B473-E619C5E69027}"/>
              </a:ext>
            </a:extLst>
          </p:cNvPr>
          <p:cNvSpPr txBox="1"/>
          <p:nvPr/>
        </p:nvSpPr>
        <p:spPr>
          <a:xfrm>
            <a:off x="3395146" y="1101776"/>
            <a:ext cx="1545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</a:rPr>
              <a:t>4.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Coalesce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endParaRPr kumimoji="1" lang="en-US" altLang="zh-CN" sz="2200" b="1" dirty="0">
              <a:solidFill>
                <a:srgbClr val="0070C0"/>
              </a:solidFill>
            </a:endParaRPr>
          </a:p>
          <a:p>
            <a:pPr algn="ctr"/>
            <a:r>
              <a:rPr kumimoji="1" lang="en-US" altLang="zh-CN" sz="2200" b="1" dirty="0">
                <a:solidFill>
                  <a:srgbClr val="0070C0"/>
                </a:solidFill>
              </a:rPr>
              <a:t>r1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&amp;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ae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06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45670-B2C2-6CD2-03C9-D682DD26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(K=3)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981C852-4E4F-BC90-79A8-34BC8CEF6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5" y="5548731"/>
            <a:ext cx="8449733" cy="113584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d.</a:t>
            </a:r>
          </a:p>
          <a:p>
            <a:r>
              <a:rPr kumimoji="1" lang="en-US" altLang="zh-CN" dirty="0"/>
              <a:t>Now,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C448E-18DF-D96D-6DB4-70A75C68D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84" y="1370659"/>
            <a:ext cx="3581679" cy="1154749"/>
          </a:xfrm>
          <a:prstGeom prst="rect">
            <a:avLst/>
          </a:prstGeom>
        </p:spPr>
      </p:pic>
      <p:sp>
        <p:nvSpPr>
          <p:cNvPr id="5" name="右箭头 4">
            <a:extLst>
              <a:ext uri="{FF2B5EF4-FFF2-40B4-BE49-F238E27FC236}">
                <a16:creationId xmlns:a16="http://schemas.microsoft.com/office/drawing/2014/main" id="{F7ECA584-6A8D-9419-5061-D6029D7EC085}"/>
              </a:ext>
            </a:extLst>
          </p:cNvPr>
          <p:cNvSpPr/>
          <p:nvPr/>
        </p:nvSpPr>
        <p:spPr>
          <a:xfrm>
            <a:off x="4128620" y="1790009"/>
            <a:ext cx="1008993" cy="3160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0E56B4-6B69-C822-55C2-40D9CC88EBA4}"/>
              </a:ext>
            </a:extLst>
          </p:cNvPr>
          <p:cNvSpPr txBox="1"/>
          <p:nvPr/>
        </p:nvSpPr>
        <p:spPr>
          <a:xfrm>
            <a:off x="3641835" y="1309269"/>
            <a:ext cx="1716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</a:rPr>
              <a:t>5.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Simplify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d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242AD47-917C-EEFD-B357-C48B1760B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373" y="1370659"/>
            <a:ext cx="1400842" cy="1154748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A2F98D2A-E40E-9FEB-B0C0-CCB086B6D421}"/>
              </a:ext>
            </a:extLst>
          </p:cNvPr>
          <p:cNvGrpSpPr/>
          <p:nvPr/>
        </p:nvGrpSpPr>
        <p:grpSpPr>
          <a:xfrm>
            <a:off x="8243853" y="3549115"/>
            <a:ext cx="567125" cy="1074354"/>
            <a:chOff x="8243853" y="3549115"/>
            <a:chExt cx="567125" cy="107435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8E60913B-2B31-C049-921E-5597A13AA2B2}"/>
                </a:ext>
              </a:extLst>
            </p:cNvPr>
            <p:cNvSpPr/>
            <p:nvPr/>
          </p:nvSpPr>
          <p:spPr>
            <a:xfrm>
              <a:off x="8347191" y="4229003"/>
              <a:ext cx="376844" cy="34329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544144D-B212-1B20-7278-F537F69DDDDC}"/>
                </a:ext>
              </a:extLst>
            </p:cNvPr>
            <p:cNvGrpSpPr/>
            <p:nvPr/>
          </p:nvGrpSpPr>
          <p:grpSpPr>
            <a:xfrm rot="5400000">
              <a:off x="7990239" y="3802729"/>
              <a:ext cx="1074354" cy="567125"/>
              <a:chOff x="1841" y="6273"/>
              <a:chExt cx="4088" cy="2006"/>
            </a:xfrm>
          </p:grpSpPr>
          <p:cxnSp>
            <p:nvCxnSpPr>
              <p:cNvPr id="9" name="直接连接符 247">
                <a:extLst>
                  <a:ext uri="{FF2B5EF4-FFF2-40B4-BE49-F238E27FC236}">
                    <a16:creationId xmlns:a16="http://schemas.microsoft.com/office/drawing/2014/main" id="{EBD26828-BEED-931B-7994-C4578FCA8F52}"/>
                  </a:ext>
                </a:extLst>
              </p:cNvPr>
              <p:cNvCxnSpPr/>
              <p:nvPr/>
            </p:nvCxnSpPr>
            <p:spPr>
              <a:xfrm>
                <a:off x="1841" y="6333"/>
                <a:ext cx="4088" cy="0"/>
              </a:xfrm>
              <a:prstGeom prst="line">
                <a:avLst/>
              </a:prstGeom>
              <a:ln w="63500">
                <a:solidFill>
                  <a:schemeClr val="accent1">
                    <a:alpha val="91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248">
                <a:extLst>
                  <a:ext uri="{FF2B5EF4-FFF2-40B4-BE49-F238E27FC236}">
                    <a16:creationId xmlns:a16="http://schemas.microsoft.com/office/drawing/2014/main" id="{0ED4D1B6-3D22-A8F9-5051-3A0A9ED217D3}"/>
                  </a:ext>
                </a:extLst>
              </p:cNvPr>
              <p:cNvCxnSpPr/>
              <p:nvPr/>
            </p:nvCxnSpPr>
            <p:spPr>
              <a:xfrm>
                <a:off x="5929" y="6273"/>
                <a:ext cx="0" cy="2007"/>
              </a:xfrm>
              <a:prstGeom prst="line">
                <a:avLst/>
              </a:prstGeom>
              <a:ln w="63500">
                <a:solidFill>
                  <a:schemeClr val="accent1">
                    <a:alpha val="91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249">
                <a:extLst>
                  <a:ext uri="{FF2B5EF4-FFF2-40B4-BE49-F238E27FC236}">
                    <a16:creationId xmlns:a16="http://schemas.microsoft.com/office/drawing/2014/main" id="{B9BCFE31-5202-251F-4F3F-9E311C5AA61B}"/>
                  </a:ext>
                </a:extLst>
              </p:cNvPr>
              <p:cNvCxnSpPr/>
              <p:nvPr/>
            </p:nvCxnSpPr>
            <p:spPr>
              <a:xfrm>
                <a:off x="1871" y="8234"/>
                <a:ext cx="4058" cy="0"/>
              </a:xfrm>
              <a:prstGeom prst="line">
                <a:avLst/>
              </a:prstGeom>
              <a:ln w="63500">
                <a:solidFill>
                  <a:schemeClr val="accent1">
                    <a:alpha val="91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5B81193-0A53-0062-1BBB-A5F180D9305C}"/>
                </a:ext>
              </a:extLst>
            </p:cNvPr>
            <p:cNvSpPr/>
            <p:nvPr/>
          </p:nvSpPr>
          <p:spPr>
            <a:xfrm rot="686512">
              <a:off x="8319445" y="3840625"/>
              <a:ext cx="376844" cy="3470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416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45670-B2C2-6CD2-03C9-D682DD26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(K=3)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981C852-4E4F-BC90-79A8-34BC8CEF6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5" y="4112257"/>
            <a:ext cx="8782755" cy="2572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>
                <a:solidFill>
                  <a:srgbClr val="0070C0"/>
                </a:solidFill>
              </a:rPr>
              <a:t>6.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Select</a:t>
            </a:r>
          </a:p>
          <a:p>
            <a:r>
              <a:rPr kumimoji="1" lang="en-US" altLang="zh-CN" dirty="0"/>
              <a:t>Pop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them:</a:t>
            </a:r>
          </a:p>
          <a:p>
            <a:pPr lvl="1"/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already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coalescing</a:t>
            </a:r>
          </a:p>
          <a:p>
            <a:pPr lvl="1"/>
            <a:r>
              <a:rPr kumimoji="1" lang="en-US" altLang="zh-CN" dirty="0"/>
              <a:t>Pick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r3</a:t>
            </a:r>
          </a:p>
          <a:p>
            <a:pPr lvl="1"/>
            <a:r>
              <a:rPr kumimoji="1" lang="en-US" altLang="zh-CN" dirty="0"/>
              <a:t>Pop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actual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spill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0070C0"/>
                </a:solidFill>
              </a:rPr>
              <a:t>Why</a:t>
            </a:r>
            <a:r>
              <a:rPr kumimoji="1" lang="en-US" altLang="zh-CN" dirty="0"/>
              <a:t>?)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C448E-18DF-D96D-6DB4-70A75C68D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054" y="1622445"/>
            <a:ext cx="3581679" cy="1154749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E16DC537-25A5-4670-D99E-63825A4201DB}"/>
              </a:ext>
            </a:extLst>
          </p:cNvPr>
          <p:cNvGrpSpPr/>
          <p:nvPr/>
        </p:nvGrpSpPr>
        <p:grpSpPr>
          <a:xfrm>
            <a:off x="591612" y="1163343"/>
            <a:ext cx="3007875" cy="2312755"/>
            <a:chOff x="236269" y="893142"/>
            <a:chExt cx="3007875" cy="231275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1303EC2-F507-18D7-56B1-DD90835E4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244" y="1059597"/>
              <a:ext cx="2882900" cy="2146300"/>
            </a:xfrm>
            <a:prstGeom prst="rect">
              <a:avLst/>
            </a:prstGeom>
            <a:ln w="25400">
              <a:noFill/>
            </a:ln>
          </p:spPr>
        </p:pic>
        <p:sp>
          <p:nvSpPr>
            <p:cNvPr id="9" name="弧 8">
              <a:extLst>
                <a:ext uri="{FF2B5EF4-FFF2-40B4-BE49-F238E27FC236}">
                  <a16:creationId xmlns:a16="http://schemas.microsoft.com/office/drawing/2014/main" id="{3287500A-E82F-039F-F732-B8E79CA839C2}"/>
                </a:ext>
              </a:extLst>
            </p:cNvPr>
            <p:cNvSpPr/>
            <p:nvPr/>
          </p:nvSpPr>
          <p:spPr>
            <a:xfrm rot="19711143">
              <a:off x="236269" y="893142"/>
              <a:ext cx="2538248" cy="2072954"/>
            </a:xfrm>
            <a:prstGeom prst="arc">
              <a:avLst>
                <a:gd name="adj1" fmla="val 10800650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E272BDB-C3E3-D234-8856-7E7A55144C7D}"/>
              </a:ext>
            </a:extLst>
          </p:cNvPr>
          <p:cNvGrpSpPr/>
          <p:nvPr/>
        </p:nvGrpSpPr>
        <p:grpSpPr>
          <a:xfrm>
            <a:off x="8143850" y="2672144"/>
            <a:ext cx="567125" cy="1074354"/>
            <a:chOff x="8243853" y="3549115"/>
            <a:chExt cx="567125" cy="107435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41ED4A9-E36C-0ABF-B98A-DF805D7F6F35}"/>
                </a:ext>
              </a:extLst>
            </p:cNvPr>
            <p:cNvSpPr/>
            <p:nvPr/>
          </p:nvSpPr>
          <p:spPr>
            <a:xfrm>
              <a:off x="8347191" y="4229003"/>
              <a:ext cx="376844" cy="34329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C27612C-292B-168B-6DB6-7DA955298A8F}"/>
                </a:ext>
              </a:extLst>
            </p:cNvPr>
            <p:cNvGrpSpPr/>
            <p:nvPr/>
          </p:nvGrpSpPr>
          <p:grpSpPr>
            <a:xfrm rot="5400000">
              <a:off x="7990239" y="3802729"/>
              <a:ext cx="1074354" cy="567125"/>
              <a:chOff x="1841" y="6273"/>
              <a:chExt cx="4088" cy="2006"/>
            </a:xfrm>
          </p:grpSpPr>
          <p:cxnSp>
            <p:nvCxnSpPr>
              <p:cNvPr id="12" name="直接连接符 247">
                <a:extLst>
                  <a:ext uri="{FF2B5EF4-FFF2-40B4-BE49-F238E27FC236}">
                    <a16:creationId xmlns:a16="http://schemas.microsoft.com/office/drawing/2014/main" id="{4D81A36F-0475-2676-EAD0-E2606B34E682}"/>
                  </a:ext>
                </a:extLst>
              </p:cNvPr>
              <p:cNvCxnSpPr/>
              <p:nvPr/>
            </p:nvCxnSpPr>
            <p:spPr>
              <a:xfrm>
                <a:off x="1841" y="6333"/>
                <a:ext cx="4088" cy="0"/>
              </a:xfrm>
              <a:prstGeom prst="line">
                <a:avLst/>
              </a:prstGeom>
              <a:ln w="63500">
                <a:solidFill>
                  <a:schemeClr val="accent1">
                    <a:alpha val="91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248">
                <a:extLst>
                  <a:ext uri="{FF2B5EF4-FFF2-40B4-BE49-F238E27FC236}">
                    <a16:creationId xmlns:a16="http://schemas.microsoft.com/office/drawing/2014/main" id="{32A3AFED-59ED-3324-0675-BA586D98FBED}"/>
                  </a:ext>
                </a:extLst>
              </p:cNvPr>
              <p:cNvCxnSpPr/>
              <p:nvPr/>
            </p:nvCxnSpPr>
            <p:spPr>
              <a:xfrm>
                <a:off x="5929" y="6273"/>
                <a:ext cx="0" cy="2007"/>
              </a:xfrm>
              <a:prstGeom prst="line">
                <a:avLst/>
              </a:prstGeom>
              <a:ln w="63500">
                <a:solidFill>
                  <a:schemeClr val="accent1">
                    <a:alpha val="91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249">
                <a:extLst>
                  <a:ext uri="{FF2B5EF4-FFF2-40B4-BE49-F238E27FC236}">
                    <a16:creationId xmlns:a16="http://schemas.microsoft.com/office/drawing/2014/main" id="{4FEC7E3C-8E8D-B2F4-62B7-DE7E5D3528BA}"/>
                  </a:ext>
                </a:extLst>
              </p:cNvPr>
              <p:cNvCxnSpPr/>
              <p:nvPr/>
            </p:nvCxnSpPr>
            <p:spPr>
              <a:xfrm>
                <a:off x="1871" y="8234"/>
                <a:ext cx="4058" cy="0"/>
              </a:xfrm>
              <a:prstGeom prst="line">
                <a:avLst/>
              </a:prstGeom>
              <a:ln w="63500">
                <a:solidFill>
                  <a:schemeClr val="accent1">
                    <a:alpha val="91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D859C4F-6103-32AB-5CDB-B5597D3FED1C}"/>
                </a:ext>
              </a:extLst>
            </p:cNvPr>
            <p:cNvSpPr/>
            <p:nvPr/>
          </p:nvSpPr>
          <p:spPr>
            <a:xfrm rot="686512">
              <a:off x="8319445" y="3840625"/>
              <a:ext cx="376844" cy="3470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59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19B32-390D-2F2B-ABA3-E7DF8B62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F7329-5E3F-8D07-7508-F3F45B64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Coloring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Simplification</a:t>
            </a:r>
          </a:p>
          <a:p>
            <a:r>
              <a:rPr kumimoji="1" lang="en-US" altLang="zh-CN" dirty="0"/>
              <a:t>Coalescing</a:t>
            </a:r>
          </a:p>
          <a:p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8515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E0C2E-EEED-06D0-5C36-4FEF1D7D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(K=3)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40D97-4B91-BECD-5849-254A9C37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36003"/>
            <a:ext cx="8449733" cy="2185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>
                <a:solidFill>
                  <a:srgbClr val="0070C0"/>
                </a:solidFill>
              </a:rPr>
              <a:t>7.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Rewrite</a:t>
            </a:r>
          </a:p>
          <a:p>
            <a:r>
              <a:rPr kumimoji="1" lang="en-US" altLang="zh-CN" dirty="0"/>
              <a:t>Rewrite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include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instructions.</a:t>
            </a:r>
          </a:p>
          <a:p>
            <a:pPr lvl="1"/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fetch</a:t>
            </a:r>
          </a:p>
          <a:p>
            <a:pPr lvl="1"/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def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9F39B1-98D1-F529-C5B4-3C4EBF4AF600}"/>
              </a:ext>
            </a:extLst>
          </p:cNvPr>
          <p:cNvSpPr txBox="1"/>
          <p:nvPr/>
        </p:nvSpPr>
        <p:spPr>
          <a:xfrm>
            <a:off x="592093" y="2797217"/>
            <a:ext cx="3312124" cy="38164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nter: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c←r3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← r1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← r2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← 0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← a</a:t>
            </a:r>
          </a:p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← d + b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← e – 1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(e &gt; 0) goto loop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← d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 ← c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141960-8FD2-DAB4-A8FD-3E6C1853BEE6}"/>
              </a:ext>
            </a:extLst>
          </p:cNvPr>
          <p:cNvSpPr txBox="1"/>
          <p:nvPr/>
        </p:nvSpPr>
        <p:spPr>
          <a:xfrm>
            <a:off x="5384526" y="2178392"/>
            <a:ext cx="3312125" cy="449353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nter: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←r3</a:t>
            </a:r>
            <a:endParaRPr lang="en-US" altLang="zh-CN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M[</a:t>
            </a:r>
            <a:r>
              <a:rPr lang="en-US" altLang="zh-CN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2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← r1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← r2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← 0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← a</a:t>
            </a:r>
          </a:p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← d + b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← e – 1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(e &gt; 0) goto loop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← d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M[</a:t>
            </a:r>
            <a:r>
              <a:rPr lang="en-US" altLang="zh-CN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2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 ← c</a:t>
            </a:r>
            <a:r>
              <a:rPr lang="en-US" altLang="zh-CN" sz="2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6F835974-E3C7-AFC1-12C7-599A469BFEA7}"/>
              </a:ext>
            </a:extLst>
          </p:cNvPr>
          <p:cNvSpPr/>
          <p:nvPr/>
        </p:nvSpPr>
        <p:spPr>
          <a:xfrm>
            <a:off x="4233155" y="4589835"/>
            <a:ext cx="816494" cy="2515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E12EA8-5C14-9FCA-0DD4-C566A2BA6E31}"/>
              </a:ext>
            </a:extLst>
          </p:cNvPr>
          <p:cNvSpPr txBox="1"/>
          <p:nvPr/>
        </p:nvSpPr>
        <p:spPr>
          <a:xfrm>
            <a:off x="4091264" y="4227571"/>
            <a:ext cx="1100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>
                <a:solidFill>
                  <a:srgbClr val="0070C0"/>
                </a:solidFill>
              </a:rPr>
              <a:t>rewrite</a:t>
            </a:r>
            <a:endParaRPr kumimoji="1" lang="zh-CN" alt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079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211A0-A3F3-3F5F-7C28-67D666C0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(K=3)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CFC14C-47DA-4F05-8AC9-A689B807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" y="1069311"/>
            <a:ext cx="3936650" cy="21061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CB0536-004C-F626-575C-9A71BDD2B546}"/>
              </a:ext>
            </a:extLst>
          </p:cNvPr>
          <p:cNvSpPr txBox="1"/>
          <p:nvPr/>
        </p:nvSpPr>
        <p:spPr>
          <a:xfrm>
            <a:off x="45929" y="3130786"/>
            <a:ext cx="3936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</a:rPr>
              <a:t>8.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Build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a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new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inference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graph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CF6ABD-46C0-242F-A172-6F8634676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852" y="1207508"/>
            <a:ext cx="3397616" cy="2061475"/>
          </a:xfrm>
          <a:prstGeom prst="rect">
            <a:avLst/>
          </a:prstGeom>
        </p:spPr>
      </p:pic>
      <p:sp>
        <p:nvSpPr>
          <p:cNvPr id="9" name="右箭头 8">
            <a:extLst>
              <a:ext uri="{FF2B5EF4-FFF2-40B4-BE49-F238E27FC236}">
                <a16:creationId xmlns:a16="http://schemas.microsoft.com/office/drawing/2014/main" id="{01CA46C9-B32E-C87B-E3A9-E152249C7C9D}"/>
              </a:ext>
            </a:extLst>
          </p:cNvPr>
          <p:cNvSpPr/>
          <p:nvPr/>
        </p:nvSpPr>
        <p:spPr>
          <a:xfrm>
            <a:off x="4408430" y="2360519"/>
            <a:ext cx="1008993" cy="3160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37CF29-CF93-D3F3-0BAD-4F2A0732917C}"/>
              </a:ext>
            </a:extLst>
          </p:cNvPr>
          <p:cNvSpPr txBox="1"/>
          <p:nvPr/>
        </p:nvSpPr>
        <p:spPr>
          <a:xfrm>
            <a:off x="3649778" y="1635220"/>
            <a:ext cx="2429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</a:rPr>
              <a:t>9.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coalesce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c1&amp;r3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and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then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c2&amp;r3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BD90CFB-1553-38A2-E1EE-C55726BB2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969" y="4797948"/>
            <a:ext cx="3389499" cy="1772669"/>
          </a:xfrm>
          <a:prstGeom prst="rect">
            <a:avLst/>
          </a:prstGeom>
        </p:spPr>
      </p:pic>
      <p:sp>
        <p:nvSpPr>
          <p:cNvPr id="12" name="右箭头 11">
            <a:extLst>
              <a:ext uri="{FF2B5EF4-FFF2-40B4-BE49-F238E27FC236}">
                <a16:creationId xmlns:a16="http://schemas.microsoft.com/office/drawing/2014/main" id="{1252E0E6-B1FF-1A15-4010-7937AE937D50}"/>
              </a:ext>
            </a:extLst>
          </p:cNvPr>
          <p:cNvSpPr/>
          <p:nvPr/>
        </p:nvSpPr>
        <p:spPr>
          <a:xfrm rot="5400000">
            <a:off x="6862197" y="3853969"/>
            <a:ext cx="1136926" cy="2869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A73D65-C031-68D8-F511-11CE9CB1310C}"/>
              </a:ext>
            </a:extLst>
          </p:cNvPr>
          <p:cNvSpPr txBox="1"/>
          <p:nvPr/>
        </p:nvSpPr>
        <p:spPr>
          <a:xfrm>
            <a:off x="5084000" y="3557486"/>
            <a:ext cx="2345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</a:rPr>
              <a:t>10.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coalesce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 err="1">
                <a:solidFill>
                  <a:srgbClr val="0070C0"/>
                </a:solidFill>
              </a:rPr>
              <a:t>a&amp;e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and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then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b&amp;r2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112EDD1-E76C-E7E1-2E57-B00AF3805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85" y="4912463"/>
            <a:ext cx="2621250" cy="1488337"/>
          </a:xfrm>
          <a:prstGeom prst="rect">
            <a:avLst/>
          </a:prstGeom>
        </p:spPr>
      </p:pic>
      <p:sp>
        <p:nvSpPr>
          <p:cNvPr id="15" name="右箭头 14">
            <a:extLst>
              <a:ext uri="{FF2B5EF4-FFF2-40B4-BE49-F238E27FC236}">
                <a16:creationId xmlns:a16="http://schemas.microsoft.com/office/drawing/2014/main" id="{CC589E04-1711-476E-9D32-C6056D37447C}"/>
              </a:ext>
            </a:extLst>
          </p:cNvPr>
          <p:cNvSpPr/>
          <p:nvPr/>
        </p:nvSpPr>
        <p:spPr>
          <a:xfrm rot="10800000">
            <a:off x="3989969" y="5513136"/>
            <a:ext cx="1136926" cy="2869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CACEF24-9011-8D68-5FE4-3FAB2C1E6956}"/>
              </a:ext>
            </a:extLst>
          </p:cNvPr>
          <p:cNvSpPr txBox="1"/>
          <p:nvPr/>
        </p:nvSpPr>
        <p:spPr>
          <a:xfrm>
            <a:off x="3236235" y="4719733"/>
            <a:ext cx="2439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</a:rPr>
              <a:t>11.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coalesce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ae&amp;r1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and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then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simplify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d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CAC4BA4-46A4-138A-0DB0-3784D78F9EDC}"/>
              </a:ext>
            </a:extLst>
          </p:cNvPr>
          <p:cNvGrpSpPr/>
          <p:nvPr/>
        </p:nvGrpSpPr>
        <p:grpSpPr>
          <a:xfrm>
            <a:off x="208718" y="3789750"/>
            <a:ext cx="567125" cy="1074354"/>
            <a:chOff x="8243853" y="3549115"/>
            <a:chExt cx="567125" cy="107435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542A8DD-C8C2-C0E2-8D60-E11F6DDB5AB5}"/>
                </a:ext>
              </a:extLst>
            </p:cNvPr>
            <p:cNvGrpSpPr/>
            <p:nvPr/>
          </p:nvGrpSpPr>
          <p:grpSpPr>
            <a:xfrm rot="5400000">
              <a:off x="7990239" y="3802729"/>
              <a:ext cx="1074354" cy="567125"/>
              <a:chOff x="1841" y="6273"/>
              <a:chExt cx="4088" cy="2006"/>
            </a:xfrm>
          </p:grpSpPr>
          <p:cxnSp>
            <p:nvCxnSpPr>
              <p:cNvPr id="18" name="直接连接符 247">
                <a:extLst>
                  <a:ext uri="{FF2B5EF4-FFF2-40B4-BE49-F238E27FC236}">
                    <a16:creationId xmlns:a16="http://schemas.microsoft.com/office/drawing/2014/main" id="{63DB4D8D-124C-1494-64A8-111B5B0B2BAD}"/>
                  </a:ext>
                </a:extLst>
              </p:cNvPr>
              <p:cNvCxnSpPr/>
              <p:nvPr/>
            </p:nvCxnSpPr>
            <p:spPr>
              <a:xfrm>
                <a:off x="1841" y="6333"/>
                <a:ext cx="4088" cy="0"/>
              </a:xfrm>
              <a:prstGeom prst="line">
                <a:avLst/>
              </a:prstGeom>
              <a:ln w="63500">
                <a:solidFill>
                  <a:schemeClr val="accent1">
                    <a:alpha val="91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248">
                <a:extLst>
                  <a:ext uri="{FF2B5EF4-FFF2-40B4-BE49-F238E27FC236}">
                    <a16:creationId xmlns:a16="http://schemas.microsoft.com/office/drawing/2014/main" id="{81D5A9DD-88A2-5205-21A8-7D63052C1247}"/>
                  </a:ext>
                </a:extLst>
              </p:cNvPr>
              <p:cNvCxnSpPr/>
              <p:nvPr/>
            </p:nvCxnSpPr>
            <p:spPr>
              <a:xfrm>
                <a:off x="5929" y="6273"/>
                <a:ext cx="0" cy="2007"/>
              </a:xfrm>
              <a:prstGeom prst="line">
                <a:avLst/>
              </a:prstGeom>
              <a:ln w="63500">
                <a:solidFill>
                  <a:schemeClr val="accent1">
                    <a:alpha val="91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249">
                <a:extLst>
                  <a:ext uri="{FF2B5EF4-FFF2-40B4-BE49-F238E27FC236}">
                    <a16:creationId xmlns:a16="http://schemas.microsoft.com/office/drawing/2014/main" id="{3C2784FF-9861-A9D9-733A-EA546AA31869}"/>
                  </a:ext>
                </a:extLst>
              </p:cNvPr>
              <p:cNvCxnSpPr/>
              <p:nvPr/>
            </p:nvCxnSpPr>
            <p:spPr>
              <a:xfrm>
                <a:off x="1871" y="8234"/>
                <a:ext cx="4058" cy="0"/>
              </a:xfrm>
              <a:prstGeom prst="line">
                <a:avLst/>
              </a:prstGeom>
              <a:ln w="63500">
                <a:solidFill>
                  <a:schemeClr val="accent1">
                    <a:alpha val="91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E02CD7F-9083-CAE0-085C-30F6C1880B5F}"/>
                </a:ext>
              </a:extLst>
            </p:cNvPr>
            <p:cNvSpPr/>
            <p:nvPr/>
          </p:nvSpPr>
          <p:spPr>
            <a:xfrm rot="686512">
              <a:off x="8319445" y="4212504"/>
              <a:ext cx="376844" cy="3470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516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3" grpId="0"/>
      <p:bldP spid="15" grpId="0" animBg="1"/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53C7D-229D-6672-AAAA-915C82B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(K=3)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A5357-5249-FABF-2382-90846114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5" y="5271470"/>
            <a:ext cx="8449733" cy="14883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b="1" dirty="0">
                <a:solidFill>
                  <a:srgbClr val="0070C0"/>
                </a:solidFill>
              </a:rPr>
              <a:t>12.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Select</a:t>
            </a:r>
          </a:p>
          <a:p>
            <a:r>
              <a:rPr kumimoji="1" lang="en-US" altLang="zh-CN" dirty="0" err="1"/>
              <a:t>Poping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r3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precolord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B04407-34FD-CA65-7FF5-E8A8FA34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4" y="1237632"/>
            <a:ext cx="2621250" cy="14883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AD73B9-083A-2A70-386E-B3EA9782B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302" y="1035977"/>
            <a:ext cx="3936650" cy="2106108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36E1D3B-B507-CE98-438B-02CF71F9F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214829"/>
              </p:ext>
            </p:extLst>
          </p:nvPr>
        </p:nvGraphicFramePr>
        <p:xfrm>
          <a:off x="2638764" y="2851872"/>
          <a:ext cx="193323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618">
                  <a:extLst>
                    <a:ext uri="{9D8B030D-6E8A-4147-A177-3AD203B41FA5}">
                      <a16:colId xmlns:a16="http://schemas.microsoft.com/office/drawing/2014/main" val="896206119"/>
                    </a:ext>
                  </a:extLst>
                </a:gridCol>
                <a:gridCol w="966618">
                  <a:extLst>
                    <a:ext uri="{9D8B030D-6E8A-4147-A177-3AD203B41FA5}">
                      <a16:colId xmlns:a16="http://schemas.microsoft.com/office/drawing/2014/main" val="1466744170"/>
                    </a:ext>
                  </a:extLst>
                </a:gridCol>
              </a:tblGrid>
              <a:tr h="298445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Node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Color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67775"/>
                  </a:ext>
                </a:extLst>
              </a:tr>
              <a:tr h="298445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a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r1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931826"/>
                  </a:ext>
                </a:extLst>
              </a:tr>
              <a:tr h="298445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b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r2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4653"/>
                  </a:ext>
                </a:extLst>
              </a:tr>
              <a:tr h="298445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c1&amp;c2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r3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775282"/>
                  </a:ext>
                </a:extLst>
              </a:tr>
              <a:tr h="298445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d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r3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4510"/>
                  </a:ext>
                </a:extLst>
              </a:tr>
              <a:tr h="298445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e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r1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66213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B3A5440C-A719-AA6F-9BA4-C9C05A81638F}"/>
              </a:ext>
            </a:extLst>
          </p:cNvPr>
          <p:cNvGrpSpPr/>
          <p:nvPr/>
        </p:nvGrpSpPr>
        <p:grpSpPr>
          <a:xfrm>
            <a:off x="8153638" y="3560000"/>
            <a:ext cx="567125" cy="1074354"/>
            <a:chOff x="8243853" y="3549115"/>
            <a:chExt cx="567125" cy="107435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3B54EDF-5A2F-59FB-9279-BB1034E28858}"/>
                </a:ext>
              </a:extLst>
            </p:cNvPr>
            <p:cNvGrpSpPr/>
            <p:nvPr/>
          </p:nvGrpSpPr>
          <p:grpSpPr>
            <a:xfrm rot="5400000">
              <a:off x="7990239" y="3802729"/>
              <a:ext cx="1074354" cy="567125"/>
              <a:chOff x="1841" y="6273"/>
              <a:chExt cx="4088" cy="2006"/>
            </a:xfrm>
          </p:grpSpPr>
          <p:cxnSp>
            <p:nvCxnSpPr>
              <p:cNvPr id="11" name="直接连接符 247">
                <a:extLst>
                  <a:ext uri="{FF2B5EF4-FFF2-40B4-BE49-F238E27FC236}">
                    <a16:creationId xmlns:a16="http://schemas.microsoft.com/office/drawing/2014/main" id="{58061C3B-562A-7946-0E1B-29CC74358D42}"/>
                  </a:ext>
                </a:extLst>
              </p:cNvPr>
              <p:cNvCxnSpPr/>
              <p:nvPr/>
            </p:nvCxnSpPr>
            <p:spPr>
              <a:xfrm>
                <a:off x="1841" y="6333"/>
                <a:ext cx="4088" cy="0"/>
              </a:xfrm>
              <a:prstGeom prst="line">
                <a:avLst/>
              </a:prstGeom>
              <a:ln w="63500">
                <a:solidFill>
                  <a:schemeClr val="accent1">
                    <a:alpha val="91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248">
                <a:extLst>
                  <a:ext uri="{FF2B5EF4-FFF2-40B4-BE49-F238E27FC236}">
                    <a16:creationId xmlns:a16="http://schemas.microsoft.com/office/drawing/2014/main" id="{B30AD248-03A4-B087-EA3D-F3F07940909C}"/>
                  </a:ext>
                </a:extLst>
              </p:cNvPr>
              <p:cNvCxnSpPr/>
              <p:nvPr/>
            </p:nvCxnSpPr>
            <p:spPr>
              <a:xfrm>
                <a:off x="5929" y="6273"/>
                <a:ext cx="0" cy="2007"/>
              </a:xfrm>
              <a:prstGeom prst="line">
                <a:avLst/>
              </a:prstGeom>
              <a:ln w="63500">
                <a:solidFill>
                  <a:schemeClr val="accent1">
                    <a:alpha val="91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249">
                <a:extLst>
                  <a:ext uri="{FF2B5EF4-FFF2-40B4-BE49-F238E27FC236}">
                    <a16:creationId xmlns:a16="http://schemas.microsoft.com/office/drawing/2014/main" id="{589D2DF4-24C8-62D0-D54F-C22699588D14}"/>
                  </a:ext>
                </a:extLst>
              </p:cNvPr>
              <p:cNvCxnSpPr/>
              <p:nvPr/>
            </p:nvCxnSpPr>
            <p:spPr>
              <a:xfrm>
                <a:off x="1871" y="8234"/>
                <a:ext cx="4058" cy="0"/>
              </a:xfrm>
              <a:prstGeom prst="line">
                <a:avLst/>
              </a:prstGeom>
              <a:ln w="63500">
                <a:solidFill>
                  <a:schemeClr val="accent1">
                    <a:alpha val="91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14F7FC9-B4A8-E7CB-925F-8FA1FF1E7B88}"/>
                </a:ext>
              </a:extLst>
            </p:cNvPr>
            <p:cNvSpPr/>
            <p:nvPr/>
          </p:nvSpPr>
          <p:spPr>
            <a:xfrm rot="686512">
              <a:off x="8319445" y="4212504"/>
              <a:ext cx="376844" cy="3470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638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74DE-C9B1-6CE8-3C66-89B73523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(K=3)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3FB8B-0FE5-9130-2071-120EC8B2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0070C0"/>
                </a:solidFill>
              </a:rPr>
              <a:t>13.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Rewrite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program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using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register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assignment</a:t>
            </a:r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0D1CC3-4FA7-0359-FD81-07F0BDF645F9}"/>
              </a:ext>
            </a:extLst>
          </p:cNvPr>
          <p:cNvSpPr txBox="1"/>
          <p:nvPr/>
        </p:nvSpPr>
        <p:spPr>
          <a:xfrm>
            <a:off x="126128" y="1867351"/>
            <a:ext cx="3312125" cy="449353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nter: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←r3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M[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← r1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← r2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← 0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← a</a:t>
            </a:r>
          </a:p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← d + b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← e – 1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(e &gt; 0) goto loop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← d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 ← c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7B1C8E-FA3B-944A-2E55-0A72D663FBA5}"/>
              </a:ext>
            </a:extLst>
          </p:cNvPr>
          <p:cNvSpPr txBox="1"/>
          <p:nvPr/>
        </p:nvSpPr>
        <p:spPr>
          <a:xfrm>
            <a:off x="5565229" y="1890138"/>
            <a:ext cx="3452644" cy="449353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nter: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←r3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M[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endParaRPr lang="zh-CN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r1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r2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r2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0) goto loop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←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 ←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2FA9BA3-750B-C14A-E787-896BB9394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62000"/>
              </p:ext>
            </p:extLst>
          </p:nvPr>
        </p:nvGraphicFramePr>
        <p:xfrm>
          <a:off x="3625739" y="1880822"/>
          <a:ext cx="173486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987">
                  <a:extLst>
                    <a:ext uri="{9D8B030D-6E8A-4147-A177-3AD203B41FA5}">
                      <a16:colId xmlns:a16="http://schemas.microsoft.com/office/drawing/2014/main" val="896206119"/>
                    </a:ext>
                  </a:extLst>
                </a:gridCol>
                <a:gridCol w="826873">
                  <a:extLst>
                    <a:ext uri="{9D8B030D-6E8A-4147-A177-3AD203B41FA5}">
                      <a16:colId xmlns:a16="http://schemas.microsoft.com/office/drawing/2014/main" val="1466744170"/>
                    </a:ext>
                  </a:extLst>
                </a:gridCol>
              </a:tblGrid>
              <a:tr h="298445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Node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Color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67775"/>
                  </a:ext>
                </a:extLst>
              </a:tr>
              <a:tr h="298445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a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r1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931826"/>
                  </a:ext>
                </a:extLst>
              </a:tr>
              <a:tr h="298445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b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r2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4653"/>
                  </a:ext>
                </a:extLst>
              </a:tr>
              <a:tr h="298445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c1&amp;c2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r3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775282"/>
                  </a:ext>
                </a:extLst>
              </a:tr>
              <a:tr h="298445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d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r3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4510"/>
                  </a:ext>
                </a:extLst>
              </a:tr>
              <a:tr h="298445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e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r1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66213"/>
                  </a:ext>
                </a:extLst>
              </a:tr>
            </a:tbl>
          </a:graphicData>
        </a:graphic>
      </p:graphicFrame>
      <p:sp>
        <p:nvSpPr>
          <p:cNvPr id="10" name="右箭头 9">
            <a:extLst>
              <a:ext uri="{FF2B5EF4-FFF2-40B4-BE49-F238E27FC236}">
                <a16:creationId xmlns:a16="http://schemas.microsoft.com/office/drawing/2014/main" id="{9CA1BA1D-7853-E2AA-82D4-678C5CF1D29B}"/>
              </a:ext>
            </a:extLst>
          </p:cNvPr>
          <p:cNvSpPr/>
          <p:nvPr/>
        </p:nvSpPr>
        <p:spPr>
          <a:xfrm>
            <a:off x="3854666" y="4970092"/>
            <a:ext cx="1277007" cy="3153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953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74DE-C9B1-6CE8-3C66-89B73523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(K=3)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3FB8B-0FE5-9130-2071-120EC8B25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782757" cy="517789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0070C0"/>
                </a:solidFill>
              </a:rPr>
              <a:t>14.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delete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move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instruction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whose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source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destination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are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same: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0D1CC3-4FA7-0359-FD81-07F0BDF645F9}"/>
              </a:ext>
            </a:extLst>
          </p:cNvPr>
          <p:cNvSpPr txBox="1"/>
          <p:nvPr/>
        </p:nvSpPr>
        <p:spPr>
          <a:xfrm>
            <a:off x="126128" y="2009244"/>
            <a:ext cx="3452644" cy="449353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nter: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←r3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M[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endParaRPr lang="zh-CN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r1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r2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r2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0) goto loop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←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 ←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7B1C8E-FA3B-944A-2E55-0A72D663FBA5}"/>
              </a:ext>
            </a:extLst>
          </p:cNvPr>
          <p:cNvSpPr txBox="1"/>
          <p:nvPr/>
        </p:nvSpPr>
        <p:spPr>
          <a:xfrm>
            <a:off x="5565228" y="2855628"/>
            <a:ext cx="3452644" cy="280076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nter: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M[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endParaRPr lang="zh-CN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</a:t>
            </a:r>
          </a:p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0) goto loop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←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9CA1BA1D-7853-E2AA-82D4-678C5CF1D29B}"/>
              </a:ext>
            </a:extLst>
          </p:cNvPr>
          <p:cNvSpPr/>
          <p:nvPr/>
        </p:nvSpPr>
        <p:spPr>
          <a:xfrm>
            <a:off x="3947605" y="4098357"/>
            <a:ext cx="1277007" cy="3153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851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3A4DE-8830-593F-1604-183DA37D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1B78F-5857-032B-350B-8D1694D48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coloring</a:t>
            </a:r>
          </a:p>
          <a:p>
            <a:pPr lvl="1"/>
            <a:r>
              <a:rPr kumimoji="1" lang="en-US" altLang="zh-CN" dirty="0"/>
              <a:t>Build</a:t>
            </a:r>
          </a:p>
          <a:p>
            <a:pPr lvl="1"/>
            <a:r>
              <a:rPr kumimoji="1" lang="en-US" altLang="zh-CN" dirty="0"/>
              <a:t>Simplify</a:t>
            </a:r>
          </a:p>
          <a:p>
            <a:pPr lvl="1"/>
            <a:r>
              <a:rPr kumimoji="1" lang="en-US" altLang="zh-CN" dirty="0"/>
              <a:t>Coalesce</a:t>
            </a:r>
          </a:p>
          <a:p>
            <a:pPr lvl="1"/>
            <a:r>
              <a:rPr kumimoji="1" lang="en-US" altLang="zh-CN" dirty="0"/>
              <a:t>Freeze</a:t>
            </a:r>
          </a:p>
          <a:p>
            <a:pPr lvl="1"/>
            <a:r>
              <a:rPr kumimoji="1" lang="en-US" altLang="zh-CN" dirty="0"/>
              <a:t>Spill</a:t>
            </a:r>
          </a:p>
          <a:p>
            <a:pPr lvl="1"/>
            <a:r>
              <a:rPr kumimoji="1" lang="en-US" altLang="zh-CN" dirty="0"/>
              <a:t>Select</a:t>
            </a:r>
          </a:p>
          <a:p>
            <a:r>
              <a:rPr kumimoji="1" lang="en-US" altLang="zh-CN" dirty="0" err="1"/>
              <a:t>Precolored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3644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2D13E-90AA-ACB2-0FA8-0A4B34B5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942E3-F458-4005-3162-64E9BDC5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/>
              <a:t>11.1,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11.3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0133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276B1-D57F-E693-92EC-DA750AE9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Coloring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Simplification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932EC-04E1-9493-5ACC-FD19CE908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NP-complete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</a:p>
          <a:p>
            <a:pPr lvl="1"/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NP-complete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linear-time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approximation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algorithm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yields good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principal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phases: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Build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Simplify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Spill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Select</a:t>
            </a:r>
          </a:p>
        </p:txBody>
      </p:sp>
      <p:pic>
        <p:nvPicPr>
          <p:cNvPr id="1026" name="Picture 2" descr="Euler diagram for P, NP, NP-complete, and NP-hard set of problems.">
            <a:extLst>
              <a:ext uri="{FF2B5EF4-FFF2-40B4-BE49-F238E27FC236}">
                <a16:creationId xmlns:a16="http://schemas.microsoft.com/office/drawing/2014/main" id="{0B8D3D4E-56A9-6447-FBFE-F730FE5FE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240" y="1999281"/>
            <a:ext cx="4401519" cy="27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16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8598D-C1BE-2781-4112-15D3D4B2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Build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D64D1-CCB2-87F2-4384-7847EE9FF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interference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graphs </a:t>
            </a:r>
            <a:r>
              <a:rPr kumimoji="1" lang="en-US" altLang="zh-CN" dirty="0"/>
              <a:t>(via liveness analysis):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Each node</a:t>
            </a:r>
            <a:r>
              <a:rPr kumimoji="1" lang="en-US" altLang="zh-CN" dirty="0"/>
              <a:t> represents a temporary value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An edge</a:t>
            </a:r>
            <a:r>
              <a:rPr kumimoji="1" lang="en-US" altLang="zh-CN" dirty="0"/>
              <a:t> (t1, t2) indicates a pair of temporaries that cannot be assigned to the same register.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most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common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t1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t2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time.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31F188-B1FB-5B54-4D42-A39511AE17F0}"/>
              </a:ext>
            </a:extLst>
          </p:cNvPr>
          <p:cNvGrpSpPr/>
          <p:nvPr/>
        </p:nvGrpSpPr>
        <p:grpSpPr>
          <a:xfrm>
            <a:off x="3563531" y="2729382"/>
            <a:ext cx="2016937" cy="1399236"/>
            <a:chOff x="917700" y="1723317"/>
            <a:chExt cx="2016937" cy="150806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DC6A7D9-3A54-2464-3B6E-61C5D51014DE}"/>
                </a:ext>
              </a:extLst>
            </p:cNvPr>
            <p:cNvSpPr/>
            <p:nvPr/>
          </p:nvSpPr>
          <p:spPr>
            <a:xfrm rot="215460">
              <a:off x="1308193" y="2857307"/>
              <a:ext cx="376844" cy="3740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6" name="直接连接符 10">
              <a:extLst>
                <a:ext uri="{FF2B5EF4-FFF2-40B4-BE49-F238E27FC236}">
                  <a16:creationId xmlns:a16="http://schemas.microsoft.com/office/drawing/2014/main" id="{415979C9-4190-96E0-643C-02278365137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1167213" y="2370018"/>
              <a:ext cx="204713" cy="5339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B633F28-2B70-9215-FB7C-B44B6B1C4B65}"/>
                </a:ext>
              </a:extLst>
            </p:cNvPr>
            <p:cNvSpPr/>
            <p:nvPr/>
          </p:nvSpPr>
          <p:spPr>
            <a:xfrm>
              <a:off x="917700" y="2133792"/>
              <a:ext cx="376844" cy="3740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145EF9F-52A2-768F-DB39-3349EF6AC42B}"/>
                </a:ext>
              </a:extLst>
            </p:cNvPr>
            <p:cNvSpPr/>
            <p:nvPr/>
          </p:nvSpPr>
          <p:spPr>
            <a:xfrm rot="1878178">
              <a:off x="1777130" y="2286295"/>
              <a:ext cx="376844" cy="3740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9" name="直接连接符 16">
              <a:extLst>
                <a:ext uri="{FF2B5EF4-FFF2-40B4-BE49-F238E27FC236}">
                  <a16:creationId xmlns:a16="http://schemas.microsoft.com/office/drawing/2014/main" id="{0E1D35A8-644A-4908-E810-6DA364AAE916}"/>
                </a:ext>
              </a:extLst>
            </p:cNvPr>
            <p:cNvCxnSpPr>
              <a:cxnSpLocks/>
              <a:stCxn id="8" idx="4"/>
              <a:endCxn id="5" idx="7"/>
            </p:cNvCxnSpPr>
            <p:nvPr/>
          </p:nvCxnSpPr>
          <p:spPr>
            <a:xfrm flipH="1">
              <a:off x="1637871" y="2633140"/>
              <a:ext cx="230504" cy="2875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0F7F2F0-03CE-5F2F-5226-439480995C3A}"/>
                </a:ext>
              </a:extLst>
            </p:cNvPr>
            <p:cNvSpPr/>
            <p:nvPr/>
          </p:nvSpPr>
          <p:spPr>
            <a:xfrm rot="3043361">
              <a:off x="2559180" y="2390749"/>
              <a:ext cx="376844" cy="3740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11" name="直接连接符 22">
              <a:extLst>
                <a:ext uri="{FF2B5EF4-FFF2-40B4-BE49-F238E27FC236}">
                  <a16:creationId xmlns:a16="http://schemas.microsoft.com/office/drawing/2014/main" id="{AB375067-B39B-AA03-F2B1-73CDB6448C84}"/>
                </a:ext>
              </a:extLst>
            </p:cNvPr>
            <p:cNvCxnSpPr>
              <a:cxnSpLocks/>
              <a:stCxn id="10" idx="4"/>
              <a:endCxn id="5" idx="6"/>
            </p:cNvCxnSpPr>
            <p:nvPr/>
          </p:nvCxnSpPr>
          <p:spPr>
            <a:xfrm flipH="1">
              <a:off x="1684667" y="2696192"/>
              <a:ext cx="918153" cy="3599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32">
              <a:extLst>
                <a:ext uri="{FF2B5EF4-FFF2-40B4-BE49-F238E27FC236}">
                  <a16:creationId xmlns:a16="http://schemas.microsoft.com/office/drawing/2014/main" id="{EBB151D7-D25F-0F94-EAA6-7D57ACC067BA}"/>
                </a:ext>
              </a:extLst>
            </p:cNvPr>
            <p:cNvCxnSpPr>
              <a:cxnSpLocks/>
              <a:stCxn id="7" idx="0"/>
              <a:endCxn id="17" idx="3"/>
            </p:cNvCxnSpPr>
            <p:nvPr/>
          </p:nvCxnSpPr>
          <p:spPr>
            <a:xfrm flipV="1">
              <a:off x="1106122" y="1949096"/>
              <a:ext cx="390494" cy="184696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34">
              <a:extLst>
                <a:ext uri="{FF2B5EF4-FFF2-40B4-BE49-F238E27FC236}">
                  <a16:creationId xmlns:a16="http://schemas.microsoft.com/office/drawing/2014/main" id="{15ECB0C7-64CF-B13F-703C-71B8E7218A9F}"/>
                </a:ext>
              </a:extLst>
            </p:cNvPr>
            <p:cNvCxnSpPr>
              <a:cxnSpLocks/>
              <a:stCxn id="8" idx="0"/>
              <a:endCxn id="17" idx="6"/>
            </p:cNvCxnSpPr>
            <p:nvPr/>
          </p:nvCxnSpPr>
          <p:spPr>
            <a:xfrm flipH="1" flipV="1">
              <a:off x="1838546" y="2012639"/>
              <a:ext cx="224183" cy="300882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5">
              <a:extLst>
                <a:ext uri="{FF2B5EF4-FFF2-40B4-BE49-F238E27FC236}">
                  <a16:creationId xmlns:a16="http://schemas.microsoft.com/office/drawing/2014/main" id="{56333383-E830-8CCD-1786-D8139154422A}"/>
                </a:ext>
              </a:extLst>
            </p:cNvPr>
            <p:cNvCxnSpPr>
              <a:cxnSpLocks/>
              <a:stCxn id="10" idx="1"/>
              <a:endCxn id="18" idx="6"/>
            </p:cNvCxnSpPr>
            <p:nvPr/>
          </p:nvCxnSpPr>
          <p:spPr>
            <a:xfrm flipH="1" flipV="1">
              <a:off x="2661805" y="2137342"/>
              <a:ext cx="103827" cy="25358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38">
              <a:extLst>
                <a:ext uri="{FF2B5EF4-FFF2-40B4-BE49-F238E27FC236}">
                  <a16:creationId xmlns:a16="http://schemas.microsoft.com/office/drawing/2014/main" id="{FA42081C-2A7C-8F19-7576-318123C679F5}"/>
                </a:ext>
              </a:extLst>
            </p:cNvPr>
            <p:cNvCxnSpPr>
              <a:cxnSpLocks/>
              <a:stCxn id="8" idx="0"/>
              <a:endCxn id="18" idx="4"/>
            </p:cNvCxnSpPr>
            <p:nvPr/>
          </p:nvCxnSpPr>
          <p:spPr>
            <a:xfrm flipV="1">
              <a:off x="2062729" y="2048575"/>
              <a:ext cx="348865" cy="264946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E0E161E-8C61-2CA3-3AA6-C1096D7C07D5}"/>
                </a:ext>
              </a:extLst>
            </p:cNvPr>
            <p:cNvSpPr/>
            <p:nvPr/>
          </p:nvSpPr>
          <p:spPr>
            <a:xfrm rot="1972707">
              <a:off x="1491883" y="1723317"/>
              <a:ext cx="376844" cy="3740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47A2CB6-281A-385A-0B0E-C8FF9F0D7585}"/>
                </a:ext>
              </a:extLst>
            </p:cNvPr>
            <p:cNvSpPr/>
            <p:nvPr/>
          </p:nvSpPr>
          <p:spPr>
            <a:xfrm rot="3859287">
              <a:off x="2391736" y="1780493"/>
              <a:ext cx="376844" cy="3740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68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3A9C4-2381-FD34-00DD-66B54936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Simplify</a:t>
            </a:r>
            <a:endParaRPr kumimoji="1" lang="zh-CN" altLang="en-US" dirty="0"/>
          </a:p>
        </p:txBody>
      </p:sp>
      <p:sp>
        <p:nvSpPr>
          <p:cNvPr id="84" name="箭头: 下 83">
            <a:extLst>
              <a:ext uri="{FF2B5EF4-FFF2-40B4-BE49-F238E27FC236}">
                <a16:creationId xmlns:a16="http://schemas.microsoft.com/office/drawing/2014/main" id="{BCAE0A3E-8B1B-0003-C3AD-31DB6120CFAC}"/>
              </a:ext>
            </a:extLst>
          </p:cNvPr>
          <p:cNvSpPr/>
          <p:nvPr/>
        </p:nvSpPr>
        <p:spPr>
          <a:xfrm rot="16200000">
            <a:off x="3679938" y="1969982"/>
            <a:ext cx="842917" cy="1252981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D802368-DC15-0DDD-099C-CDF143488309}"/>
              </a:ext>
            </a:extLst>
          </p:cNvPr>
          <p:cNvSpPr txBox="1"/>
          <p:nvPr/>
        </p:nvSpPr>
        <p:spPr>
          <a:xfrm>
            <a:off x="176795" y="1067280"/>
            <a:ext cx="5721498" cy="45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Color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graph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using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simple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heuristic:</a:t>
            </a:r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7A7A5766-145D-8AEC-B52A-83F2A07EAE6F}"/>
              </a:ext>
            </a:extLst>
          </p:cNvPr>
          <p:cNvGrpSpPr/>
          <p:nvPr/>
        </p:nvGrpSpPr>
        <p:grpSpPr>
          <a:xfrm>
            <a:off x="911893" y="1681694"/>
            <a:ext cx="2016937" cy="2096066"/>
            <a:chOff x="917700" y="1723317"/>
            <a:chExt cx="2016937" cy="225908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C04A432-B500-1CCD-5D7E-71DD223174E3}"/>
                </a:ext>
              </a:extLst>
            </p:cNvPr>
            <p:cNvSpPr/>
            <p:nvPr/>
          </p:nvSpPr>
          <p:spPr>
            <a:xfrm rot="215460">
              <a:off x="1308193" y="2857307"/>
              <a:ext cx="376844" cy="3740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D614AA1-B636-EE06-C067-9F4CD7E4514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1167213" y="2370018"/>
              <a:ext cx="204713" cy="5339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8023C7C-D286-730B-5832-D936798C586F}"/>
                </a:ext>
              </a:extLst>
            </p:cNvPr>
            <p:cNvSpPr/>
            <p:nvPr/>
          </p:nvSpPr>
          <p:spPr>
            <a:xfrm>
              <a:off x="917700" y="2133792"/>
              <a:ext cx="376844" cy="3740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01CF0D3-77B1-6FB6-E1D5-E0F1B5186A93}"/>
                </a:ext>
              </a:extLst>
            </p:cNvPr>
            <p:cNvSpPr/>
            <p:nvPr/>
          </p:nvSpPr>
          <p:spPr>
            <a:xfrm rot="1878178">
              <a:off x="1777130" y="2286295"/>
              <a:ext cx="376844" cy="3740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453B281-985C-E1CB-FF3F-1D297CEC2A5E}"/>
                </a:ext>
              </a:extLst>
            </p:cNvPr>
            <p:cNvCxnSpPr>
              <a:cxnSpLocks/>
              <a:stCxn id="15" idx="4"/>
              <a:endCxn id="9" idx="7"/>
            </p:cNvCxnSpPr>
            <p:nvPr/>
          </p:nvCxnSpPr>
          <p:spPr>
            <a:xfrm flipH="1">
              <a:off x="1637871" y="2633140"/>
              <a:ext cx="230504" cy="2875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773B2B1-8B7A-5E20-C531-B22A107DDC8C}"/>
                </a:ext>
              </a:extLst>
            </p:cNvPr>
            <p:cNvSpPr/>
            <p:nvPr/>
          </p:nvSpPr>
          <p:spPr>
            <a:xfrm rot="3043361">
              <a:off x="2559180" y="2390749"/>
              <a:ext cx="376844" cy="3740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AD1E8D1-CF0A-B476-8032-D1DDBB5A7F6F}"/>
                </a:ext>
              </a:extLst>
            </p:cNvPr>
            <p:cNvCxnSpPr>
              <a:cxnSpLocks/>
              <a:stCxn id="21" idx="4"/>
              <a:endCxn id="9" idx="6"/>
            </p:cNvCxnSpPr>
            <p:nvPr/>
          </p:nvCxnSpPr>
          <p:spPr>
            <a:xfrm flipH="1">
              <a:off x="1684667" y="2696192"/>
              <a:ext cx="918153" cy="3599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1C76B70-EFAA-7ADA-3B53-ECB44242F6CC}"/>
                </a:ext>
              </a:extLst>
            </p:cNvPr>
            <p:cNvCxnSpPr>
              <a:cxnSpLocks/>
              <a:stCxn id="12" idx="0"/>
              <a:endCxn id="168" idx="3"/>
            </p:cNvCxnSpPr>
            <p:nvPr/>
          </p:nvCxnSpPr>
          <p:spPr>
            <a:xfrm flipV="1">
              <a:off x="1106122" y="1949096"/>
              <a:ext cx="390494" cy="184696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4EA240B-B64F-4C13-46E8-3B30EBF7EB22}"/>
                </a:ext>
              </a:extLst>
            </p:cNvPr>
            <p:cNvCxnSpPr>
              <a:cxnSpLocks/>
              <a:stCxn id="15" idx="0"/>
              <a:endCxn id="168" idx="6"/>
            </p:cNvCxnSpPr>
            <p:nvPr/>
          </p:nvCxnSpPr>
          <p:spPr>
            <a:xfrm flipH="1" flipV="1">
              <a:off x="1838546" y="2012639"/>
              <a:ext cx="224183" cy="300882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3C3D614-C7B7-0352-1B5C-50D26FAB1BDB}"/>
                </a:ext>
              </a:extLst>
            </p:cNvPr>
            <p:cNvCxnSpPr>
              <a:cxnSpLocks/>
              <a:stCxn id="21" idx="1"/>
              <a:endCxn id="172" idx="6"/>
            </p:cNvCxnSpPr>
            <p:nvPr/>
          </p:nvCxnSpPr>
          <p:spPr>
            <a:xfrm flipH="1" flipV="1">
              <a:off x="2661805" y="2137342"/>
              <a:ext cx="103827" cy="25358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FE4FE92-62B5-FE80-B618-B62222FAF458}"/>
                </a:ext>
              </a:extLst>
            </p:cNvPr>
            <p:cNvCxnSpPr>
              <a:cxnSpLocks/>
              <a:stCxn id="15" idx="0"/>
              <a:endCxn id="172" idx="4"/>
            </p:cNvCxnSpPr>
            <p:nvPr/>
          </p:nvCxnSpPr>
          <p:spPr>
            <a:xfrm flipV="1">
              <a:off x="2062729" y="2048575"/>
              <a:ext cx="348865" cy="264946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323F4A83-3FD6-67E8-AE00-DDAB527DE42D}"/>
                </a:ext>
              </a:extLst>
            </p:cNvPr>
            <p:cNvSpPr txBox="1"/>
            <p:nvPr/>
          </p:nvSpPr>
          <p:spPr>
            <a:xfrm>
              <a:off x="1268038" y="3582293"/>
              <a:ext cx="1378595" cy="400110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r>
                <a:rPr kumimoji="1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graph</a:t>
              </a: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1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G</a:t>
              </a:r>
              <a:endParaRPr lang="zh-CN" altLang="en-US" dirty="0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A6FD63F4-4980-DFD8-1F85-36FAA73C5D87}"/>
                </a:ext>
              </a:extLst>
            </p:cNvPr>
            <p:cNvSpPr/>
            <p:nvPr/>
          </p:nvSpPr>
          <p:spPr>
            <a:xfrm rot="1972707">
              <a:off x="1491883" y="1723317"/>
              <a:ext cx="376844" cy="3740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BECEA510-BF82-55AF-97D4-70212BF06B31}"/>
                </a:ext>
              </a:extLst>
            </p:cNvPr>
            <p:cNvSpPr/>
            <p:nvPr/>
          </p:nvSpPr>
          <p:spPr>
            <a:xfrm rot="3859287">
              <a:off x="2391736" y="1780493"/>
              <a:ext cx="376844" cy="3740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24325355-B58E-8BA8-540D-B791ABE87DA5}"/>
              </a:ext>
            </a:extLst>
          </p:cNvPr>
          <p:cNvGrpSpPr/>
          <p:nvPr/>
        </p:nvGrpSpPr>
        <p:grpSpPr>
          <a:xfrm>
            <a:off x="1024366" y="2605441"/>
            <a:ext cx="2402863" cy="850022"/>
            <a:chOff x="1046465" y="2890534"/>
            <a:chExt cx="2402863" cy="1082279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ECBB319B-2A6C-81FB-F701-D23C4E97B49B}"/>
                </a:ext>
              </a:extLst>
            </p:cNvPr>
            <p:cNvSpPr/>
            <p:nvPr/>
          </p:nvSpPr>
          <p:spPr>
            <a:xfrm>
              <a:off x="1046465" y="2890534"/>
              <a:ext cx="963127" cy="780831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1B93BDA3-D76B-009B-9E06-4AC5485E567C}"/>
                </a:ext>
              </a:extLst>
            </p:cNvPr>
            <p:cNvSpPr txBox="1"/>
            <p:nvPr/>
          </p:nvSpPr>
          <p:spPr>
            <a:xfrm>
              <a:off x="1260310" y="3502566"/>
              <a:ext cx="2189018" cy="47024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# Neighbors &lt; </a:t>
              </a:r>
              <a:r>
                <a:rPr lang="en-US" altLang="zh-CN" sz="2400" dirty="0">
                  <a:solidFill>
                    <a:schemeClr val="accent1"/>
                  </a:solidFill>
                </a:rPr>
                <a:t>K</a:t>
              </a:r>
              <a:endParaRPr lang="zh-CN" alt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A6D8E35D-7407-F744-423C-BDE8A9A78100}"/>
              </a:ext>
            </a:extLst>
          </p:cNvPr>
          <p:cNvGrpSpPr/>
          <p:nvPr/>
        </p:nvGrpSpPr>
        <p:grpSpPr>
          <a:xfrm>
            <a:off x="4910669" y="1910300"/>
            <a:ext cx="2612025" cy="1896331"/>
            <a:chOff x="5698523" y="1826591"/>
            <a:chExt cx="2612025" cy="2043818"/>
          </a:xfrm>
        </p:grpSpPr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B68A378F-856E-F40D-C65E-A59220EFEDBE}"/>
                </a:ext>
              </a:extLst>
            </p:cNvPr>
            <p:cNvGrpSpPr/>
            <p:nvPr/>
          </p:nvGrpSpPr>
          <p:grpSpPr>
            <a:xfrm>
              <a:off x="5964010" y="1826591"/>
              <a:ext cx="2016937" cy="1064026"/>
              <a:chOff x="5059809" y="4035073"/>
              <a:chExt cx="2016937" cy="1064026"/>
            </a:xfrm>
          </p:grpSpPr>
          <p:sp>
            <p:nvSpPr>
              <p:cNvPr id="212" name="椭圆 211">
                <a:extLst>
                  <a:ext uri="{FF2B5EF4-FFF2-40B4-BE49-F238E27FC236}">
                    <a16:creationId xmlns:a16="http://schemas.microsoft.com/office/drawing/2014/main" id="{993FCCD2-7FC2-25DA-DC4A-7446FBA9E563}"/>
                  </a:ext>
                </a:extLst>
              </p:cNvPr>
              <p:cNvSpPr/>
              <p:nvPr/>
            </p:nvSpPr>
            <p:spPr>
              <a:xfrm>
                <a:off x="5059809" y="4466684"/>
                <a:ext cx="376844" cy="37407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id="{B5EA9C89-06AF-9233-885E-D485D81AE124}"/>
                  </a:ext>
                </a:extLst>
              </p:cNvPr>
              <p:cNvSpPr/>
              <p:nvPr/>
            </p:nvSpPr>
            <p:spPr>
              <a:xfrm rot="1878178">
                <a:off x="5919239" y="4619187"/>
                <a:ext cx="376844" cy="37407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574FE8F0-8AA0-7BF8-953D-97DADE5CD7CE}"/>
                  </a:ext>
                </a:extLst>
              </p:cNvPr>
              <p:cNvSpPr/>
              <p:nvPr/>
            </p:nvSpPr>
            <p:spPr>
              <a:xfrm rot="3043361">
                <a:off x="6701289" y="4723641"/>
                <a:ext cx="376844" cy="37407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cxnSp>
            <p:nvCxnSpPr>
              <p:cNvPr id="215" name="直接连接符 214">
                <a:extLst>
                  <a:ext uri="{FF2B5EF4-FFF2-40B4-BE49-F238E27FC236}">
                    <a16:creationId xmlns:a16="http://schemas.microsoft.com/office/drawing/2014/main" id="{0D65B168-34FE-78E3-A2F0-9DAC9F64FEC3}"/>
                  </a:ext>
                </a:extLst>
              </p:cNvPr>
              <p:cNvCxnSpPr>
                <a:cxnSpLocks/>
                <a:stCxn id="212" idx="0"/>
                <a:endCxn id="219" idx="3"/>
              </p:cNvCxnSpPr>
              <p:nvPr/>
            </p:nvCxnSpPr>
            <p:spPr>
              <a:xfrm flipV="1">
                <a:off x="5248231" y="4260852"/>
                <a:ext cx="415966" cy="205832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215">
                <a:extLst>
                  <a:ext uri="{FF2B5EF4-FFF2-40B4-BE49-F238E27FC236}">
                    <a16:creationId xmlns:a16="http://schemas.microsoft.com/office/drawing/2014/main" id="{81962710-B5F9-7E64-D568-11E32F9630A1}"/>
                  </a:ext>
                </a:extLst>
              </p:cNvPr>
              <p:cNvCxnSpPr>
                <a:cxnSpLocks/>
                <a:stCxn id="213" idx="0"/>
                <a:endCxn id="219" idx="6"/>
              </p:cNvCxnSpPr>
              <p:nvPr/>
            </p:nvCxnSpPr>
            <p:spPr>
              <a:xfrm flipH="1" flipV="1">
                <a:off x="6006127" y="4324395"/>
                <a:ext cx="198711" cy="322018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接连接符 216">
                <a:extLst>
                  <a:ext uri="{FF2B5EF4-FFF2-40B4-BE49-F238E27FC236}">
                    <a16:creationId xmlns:a16="http://schemas.microsoft.com/office/drawing/2014/main" id="{919B3845-7F55-A6D6-F1D2-B21A8E82889E}"/>
                  </a:ext>
                </a:extLst>
              </p:cNvPr>
              <p:cNvCxnSpPr>
                <a:cxnSpLocks/>
                <a:stCxn id="214" idx="1"/>
                <a:endCxn id="220" idx="6"/>
              </p:cNvCxnSpPr>
              <p:nvPr/>
            </p:nvCxnSpPr>
            <p:spPr>
              <a:xfrm flipH="1" flipV="1">
                <a:off x="6803914" y="4470234"/>
                <a:ext cx="103827" cy="25358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>
                <a:extLst>
                  <a:ext uri="{FF2B5EF4-FFF2-40B4-BE49-F238E27FC236}">
                    <a16:creationId xmlns:a16="http://schemas.microsoft.com/office/drawing/2014/main" id="{22B0FB80-16FA-5AD5-AA1D-7768F341BD0B}"/>
                  </a:ext>
                </a:extLst>
              </p:cNvPr>
              <p:cNvCxnSpPr>
                <a:cxnSpLocks/>
                <a:stCxn id="213" idx="0"/>
                <a:endCxn id="220" idx="4"/>
              </p:cNvCxnSpPr>
              <p:nvPr/>
            </p:nvCxnSpPr>
            <p:spPr>
              <a:xfrm flipV="1">
                <a:off x="6204838" y="4381467"/>
                <a:ext cx="348865" cy="26494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13E412FB-668A-D1D9-8F6A-5C686ECC9B4B}"/>
                  </a:ext>
                </a:extLst>
              </p:cNvPr>
              <p:cNvSpPr/>
              <p:nvPr/>
            </p:nvSpPr>
            <p:spPr>
              <a:xfrm rot="1972707">
                <a:off x="5659464" y="4035073"/>
                <a:ext cx="376844" cy="37407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ABBFBE7F-9B87-4D8E-F559-0E0E6140C09A}"/>
                  </a:ext>
                </a:extLst>
              </p:cNvPr>
              <p:cNvSpPr/>
              <p:nvPr/>
            </p:nvSpPr>
            <p:spPr>
              <a:xfrm rot="3859287">
                <a:off x="6533845" y="4113385"/>
                <a:ext cx="376844" cy="37407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</p:grp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2842EBBD-7F40-BB6A-5C60-951A982B150E}"/>
                </a:ext>
              </a:extLst>
            </p:cNvPr>
            <p:cNvSpPr txBox="1"/>
            <p:nvPr/>
          </p:nvSpPr>
          <p:spPr>
            <a:xfrm>
              <a:off x="5698523" y="3439180"/>
              <a:ext cx="2612025" cy="431229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r>
                <a:rPr kumimoji="1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graph</a:t>
              </a: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1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G’ </a:t>
              </a:r>
              <a:r>
                <a:rPr kumimoji="1" lang="en-US" altLang="zh-CN" sz="2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=</a:t>
              </a:r>
              <a:r>
                <a:rPr kumimoji="1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G </a:t>
              </a:r>
              <a:r>
                <a:rPr kumimoji="1" lang="en-US" altLang="zh-CN" sz="2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–</a:t>
              </a:r>
              <a:r>
                <a:rPr kumimoji="1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1" lang="en-US" altLang="zh-CN" sz="2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{</a:t>
              </a:r>
              <a:r>
                <a:rPr kumimoji="1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b</a:t>
              </a:r>
              <a:r>
                <a:rPr kumimoji="1" lang="en-US" altLang="zh-CN" sz="2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}</a:t>
              </a:r>
              <a:endParaRPr lang="zh-CN" altLang="en-US" dirty="0"/>
            </a:p>
          </p:txBody>
        </p: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BD648430-D4ED-1646-547D-1850A85347C2}"/>
              </a:ext>
            </a:extLst>
          </p:cNvPr>
          <p:cNvGrpSpPr/>
          <p:nvPr/>
        </p:nvGrpSpPr>
        <p:grpSpPr>
          <a:xfrm>
            <a:off x="7581615" y="1759216"/>
            <a:ext cx="567125" cy="1464640"/>
            <a:chOff x="7581615" y="1759216"/>
            <a:chExt cx="567125" cy="1464640"/>
          </a:xfrm>
        </p:grpSpPr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13C45C20-AFE4-FA72-BC91-6BF61F00C083}"/>
                </a:ext>
              </a:extLst>
            </p:cNvPr>
            <p:cNvSpPr/>
            <p:nvPr/>
          </p:nvSpPr>
          <p:spPr>
            <a:xfrm>
              <a:off x="7692669" y="2808916"/>
              <a:ext cx="376844" cy="33508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657FF829-048F-7831-03C1-1AAFE75883EC}"/>
                </a:ext>
              </a:extLst>
            </p:cNvPr>
            <p:cNvGrpSpPr/>
            <p:nvPr/>
          </p:nvGrpSpPr>
          <p:grpSpPr>
            <a:xfrm rot="5400000">
              <a:off x="7132858" y="2207973"/>
              <a:ext cx="1464640" cy="567125"/>
              <a:chOff x="1841" y="6273"/>
              <a:chExt cx="4088" cy="2006"/>
            </a:xfrm>
          </p:grpSpPr>
          <p:cxnSp>
            <p:nvCxnSpPr>
              <p:cNvPr id="233" name="直接连接符 232">
                <a:extLst>
                  <a:ext uri="{FF2B5EF4-FFF2-40B4-BE49-F238E27FC236}">
                    <a16:creationId xmlns:a16="http://schemas.microsoft.com/office/drawing/2014/main" id="{44C83645-DEDA-9CD9-B2EF-985BAD5B136F}"/>
                  </a:ext>
                </a:extLst>
              </p:cNvPr>
              <p:cNvCxnSpPr/>
              <p:nvPr/>
            </p:nvCxnSpPr>
            <p:spPr>
              <a:xfrm>
                <a:off x="1841" y="6333"/>
                <a:ext cx="4088" cy="0"/>
              </a:xfrm>
              <a:prstGeom prst="line">
                <a:avLst/>
              </a:prstGeom>
              <a:ln w="63500">
                <a:solidFill>
                  <a:schemeClr val="accent1">
                    <a:alpha val="91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4" name="直接连接符 233">
                <a:extLst>
                  <a:ext uri="{FF2B5EF4-FFF2-40B4-BE49-F238E27FC236}">
                    <a16:creationId xmlns:a16="http://schemas.microsoft.com/office/drawing/2014/main" id="{6DFAFACA-633B-C8FB-593E-0481D6CCE836}"/>
                  </a:ext>
                </a:extLst>
              </p:cNvPr>
              <p:cNvCxnSpPr/>
              <p:nvPr/>
            </p:nvCxnSpPr>
            <p:spPr>
              <a:xfrm>
                <a:off x="5929" y="6273"/>
                <a:ext cx="0" cy="2007"/>
              </a:xfrm>
              <a:prstGeom prst="line">
                <a:avLst/>
              </a:prstGeom>
              <a:ln w="63500">
                <a:solidFill>
                  <a:schemeClr val="accent1">
                    <a:alpha val="91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>
                <a:extLst>
                  <a:ext uri="{FF2B5EF4-FFF2-40B4-BE49-F238E27FC236}">
                    <a16:creationId xmlns:a16="http://schemas.microsoft.com/office/drawing/2014/main" id="{279ABBE4-C955-AB59-21A0-4A56AC830AAD}"/>
                  </a:ext>
                </a:extLst>
              </p:cNvPr>
              <p:cNvCxnSpPr/>
              <p:nvPr/>
            </p:nvCxnSpPr>
            <p:spPr>
              <a:xfrm>
                <a:off x="1871" y="8234"/>
                <a:ext cx="4058" cy="0"/>
              </a:xfrm>
              <a:prstGeom prst="line">
                <a:avLst/>
              </a:prstGeom>
              <a:ln w="63500">
                <a:solidFill>
                  <a:schemeClr val="accent1">
                    <a:alpha val="91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239" name="文本框 238">
            <a:extLst>
              <a:ext uri="{FF2B5EF4-FFF2-40B4-BE49-F238E27FC236}">
                <a16:creationId xmlns:a16="http://schemas.microsoft.com/office/drawing/2014/main" id="{3575CFC5-BCA3-08E7-6A55-C324D61C6473}"/>
              </a:ext>
            </a:extLst>
          </p:cNvPr>
          <p:cNvSpPr txBox="1"/>
          <p:nvPr/>
        </p:nvSpPr>
        <p:spPr>
          <a:xfrm>
            <a:off x="367602" y="3904647"/>
            <a:ext cx="8081749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if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G’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colored with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K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colors,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then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so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G.   </a:t>
            </a:r>
            <a:r>
              <a:rPr kumimoji="1" lang="en-US" altLang="zh-CN" sz="2800" b="1" dirty="0">
                <a:solidFill>
                  <a:srgbClr val="0070C0"/>
                </a:solidFill>
              </a:rPr>
              <a:t>why?</a:t>
            </a:r>
            <a:endParaRPr kumimoji="1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8976BF51-4A21-AC0E-CC1C-72C967FBAE7A}"/>
              </a:ext>
            </a:extLst>
          </p:cNvPr>
          <p:cNvSpPr txBox="1"/>
          <p:nvPr/>
        </p:nvSpPr>
        <p:spPr>
          <a:xfrm>
            <a:off x="110292" y="4356859"/>
            <a:ext cx="7959219" cy="227036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This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leads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naturally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to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stack-based</a:t>
            </a:r>
            <a:r>
              <a:rPr kumimoji="1" lang="zh-CN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(or</a:t>
            </a:r>
            <a:r>
              <a:rPr kumimoji="1" lang="zh-CN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recursive)</a:t>
            </a:r>
            <a:r>
              <a:rPr kumimoji="1" lang="zh-CN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algorithm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for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coloring:</a:t>
            </a:r>
          </a:p>
          <a:p>
            <a:pPr marL="622300" marR="0" lvl="1" indent="-222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Repeatedly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remove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(and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push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stack)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nodes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of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degree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less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than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K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</a:t>
            </a:r>
          </a:p>
          <a:p>
            <a:pPr marL="622300" marR="0" lvl="1" indent="-222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Each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such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simplification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will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decrease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degrees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of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other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nodes,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leading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to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more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opportunity for simplification</a:t>
            </a:r>
          </a:p>
        </p:txBody>
      </p:sp>
      <p:grpSp>
        <p:nvGrpSpPr>
          <p:cNvPr id="263" name="组合 262">
            <a:extLst>
              <a:ext uri="{FF2B5EF4-FFF2-40B4-BE49-F238E27FC236}">
                <a16:creationId xmlns:a16="http://schemas.microsoft.com/office/drawing/2014/main" id="{572A3517-9E44-2979-ACD6-8897028A0E77}"/>
              </a:ext>
            </a:extLst>
          </p:cNvPr>
          <p:cNvGrpSpPr/>
          <p:nvPr/>
        </p:nvGrpSpPr>
        <p:grpSpPr>
          <a:xfrm>
            <a:off x="8165788" y="4356860"/>
            <a:ext cx="567125" cy="2320134"/>
            <a:chOff x="8165788" y="4356860"/>
            <a:chExt cx="567125" cy="2320134"/>
          </a:xfrm>
        </p:grpSpPr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5E4FB94C-4434-5E99-AC80-28F595FC585C}"/>
                </a:ext>
              </a:extLst>
            </p:cNvPr>
            <p:cNvSpPr/>
            <p:nvPr/>
          </p:nvSpPr>
          <p:spPr>
            <a:xfrm>
              <a:off x="8269126" y="6282528"/>
              <a:ext cx="376844" cy="34329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D860CD71-77EE-8C95-054C-C16B6BE1DE31}"/>
                </a:ext>
              </a:extLst>
            </p:cNvPr>
            <p:cNvGrpSpPr/>
            <p:nvPr/>
          </p:nvGrpSpPr>
          <p:grpSpPr>
            <a:xfrm rot="5400000">
              <a:off x="7289284" y="5233364"/>
              <a:ext cx="2320134" cy="567125"/>
              <a:chOff x="1841" y="6273"/>
              <a:chExt cx="4088" cy="2006"/>
            </a:xfrm>
          </p:grpSpPr>
          <p:cxnSp>
            <p:nvCxnSpPr>
              <p:cNvPr id="248" name="直接连接符 247">
                <a:extLst>
                  <a:ext uri="{FF2B5EF4-FFF2-40B4-BE49-F238E27FC236}">
                    <a16:creationId xmlns:a16="http://schemas.microsoft.com/office/drawing/2014/main" id="{6E3BF834-3319-A88E-4B30-33CA6A3260B5}"/>
                  </a:ext>
                </a:extLst>
              </p:cNvPr>
              <p:cNvCxnSpPr/>
              <p:nvPr/>
            </p:nvCxnSpPr>
            <p:spPr>
              <a:xfrm>
                <a:off x="1841" y="6333"/>
                <a:ext cx="4088" cy="0"/>
              </a:xfrm>
              <a:prstGeom prst="line">
                <a:avLst/>
              </a:prstGeom>
              <a:ln w="63500">
                <a:solidFill>
                  <a:schemeClr val="accent1">
                    <a:alpha val="91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>
                <a:extLst>
                  <a:ext uri="{FF2B5EF4-FFF2-40B4-BE49-F238E27FC236}">
                    <a16:creationId xmlns:a16="http://schemas.microsoft.com/office/drawing/2014/main" id="{490F22E4-D329-AB8A-DDF8-07402BD46A5A}"/>
                  </a:ext>
                </a:extLst>
              </p:cNvPr>
              <p:cNvCxnSpPr/>
              <p:nvPr/>
            </p:nvCxnSpPr>
            <p:spPr>
              <a:xfrm>
                <a:off x="5929" y="6273"/>
                <a:ext cx="0" cy="2007"/>
              </a:xfrm>
              <a:prstGeom prst="line">
                <a:avLst/>
              </a:prstGeom>
              <a:ln w="63500">
                <a:solidFill>
                  <a:schemeClr val="accent1">
                    <a:alpha val="91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50" name="直接连接符 249">
                <a:extLst>
                  <a:ext uri="{FF2B5EF4-FFF2-40B4-BE49-F238E27FC236}">
                    <a16:creationId xmlns:a16="http://schemas.microsoft.com/office/drawing/2014/main" id="{9A831C86-AD37-E694-3457-39C0E7151D9B}"/>
                  </a:ext>
                </a:extLst>
              </p:cNvPr>
              <p:cNvCxnSpPr/>
              <p:nvPr/>
            </p:nvCxnSpPr>
            <p:spPr>
              <a:xfrm>
                <a:off x="1871" y="8234"/>
                <a:ext cx="4058" cy="0"/>
              </a:xfrm>
              <a:prstGeom prst="line">
                <a:avLst/>
              </a:prstGeom>
              <a:ln w="63500">
                <a:solidFill>
                  <a:schemeClr val="accent1">
                    <a:alpha val="91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08C2DCA8-48EC-5439-00CC-D0D28E9A37D6}"/>
                </a:ext>
              </a:extLst>
            </p:cNvPr>
            <p:cNvSpPr/>
            <p:nvPr/>
          </p:nvSpPr>
          <p:spPr>
            <a:xfrm>
              <a:off x="8260788" y="5935450"/>
              <a:ext cx="376844" cy="3470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58" name="椭圆 257">
              <a:extLst>
                <a:ext uri="{FF2B5EF4-FFF2-40B4-BE49-F238E27FC236}">
                  <a16:creationId xmlns:a16="http://schemas.microsoft.com/office/drawing/2014/main" id="{457E9F1B-81A0-A38F-4D1D-31D8631C95D6}"/>
                </a:ext>
              </a:extLst>
            </p:cNvPr>
            <p:cNvSpPr/>
            <p:nvPr/>
          </p:nvSpPr>
          <p:spPr>
            <a:xfrm rot="1878178">
              <a:off x="8237211" y="5564678"/>
              <a:ext cx="376844" cy="3470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53E5DB56-AACF-6A47-A98A-DCFC7CF99284}"/>
                </a:ext>
              </a:extLst>
            </p:cNvPr>
            <p:cNvSpPr/>
            <p:nvPr/>
          </p:nvSpPr>
          <p:spPr>
            <a:xfrm rot="3859287">
              <a:off x="8270654" y="5178019"/>
              <a:ext cx="349650" cy="3740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1ECF17EC-F67A-AE8D-DD34-9F53D2801D28}"/>
                </a:ext>
              </a:extLst>
            </p:cNvPr>
            <p:cNvSpPr/>
            <p:nvPr/>
          </p:nvSpPr>
          <p:spPr>
            <a:xfrm rot="1972707">
              <a:off x="8258119" y="4818462"/>
              <a:ext cx="376844" cy="3470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C292BF06-B620-E174-8863-7FE689BAF617}"/>
                </a:ext>
              </a:extLst>
            </p:cNvPr>
            <p:cNvSpPr/>
            <p:nvPr/>
          </p:nvSpPr>
          <p:spPr>
            <a:xfrm rot="1972707">
              <a:off x="8248928" y="4450466"/>
              <a:ext cx="376844" cy="3470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</p:grpSp>
      <p:sp>
        <p:nvSpPr>
          <p:cNvPr id="265" name="文本框 264">
            <a:extLst>
              <a:ext uri="{FF2B5EF4-FFF2-40B4-BE49-F238E27FC236}">
                <a16:creationId xmlns:a16="http://schemas.microsoft.com/office/drawing/2014/main" id="{F51798C5-B093-5417-48EB-766F0E775081}"/>
              </a:ext>
            </a:extLst>
          </p:cNvPr>
          <p:cNvSpPr txBox="1"/>
          <p:nvPr/>
        </p:nvSpPr>
        <p:spPr>
          <a:xfrm>
            <a:off x="5813086" y="1093441"/>
            <a:ext cx="3330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assume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K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registers available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034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239" grpId="0"/>
      <p:bldP spid="24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37006</TotalTime>
  <Words>4074</Words>
  <Application>Microsoft Macintosh PowerPoint</Application>
  <PresentationFormat>全屏显示(4:3)</PresentationFormat>
  <Paragraphs>1060</Paragraphs>
  <Slides>66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4" baseType="lpstr">
      <vt:lpstr>等线</vt:lpstr>
      <vt:lpstr>Microsoft YaHei</vt:lpstr>
      <vt:lpstr>Arial</vt:lpstr>
      <vt:lpstr>Calibri</vt:lpstr>
      <vt:lpstr>Calibri Light</vt:lpstr>
      <vt:lpstr>Menlo</vt:lpstr>
      <vt:lpstr>Times New Roman</vt:lpstr>
      <vt:lpstr>Office 主题​​</vt:lpstr>
      <vt:lpstr>PowerPoint 演示文稿</vt:lpstr>
      <vt:lpstr>Overview</vt:lpstr>
      <vt:lpstr>Register Allocation</vt:lpstr>
      <vt:lpstr>Register Allocator</vt:lpstr>
      <vt:lpstr>Outline</vt:lpstr>
      <vt:lpstr>Outline</vt:lpstr>
      <vt:lpstr>Coloring by Simplification</vt:lpstr>
      <vt:lpstr>Build</vt:lpstr>
      <vt:lpstr>Simplify</vt:lpstr>
      <vt:lpstr>Spill</vt:lpstr>
      <vt:lpstr>Select</vt:lpstr>
      <vt:lpstr>Start Over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Outline</vt:lpstr>
      <vt:lpstr>Coalescing</vt:lpstr>
      <vt:lpstr>Coalescing</vt:lpstr>
      <vt:lpstr>Briggs</vt:lpstr>
      <vt:lpstr>George</vt:lpstr>
      <vt:lpstr>Coloring with Coalescing</vt:lpstr>
      <vt:lpstr>Coloring with Coalescing</vt:lpstr>
      <vt:lpstr>Coloring with Coalescing</vt:lpstr>
      <vt:lpstr>Coloring with Coalescing</vt:lpstr>
      <vt:lpstr>Coloring with Coalescing</vt:lpstr>
      <vt:lpstr>Example</vt:lpstr>
      <vt:lpstr>Example</vt:lpstr>
      <vt:lpstr>Example</vt:lpstr>
      <vt:lpstr>Example</vt:lpstr>
      <vt:lpstr>Outline</vt:lpstr>
      <vt:lpstr>Precolored Nodes</vt:lpstr>
      <vt:lpstr>Temporary Copies of Machine Registers</vt:lpstr>
      <vt:lpstr>Caller-Save and Callee-Save Registers</vt:lpstr>
      <vt:lpstr>Example with Precolored Nodes</vt:lpstr>
      <vt:lpstr>Example with Precolored Nodes (K=3)</vt:lpstr>
      <vt:lpstr>Example with Precolored Nodes (K=3)</vt:lpstr>
      <vt:lpstr>Example with Precolored Nodes (K=3)</vt:lpstr>
      <vt:lpstr>Example with Precolored Nodes (K=3)</vt:lpstr>
      <vt:lpstr>Example with Precolored Nodes (K=3)</vt:lpstr>
      <vt:lpstr>Example with Precolored Nodes (K=3)</vt:lpstr>
      <vt:lpstr>Example with Precolored Nodes (K=3)</vt:lpstr>
      <vt:lpstr>Example with Precolored Nodes (K=3)</vt:lpstr>
      <vt:lpstr>Example with Precolored Nodes (K=3)</vt:lpstr>
      <vt:lpstr>Example with Precolored Nodes (K=3)</vt:lpstr>
      <vt:lpstr>Example with Precolored Nodes (K=3)</vt:lpstr>
      <vt:lpstr>Example with Precolored Nodes (K=3)</vt:lpstr>
      <vt:lpstr>Example with Precolored Nodes (K=3)</vt:lpstr>
      <vt:lpstr>Example with Precolored Nodes (K=3)</vt:lpstr>
      <vt:lpstr>Summary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忠鑫</dc:creator>
  <cp:lastModifiedBy>陈明帅</cp:lastModifiedBy>
  <cp:revision>4711</cp:revision>
  <dcterms:created xsi:type="dcterms:W3CDTF">2020-08-10T07:34:11Z</dcterms:created>
  <dcterms:modified xsi:type="dcterms:W3CDTF">2024-05-23T03:57:07Z</dcterms:modified>
</cp:coreProperties>
</file>