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6A747-C187-85D9-1953-565028530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FAF323-B15B-DDAA-B7F2-EBF710967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A71D7-A372-4DB1-BE7F-B7699313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E3E6-40E8-CF42-8FC2-83F2063FB4DE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1645A-86C3-B449-077A-B5E50C7A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D19CC-4047-3C9E-5143-B3ED6CCC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7880-CF04-2244-860A-681D4093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1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75A48-3FC7-58CF-4A57-76C11D17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BA77A-80A3-ADFD-30F7-3923CB70F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7F8B2-7EB7-A552-9BBC-9DD601DE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E3E6-40E8-CF42-8FC2-83F2063FB4DE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D2113-4576-A076-69B0-251448F7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41FBE-F3EE-E7A4-1F6D-FCA525E0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7880-CF04-2244-860A-681D4093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94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40E045-B119-C97F-612F-1D0ACA0DA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EADD11-F87A-500E-52D4-1BDEE2CE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29065-CD9C-190A-DABA-61FD1ECB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E3E6-40E8-CF42-8FC2-83F2063FB4DE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E0252-C93D-C085-4AB2-DD43F9AAE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E3528-4E0A-1987-345B-6472F78C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7880-CF04-2244-860A-681D4093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020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FC93E-013D-EB5C-B797-1F35C6CF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BB4B0-8AAF-710E-6B6D-B700DFE2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53CA0-41C1-5895-CDC9-A8870806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E3E6-40E8-CF42-8FC2-83F2063FB4DE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AED5E-0EA4-2F1D-565D-E355C947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05AB5-18D9-D688-3D83-C50701B7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7880-CF04-2244-860A-681D4093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99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30959-E82E-3D20-1E8D-76858A18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BEC35-7D2A-D963-725D-37E822F3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3DEBA-B083-EDDE-8071-85788ACF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E3E6-40E8-CF42-8FC2-83F2063FB4DE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A0EE6-7240-2422-1CCF-EB9F7A5C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6FE04-08DF-7C81-95BF-080ECF9F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7880-CF04-2244-860A-681D4093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85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BD65B-E848-3380-EA56-292C77B8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BCF78-51C8-BE9A-D043-405CF97A1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D3DF95-6BE3-1741-5F93-E8DF2F50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F7E569-CD86-B397-B61B-D5BCEAF7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E3E6-40E8-CF42-8FC2-83F2063FB4DE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C368C-03D3-0E5A-8C6A-59B40615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C44935-E8D1-BCD3-440C-DF766196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7880-CF04-2244-860A-681D4093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83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BF802-3EB2-4AC9-3FD3-388E65EF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28854-DB72-4223-6438-C45BEAD0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373AEE-F762-B70E-C06B-02B439D57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C552DC-83A3-5A6C-9A0A-21ABB8B0F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6C893D-69D4-58D3-8660-9974CE3D2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EAF176-50C2-2553-70C3-FF35D00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E3E6-40E8-CF42-8FC2-83F2063FB4DE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DE30B-1CD6-2CA3-2CCF-36BBED27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503F75-C785-C633-E214-243DEA42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7880-CF04-2244-860A-681D4093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040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1F106-21F2-F88D-0DAE-36F6D47F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8D8DD3-7172-A145-3572-B13CE8D9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E3E6-40E8-CF42-8FC2-83F2063FB4DE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2DD9F3-A5F8-FE63-8100-13BD8B70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FB95B4-9C56-8473-30B3-8375F4FA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7880-CF04-2244-860A-681D4093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30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55C096-4CDF-F9A4-24FB-8C7F4D9A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E3E6-40E8-CF42-8FC2-83F2063FB4DE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AEC02B-D21F-4EF1-8364-6F950D15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AA99A7-D1EE-D506-41CC-EBDB1AF9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7880-CF04-2244-860A-681D4093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2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9E2A6-D402-7A4C-826E-7B226EBE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0FE3C-A06F-0DAC-4322-1B822704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845E0-0114-82B6-4822-68F3D100B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196A4-F23C-1B01-D482-D6BFD040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E3E6-40E8-CF42-8FC2-83F2063FB4DE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35654-C61E-B2F1-9330-72F0363F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ABDB4-B6D9-E801-510D-EB127EF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7880-CF04-2244-860A-681D4093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26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E042B-FA7C-9E1A-9B4C-F4BCF4AF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D9CB8A-A676-BA6C-8A62-A34ED59DA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D40D1D-D817-08FF-8753-DD6E521D2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2C530-F52E-2A5B-62DA-434D5321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E3E6-40E8-CF42-8FC2-83F2063FB4DE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64959-4240-087A-C8A7-19FD6156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C23C4-27A7-A5E7-B7A3-F54D8FD1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7880-CF04-2244-860A-681D4093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30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992E92-BA2E-E561-62C6-233A73EF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9F56F-F230-324A-70BD-A1412D9A4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DB9D-859E-BA3A-BA42-8513C46A4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E3E6-40E8-CF42-8FC2-83F2063FB4DE}" type="datetimeFigureOut">
              <a:rPr kumimoji="1" lang="zh-CN" altLang="en-US" smtClean="0"/>
              <a:t>2023/9/21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BEC83-D6E7-B382-292E-9F1B3ED11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3862C-7378-22C3-CA09-77E8481B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7880-CF04-2244-860A-681D4093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08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qq_39642794/article/details/10279880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5B418-5421-D526-4F88-B248303EE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Docker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GDB</a:t>
            </a:r>
            <a:r>
              <a:rPr kumimoji="1" lang="zh-CN" altLang="en-US" dirty="0"/>
              <a:t>常用指令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803845-2DA8-AED1-CB38-26738DC9D7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李坤仡</a:t>
            </a:r>
          </a:p>
        </p:txBody>
      </p:sp>
    </p:spTree>
    <p:extLst>
      <p:ext uri="{BB962C8B-B14F-4D97-AF65-F5344CB8AC3E}">
        <p14:creationId xmlns:p14="http://schemas.microsoft.com/office/powerpoint/2010/main" val="183415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701CFC-5FA3-E259-EF72-F02AF6437870}"/>
              </a:ext>
            </a:extLst>
          </p:cNvPr>
          <p:cNvSpPr txBox="1"/>
          <p:nvPr/>
        </p:nvSpPr>
        <p:spPr>
          <a:xfrm>
            <a:off x="284205" y="172995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Docker</a:t>
            </a:r>
            <a:endParaRPr kumimoji="1" lang="zh-CN" altLang="en-US" sz="2800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CBBA564-5F88-7E42-A0DD-CE9988F2C248}"/>
              </a:ext>
            </a:extLst>
          </p:cNvPr>
          <p:cNvCxnSpPr>
            <a:cxnSpLocks/>
          </p:cNvCxnSpPr>
          <p:nvPr/>
        </p:nvCxnSpPr>
        <p:spPr>
          <a:xfrm>
            <a:off x="0" y="696215"/>
            <a:ext cx="4279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934938A-6972-F02F-BCA7-75EF8D1594FB}"/>
              </a:ext>
            </a:extLst>
          </p:cNvPr>
          <p:cNvSpPr txBox="1"/>
          <p:nvPr/>
        </p:nvSpPr>
        <p:spPr>
          <a:xfrm>
            <a:off x="284205" y="850102"/>
            <a:ext cx="12974595" cy="446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1. </a:t>
            </a:r>
            <a:r>
              <a:rPr kumimoji="1" lang="zh-CN" altLang="en-US" sz="2400" dirty="0"/>
              <a:t>启动</a:t>
            </a:r>
            <a:r>
              <a:rPr kumimoji="1" lang="en-US" altLang="zh-CN" sz="2400" dirty="0"/>
              <a:t>docker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启动</a:t>
            </a:r>
            <a:r>
              <a:rPr kumimoji="1" lang="en-US" altLang="zh-CN" sz="2400" dirty="0" err="1"/>
              <a:t>docker_desktop</a:t>
            </a:r>
            <a:r>
              <a:rPr kumimoji="1" lang="zh-CN" altLang="en-US" sz="2400" dirty="0"/>
              <a:t>或使用</a:t>
            </a:r>
            <a:r>
              <a:rPr kumimoji="1" lang="en" altLang="zh-CN" sz="2400" dirty="0" err="1"/>
              <a:t>sysctl</a:t>
            </a:r>
            <a:r>
              <a:rPr kumimoji="1" lang="zh-CN" altLang="en" sz="2400" dirty="0"/>
              <a:t>命令</a:t>
            </a:r>
            <a:r>
              <a:rPr kumimoji="1" lang="zh-CN" altLang="en-US" sz="2400" dirty="0"/>
              <a:t>（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linux</a:t>
            </a:r>
            <a:r>
              <a:rPr kumimoji="1" lang="zh-CN" altLang="en-US" sz="2400" dirty="0"/>
              <a:t>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2. docker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ps</a:t>
            </a:r>
            <a:r>
              <a:rPr kumimoji="1" lang="en-US" altLang="zh-CN" sz="2400" dirty="0"/>
              <a:t> –a</a:t>
            </a:r>
            <a:r>
              <a:rPr kumimoji="1" lang="zh-CN" altLang="en-US" sz="2400" dirty="0"/>
              <a:t>查看容器</a:t>
            </a:r>
            <a:r>
              <a:rPr kumimoji="1" lang="en-US" altLang="zh-CN" sz="2400" dirty="0"/>
              <a:t>id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3. docker start &lt;id&gt;</a:t>
            </a:r>
            <a:r>
              <a:rPr kumimoji="1" lang="zh-CN" altLang="en-US" sz="2400" dirty="0"/>
              <a:t>启动容器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4. docker attach &lt;id&gt;</a:t>
            </a:r>
            <a:r>
              <a:rPr kumimoji="1" lang="zh-CN" altLang="en-US" sz="2400" dirty="0"/>
              <a:t>进入容器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5.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docker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exec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–it &lt;id&gt; /bin/bash</a:t>
            </a:r>
            <a:r>
              <a:rPr kumimoji="1" lang="zh-CN" altLang="en-US" sz="2400" dirty="0"/>
              <a:t>开启一个新的</a:t>
            </a:r>
            <a:r>
              <a:rPr kumimoji="1" lang="en-US" altLang="zh-CN" sz="2400" dirty="0"/>
              <a:t>bash</a:t>
            </a:r>
            <a:r>
              <a:rPr kumimoji="1" lang="zh-CN" altLang="en-US" sz="2400" dirty="0"/>
              <a:t>，可以用来</a:t>
            </a:r>
            <a:r>
              <a:rPr kumimoji="1" lang="en-US" altLang="zh-CN" sz="2400" dirty="0" err="1"/>
              <a:t>gdb</a:t>
            </a:r>
            <a:r>
              <a:rPr kumimoji="1" lang="zh-CN" altLang="en-US" sz="2400" dirty="0"/>
              <a:t>调试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6.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ctrl D</a:t>
            </a:r>
            <a:r>
              <a:rPr kumimoji="1" lang="zh-CN" altLang="en-US" sz="2400" dirty="0"/>
              <a:t>退出容器并结束当前进程，如果结束主进程，则容器关闭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7.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Ctrl P Q</a:t>
            </a:r>
            <a:r>
              <a:rPr kumimoji="1" lang="zh-CN" altLang="en-US" sz="2400" dirty="0"/>
              <a:t>退出但不关闭容器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6696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701CFC-5FA3-E259-EF72-F02AF6437870}"/>
              </a:ext>
            </a:extLst>
          </p:cNvPr>
          <p:cNvSpPr txBox="1"/>
          <p:nvPr/>
        </p:nvSpPr>
        <p:spPr>
          <a:xfrm>
            <a:off x="284205" y="172995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GDB</a:t>
            </a:r>
            <a:endParaRPr kumimoji="1" lang="zh-CN" altLang="en-US" sz="2800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CBBA564-5F88-7E42-A0DD-CE9988F2C248}"/>
              </a:ext>
            </a:extLst>
          </p:cNvPr>
          <p:cNvCxnSpPr>
            <a:cxnSpLocks/>
          </p:cNvCxnSpPr>
          <p:nvPr/>
        </p:nvCxnSpPr>
        <p:spPr>
          <a:xfrm>
            <a:off x="0" y="696215"/>
            <a:ext cx="4279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934938A-6972-F02F-BCA7-75EF8D1594FB}"/>
              </a:ext>
            </a:extLst>
          </p:cNvPr>
          <p:cNvSpPr txBox="1"/>
          <p:nvPr/>
        </p:nvSpPr>
        <p:spPr>
          <a:xfrm>
            <a:off x="284205" y="850102"/>
            <a:ext cx="12974595" cy="613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/>
              <a:t>以调试模式启动</a:t>
            </a:r>
            <a:r>
              <a:rPr kumimoji="1" lang="en-US" altLang="zh-CN" sz="2400" dirty="0" err="1"/>
              <a:t>qemu</a:t>
            </a:r>
            <a:endParaRPr kumimoji="1" lang="en-US" altLang="zh-CN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在以后的实验中，可以通过</a:t>
            </a:r>
            <a:r>
              <a:rPr kumimoji="1" lang="en-US" altLang="zh-CN" sz="2400" dirty="0"/>
              <a:t>make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debug</a:t>
            </a:r>
            <a:r>
              <a:rPr kumimoji="1" lang="zh-CN" altLang="en-US" sz="2400" dirty="0"/>
              <a:t>进入调试模式</a:t>
            </a:r>
            <a:endParaRPr kumimoji="1"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400" dirty="0"/>
              <a:t>riscv64-unknown-linux-gnu-gdb /home/</a:t>
            </a:r>
            <a:r>
              <a:rPr kumimoji="1" lang="en-US" altLang="zh-CN" sz="2400" dirty="0" err="1"/>
              <a:t>oslab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os_experiment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lab_i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vmlinux</a:t>
            </a:r>
            <a:r>
              <a:rPr kumimoji="1" lang="zh-CN" altLang="en-US" sz="2400" dirty="0"/>
              <a:t>启动</a:t>
            </a:r>
            <a:r>
              <a:rPr kumimoji="1" lang="en-US" altLang="zh-CN" sz="2400" dirty="0" err="1"/>
              <a:t>gdb</a:t>
            </a:r>
            <a:endParaRPr kumimoji="1"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gdb</a:t>
            </a:r>
            <a:r>
              <a:rPr kumimoji="1" lang="en-US" altLang="zh-CN" sz="2400" dirty="0"/>
              <a:t>) target remote :1234</a:t>
            </a:r>
            <a:r>
              <a:rPr kumimoji="1" lang="zh-CN" altLang="en-US" sz="2400" dirty="0"/>
              <a:t>连接</a:t>
            </a:r>
            <a:r>
              <a:rPr kumimoji="1" lang="en-US" altLang="zh-CN" sz="2400" dirty="0" err="1"/>
              <a:t>qemu</a:t>
            </a:r>
            <a:endParaRPr kumimoji="1"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gdb</a:t>
            </a:r>
            <a:r>
              <a:rPr kumimoji="1" lang="en-US" altLang="zh-CN" sz="2400" dirty="0"/>
              <a:t>) b main</a:t>
            </a:r>
            <a:r>
              <a:rPr kumimoji="1" lang="zh-CN" altLang="en-US" sz="2400" dirty="0"/>
              <a:t> 在</a:t>
            </a:r>
            <a:r>
              <a:rPr kumimoji="1" lang="en-US" altLang="zh-CN" sz="2400" dirty="0"/>
              <a:t>main</a:t>
            </a:r>
            <a:r>
              <a:rPr kumimoji="1" lang="zh-CN" altLang="en-US" sz="2400" dirty="0"/>
              <a:t>函数处打断点</a:t>
            </a:r>
            <a:endParaRPr kumimoji="1"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gdb</a:t>
            </a:r>
            <a:r>
              <a:rPr kumimoji="1" lang="en-US" altLang="zh-CN" sz="2400" dirty="0"/>
              <a:t>) b *0x80200000</a:t>
            </a:r>
            <a:r>
              <a:rPr kumimoji="1" lang="zh-CN" altLang="en-US" sz="2400" dirty="0"/>
              <a:t> 在指定地址处打断点</a:t>
            </a:r>
            <a:endParaRPr kumimoji="1"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gdb</a:t>
            </a:r>
            <a:r>
              <a:rPr kumimoji="1" lang="en-US" altLang="zh-CN" sz="2400" dirty="0"/>
              <a:t>) b main.c:10 </a:t>
            </a:r>
            <a:r>
              <a:rPr kumimoji="1" lang="zh-CN" altLang="en-US" sz="2400" dirty="0"/>
              <a:t>在指定文件的指定行打断点</a:t>
            </a:r>
            <a:endParaRPr kumimoji="1"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gdb</a:t>
            </a:r>
            <a:r>
              <a:rPr kumimoji="1" lang="en-US" altLang="zh-CN" sz="2400" dirty="0"/>
              <a:t>) s</a:t>
            </a:r>
            <a:r>
              <a:rPr kumimoji="1" lang="zh-CN" altLang="en-US" sz="2400" dirty="0"/>
              <a:t> 执行下一条指令，如果是函数调用，则进入函数内部</a:t>
            </a:r>
            <a:endParaRPr kumimoji="1"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gdb</a:t>
            </a:r>
            <a:r>
              <a:rPr kumimoji="1" lang="en-US" altLang="zh-CN" sz="2400" dirty="0"/>
              <a:t>) n </a:t>
            </a:r>
            <a:r>
              <a:rPr kumimoji="1" lang="zh-CN" altLang="en-US" sz="2400" dirty="0"/>
              <a:t>执行下一条指令，不进入函数调用</a:t>
            </a:r>
            <a:endParaRPr kumimoji="1"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gdb</a:t>
            </a:r>
            <a:r>
              <a:rPr kumimoji="1" lang="en-US" altLang="zh-CN" sz="2400" dirty="0"/>
              <a:t>) c </a:t>
            </a:r>
            <a:r>
              <a:rPr kumimoji="1" lang="zh-CN" altLang="en-US" sz="2400" dirty="0"/>
              <a:t>继续执行直到下一个断点</a:t>
            </a:r>
            <a:endParaRPr kumimoji="1" lang="en-US" altLang="zh-CN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gdb</a:t>
            </a:r>
            <a:r>
              <a:rPr kumimoji="1" lang="en-US" altLang="zh-CN" sz="2400" dirty="0"/>
              <a:t>)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 register &lt;</a:t>
            </a:r>
            <a:r>
              <a:rPr kumimoji="1" lang="en-US" altLang="zh-CN" sz="2400" dirty="0" err="1"/>
              <a:t>register_name</a:t>
            </a:r>
            <a:r>
              <a:rPr kumimoji="1" lang="en-US" altLang="zh-CN" sz="2400" dirty="0"/>
              <a:t>&gt; </a:t>
            </a:r>
            <a:r>
              <a:rPr kumimoji="1" lang="zh-CN" altLang="en-US" sz="2400" dirty="0"/>
              <a:t>查看指定寄存器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9848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701CFC-5FA3-E259-EF72-F02AF6437870}"/>
              </a:ext>
            </a:extLst>
          </p:cNvPr>
          <p:cNvSpPr txBox="1"/>
          <p:nvPr/>
        </p:nvSpPr>
        <p:spPr>
          <a:xfrm>
            <a:off x="284205" y="172995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GDB</a:t>
            </a:r>
            <a:endParaRPr kumimoji="1" lang="zh-CN" altLang="en-US" sz="2800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CBBA564-5F88-7E42-A0DD-CE9988F2C248}"/>
              </a:ext>
            </a:extLst>
          </p:cNvPr>
          <p:cNvCxnSpPr>
            <a:cxnSpLocks/>
          </p:cNvCxnSpPr>
          <p:nvPr/>
        </p:nvCxnSpPr>
        <p:spPr>
          <a:xfrm>
            <a:off x="0" y="696215"/>
            <a:ext cx="42793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934938A-6972-F02F-BCA7-75EF8D1594FB}"/>
              </a:ext>
            </a:extLst>
          </p:cNvPr>
          <p:cNvSpPr txBox="1"/>
          <p:nvPr/>
        </p:nvSpPr>
        <p:spPr>
          <a:xfrm>
            <a:off x="284205" y="850102"/>
            <a:ext cx="12974595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11.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Info b </a:t>
            </a:r>
            <a:r>
              <a:rPr kumimoji="1" lang="zh-CN" altLang="en-US" sz="2400" dirty="0"/>
              <a:t>查看断点信息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12. l</a:t>
            </a:r>
            <a:r>
              <a:rPr kumimoji="1" lang="zh-CN" altLang="en-US" sz="2400" dirty="0"/>
              <a:t>（小写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）查看附近代码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13.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print &lt;variable&gt; </a:t>
            </a:r>
            <a:r>
              <a:rPr kumimoji="1" lang="zh-CN" altLang="en-US" sz="2400" dirty="0"/>
              <a:t>查看变量值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14.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x/&lt;n&gt;&lt;f&gt;&lt;u&gt; &lt;</a:t>
            </a:r>
            <a:r>
              <a:rPr kumimoji="1" lang="en-US" altLang="zh-CN" sz="2400" dirty="0" err="1"/>
              <a:t>addr</a:t>
            </a:r>
            <a:r>
              <a:rPr kumimoji="1" lang="en-US" altLang="zh-CN" sz="2400" dirty="0"/>
              <a:t>&gt;</a:t>
            </a:r>
            <a:r>
              <a:rPr kumimoji="1" lang="zh-CN" altLang="en-US" sz="2400" dirty="0"/>
              <a:t> 查看指定地址内容</a:t>
            </a:r>
            <a:r>
              <a:rPr kumimoji="1" lang="en" altLang="zh-CN" sz="2400" dirty="0">
                <a:hlinkClick r:id="rId2"/>
              </a:rPr>
              <a:t>https://blog.csdn.net/qq_39642794/article/details/102798808</a:t>
            </a:r>
            <a:endParaRPr kumimoji="1" lang="en" altLang="zh-CN" sz="2400" dirty="0"/>
          </a:p>
          <a:p>
            <a:pPr>
              <a:lnSpc>
                <a:spcPct val="150000"/>
              </a:lnSpc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3174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322</Words>
  <Application>Microsoft Macintosh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Docker与GDB常用指令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 实验指导 </dc:title>
  <dc:creator>坤仡 李</dc:creator>
  <cp:lastModifiedBy>坤仡 李</cp:lastModifiedBy>
  <cp:revision>43</cp:revision>
  <dcterms:created xsi:type="dcterms:W3CDTF">2023-09-21T07:15:29Z</dcterms:created>
  <dcterms:modified xsi:type="dcterms:W3CDTF">2023-09-21T07:52:57Z</dcterms:modified>
</cp:coreProperties>
</file>