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5"/>
  </p:notesMasterIdLst>
  <p:handoutMasterIdLst>
    <p:handoutMasterId r:id="rId46"/>
  </p:handoutMasterIdLst>
  <p:sldIdLst>
    <p:sldId id="449" r:id="rId2"/>
    <p:sldId id="420" r:id="rId3"/>
    <p:sldId id="517" r:id="rId4"/>
    <p:sldId id="421" r:id="rId5"/>
    <p:sldId id="518" r:id="rId6"/>
    <p:sldId id="450" r:id="rId7"/>
    <p:sldId id="451" r:id="rId8"/>
    <p:sldId id="485" r:id="rId9"/>
    <p:sldId id="452" r:id="rId10"/>
    <p:sldId id="453" r:id="rId11"/>
    <p:sldId id="486" r:id="rId12"/>
    <p:sldId id="487" r:id="rId13"/>
    <p:sldId id="422" r:id="rId14"/>
    <p:sldId id="465" r:id="rId15"/>
    <p:sldId id="466" r:id="rId16"/>
    <p:sldId id="467" r:id="rId17"/>
    <p:sldId id="468" r:id="rId18"/>
    <p:sldId id="500" r:id="rId19"/>
    <p:sldId id="469" r:id="rId20"/>
    <p:sldId id="470" r:id="rId21"/>
    <p:sldId id="438" r:id="rId22"/>
    <p:sldId id="439" r:id="rId23"/>
    <p:sldId id="523" r:id="rId24"/>
    <p:sldId id="440" r:id="rId25"/>
    <p:sldId id="490" r:id="rId26"/>
    <p:sldId id="491" r:id="rId27"/>
    <p:sldId id="492" r:id="rId28"/>
    <p:sldId id="493" r:id="rId29"/>
    <p:sldId id="494" r:id="rId30"/>
    <p:sldId id="496" r:id="rId31"/>
    <p:sldId id="497" r:id="rId32"/>
    <p:sldId id="498" r:id="rId33"/>
    <p:sldId id="503" r:id="rId34"/>
    <p:sldId id="499" r:id="rId35"/>
    <p:sldId id="504" r:id="rId36"/>
    <p:sldId id="505" r:id="rId37"/>
    <p:sldId id="506" r:id="rId38"/>
    <p:sldId id="507" r:id="rId39"/>
    <p:sldId id="508" r:id="rId40"/>
    <p:sldId id="509" r:id="rId41"/>
    <p:sldId id="510" r:id="rId42"/>
    <p:sldId id="511" r:id="rId43"/>
    <p:sldId id="512" r:id="rId44"/>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00FF"/>
    <a:srgbClr val="CC00FF"/>
    <a:srgbClr val="FF0000"/>
    <a:srgbClr val="3366FF"/>
    <a:srgbClr val="6666FF"/>
    <a:srgbClr val="008000"/>
    <a:srgbClr val="000066"/>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4" autoAdjust="0"/>
    <p:restoredTop sz="53607" autoAdjust="0"/>
  </p:normalViewPr>
  <p:slideViewPr>
    <p:cSldViewPr>
      <p:cViewPr varScale="1">
        <p:scale>
          <a:sx n="55" d="100"/>
          <a:sy n="55" d="100"/>
        </p:scale>
        <p:origin x="2205" y="33"/>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196"/>
    </p:cViewPr>
  </p:sorterViewPr>
  <p:notesViewPr>
    <p:cSldViewPr>
      <p:cViewPr varScale="1">
        <p:scale>
          <a:sx n="39" d="100"/>
          <a:sy n="39" d="100"/>
        </p:scale>
        <p:origin x="-922" y="-83"/>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5D416D9-5B49-468D-BCC4-1A81C3EB8AE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spcBef>
                <a:spcPct val="0"/>
              </a:spcBef>
              <a:buFontTx/>
              <a:buNone/>
              <a:defRPr sz="1000" b="0" i="1">
                <a:latin typeface="Arial" pitchFamily="34" charset="0"/>
                <a:ea typeface="宋体" pitchFamily="2" charset="-122"/>
                <a:cs typeface="+mn-cs"/>
              </a:defRPr>
            </a:lvl1pPr>
          </a:lstStyle>
          <a:p>
            <a:pPr>
              <a:defRPr/>
            </a:pPr>
            <a:endParaRPr lang="zh-CN" altLang="en-US"/>
          </a:p>
        </p:txBody>
      </p:sp>
      <p:sp>
        <p:nvSpPr>
          <p:cNvPr id="2051" name="Rectangle 3">
            <a:extLst>
              <a:ext uri="{FF2B5EF4-FFF2-40B4-BE49-F238E27FC236}">
                <a16:creationId xmlns:a16="http://schemas.microsoft.com/office/drawing/2014/main" id="{36CD46F7-DE28-4281-83D1-A12D90D02B2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spcBef>
                <a:spcPct val="0"/>
              </a:spcBef>
              <a:buFontTx/>
              <a:buNone/>
              <a:defRPr sz="1000" b="0" i="1">
                <a:latin typeface="Arial" pitchFamily="34" charset="0"/>
                <a:ea typeface="宋体" pitchFamily="2" charset="-122"/>
                <a:cs typeface="+mn-cs"/>
              </a:defRPr>
            </a:lvl1pPr>
          </a:lstStyle>
          <a:p>
            <a:pPr>
              <a:defRPr/>
            </a:pPr>
            <a:endParaRPr lang="en-US" altLang="zh-CN"/>
          </a:p>
        </p:txBody>
      </p:sp>
      <p:sp>
        <p:nvSpPr>
          <p:cNvPr id="4100" name="Rectangle 4">
            <a:extLst>
              <a:ext uri="{FF2B5EF4-FFF2-40B4-BE49-F238E27FC236}">
                <a16:creationId xmlns:a16="http://schemas.microsoft.com/office/drawing/2014/main" id="{D8E6AEBD-FC97-4306-A7B0-C041F7E980B4}"/>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C37FFCF9-E5B3-4925-BB23-9CF5AE5620E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F8F3E0A4-BB4D-4208-A455-EC1FB4C230E1}"/>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spcBef>
                <a:spcPct val="0"/>
              </a:spcBef>
              <a:buFontTx/>
              <a:buNone/>
              <a:defRPr sz="1000" b="0" i="1">
                <a:latin typeface="Arial" pitchFamily="34" charset="0"/>
                <a:ea typeface="宋体" pitchFamily="2"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5EAE0D24-7140-4E2C-9569-9322C26567F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latin typeface="Arial" panose="020B0604020202020204" pitchFamily="34" charset="0"/>
                <a:ea typeface="宋体" panose="02010600030101010101" pitchFamily="2" charset="-122"/>
              </a:defRPr>
            </a:lvl1pPr>
          </a:lstStyle>
          <a:p>
            <a:pPr>
              <a:defRPr/>
            </a:pPr>
            <a:fld id="{485D353E-89A6-4F51-9091-0916C74236E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E10E2A1-CCE0-4132-A7D8-BACA63EA0E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8005A1-A59F-4632-80B9-A20B0508AD8E}" type="slidenum">
              <a:rPr lang="zh-CN" altLang="en-US" sz="1000" smtClean="0"/>
              <a:pPr>
                <a:spcBef>
                  <a:spcPct val="0"/>
                </a:spcBef>
              </a:pPr>
              <a:t>1</a:t>
            </a:fld>
            <a:endParaRPr lang="en-US" altLang="zh-CN" sz="1000"/>
          </a:p>
        </p:txBody>
      </p:sp>
      <p:sp>
        <p:nvSpPr>
          <p:cNvPr id="33795" name="Rectangle 2">
            <a:extLst>
              <a:ext uri="{FF2B5EF4-FFF2-40B4-BE49-F238E27FC236}">
                <a16:creationId xmlns:a16="http://schemas.microsoft.com/office/drawing/2014/main" id="{CE50C342-54B8-4FCE-A67A-BA7D3931F725}"/>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13F55411-6B7F-4DB4-A322-C97426D4AD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6C35362-236B-4F23-8E07-11152BBD97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4AEC20-02A8-40A1-A789-F044ABD48B76}" type="slidenum">
              <a:rPr lang="zh-CN" altLang="en-US" sz="1000" smtClean="0"/>
              <a:pPr>
                <a:spcBef>
                  <a:spcPct val="0"/>
                </a:spcBef>
              </a:pPr>
              <a:t>10</a:t>
            </a:fld>
            <a:endParaRPr lang="en-US" altLang="zh-CN" sz="1000"/>
          </a:p>
        </p:txBody>
      </p:sp>
      <p:sp>
        <p:nvSpPr>
          <p:cNvPr id="52227" name="Rectangle 2">
            <a:extLst>
              <a:ext uri="{FF2B5EF4-FFF2-40B4-BE49-F238E27FC236}">
                <a16:creationId xmlns:a16="http://schemas.microsoft.com/office/drawing/2014/main" id="{AE1C1CCB-AFCB-4F5F-B9BB-119A02338BCD}"/>
              </a:ext>
            </a:extLst>
          </p:cNvPr>
          <p:cNvSpPr>
            <a:spLocks noGrp="1" noRot="1" noChangeAspect="1" noChangeArrowheads="1" noTextEdit="1"/>
          </p:cNvSpPr>
          <p:nvPr>
            <p:ph type="sldImg"/>
          </p:nvPr>
        </p:nvSpPr>
        <p:spPr>
          <a:xfrm>
            <a:off x="1143000" y="685800"/>
            <a:ext cx="4572000" cy="3429000"/>
          </a:xfrm>
          <a:ln/>
        </p:spPr>
      </p:sp>
      <p:sp>
        <p:nvSpPr>
          <p:cNvPr id="52228" name="Rectangle 3">
            <a:extLst>
              <a:ext uri="{FF2B5EF4-FFF2-40B4-BE49-F238E27FC236}">
                <a16:creationId xmlns:a16="http://schemas.microsoft.com/office/drawing/2014/main" id="{276BCD03-573A-4DF2-A3C5-5448972A50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AE99B96-A268-46B0-AA4A-3B0837C3D6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C369EF-A6D8-4917-B0F7-61C8D1A5706A}" type="slidenum">
              <a:rPr lang="zh-CN" altLang="en-US" sz="1000" smtClean="0"/>
              <a:pPr>
                <a:spcBef>
                  <a:spcPct val="0"/>
                </a:spcBef>
              </a:pPr>
              <a:t>11</a:t>
            </a:fld>
            <a:endParaRPr lang="en-US" altLang="zh-CN" sz="1000"/>
          </a:p>
        </p:txBody>
      </p:sp>
      <p:sp>
        <p:nvSpPr>
          <p:cNvPr id="54275" name="Rectangle 2">
            <a:extLst>
              <a:ext uri="{FF2B5EF4-FFF2-40B4-BE49-F238E27FC236}">
                <a16:creationId xmlns:a16="http://schemas.microsoft.com/office/drawing/2014/main" id="{4B40A778-A1D3-4E4F-887B-FA05B62249A6}"/>
              </a:ext>
            </a:extLst>
          </p:cNvPr>
          <p:cNvSpPr>
            <a:spLocks noGrp="1" noRot="1" noChangeAspect="1" noChangeArrowheads="1" noTextEdit="1"/>
          </p:cNvSpPr>
          <p:nvPr>
            <p:ph type="sldImg"/>
          </p:nvPr>
        </p:nvSpPr>
        <p:spPr>
          <a:xfrm>
            <a:off x="1143000" y="685800"/>
            <a:ext cx="4572000" cy="3429000"/>
          </a:xfrm>
          <a:ln/>
        </p:spPr>
      </p:sp>
      <p:sp>
        <p:nvSpPr>
          <p:cNvPr id="54276" name="Rectangle 3">
            <a:extLst>
              <a:ext uri="{FF2B5EF4-FFF2-40B4-BE49-F238E27FC236}">
                <a16:creationId xmlns:a16="http://schemas.microsoft.com/office/drawing/2014/main" id="{6E5D6B81-36C5-4298-8F72-E8D8848322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AB71C2B-143A-4DAB-B5A2-6FC9209822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B3ECB9-1384-4613-A47C-DE1AC87D8018}" type="slidenum">
              <a:rPr lang="zh-CN" altLang="en-US" sz="1000" smtClean="0"/>
              <a:pPr>
                <a:spcBef>
                  <a:spcPct val="0"/>
                </a:spcBef>
              </a:pPr>
              <a:t>12</a:t>
            </a:fld>
            <a:endParaRPr lang="en-US" altLang="zh-CN" sz="1000"/>
          </a:p>
        </p:txBody>
      </p:sp>
      <p:sp>
        <p:nvSpPr>
          <p:cNvPr id="56323" name="Rectangle 2">
            <a:extLst>
              <a:ext uri="{FF2B5EF4-FFF2-40B4-BE49-F238E27FC236}">
                <a16:creationId xmlns:a16="http://schemas.microsoft.com/office/drawing/2014/main" id="{79FA05DF-84DF-4ABC-9511-D6F9B073D80A}"/>
              </a:ext>
            </a:extLst>
          </p:cNvPr>
          <p:cNvSpPr>
            <a:spLocks noGrp="1" noRot="1" noChangeAspect="1" noChangeArrowheads="1" noTextEdit="1"/>
          </p:cNvSpPr>
          <p:nvPr>
            <p:ph type="sldImg"/>
          </p:nvPr>
        </p:nvSpPr>
        <p:spPr>
          <a:xfrm>
            <a:off x="1143000" y="685800"/>
            <a:ext cx="4572000" cy="3429000"/>
          </a:xfrm>
          <a:ln/>
        </p:spPr>
      </p:sp>
      <p:sp>
        <p:nvSpPr>
          <p:cNvPr id="56324" name="Rectangle 3">
            <a:extLst>
              <a:ext uri="{FF2B5EF4-FFF2-40B4-BE49-F238E27FC236}">
                <a16:creationId xmlns:a16="http://schemas.microsoft.com/office/drawing/2014/main" id="{B5F51BF2-B513-400B-9EA5-57E53C5385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0C83FD0-4579-4E3E-84D1-1C6E65DE80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84E213-C67F-4E21-BF46-269BD24C0D1A}" type="slidenum">
              <a:rPr lang="zh-CN" altLang="en-US" sz="1000" smtClean="0"/>
              <a:pPr>
                <a:spcBef>
                  <a:spcPct val="0"/>
                </a:spcBef>
              </a:pPr>
              <a:t>13</a:t>
            </a:fld>
            <a:endParaRPr lang="en-US" altLang="zh-CN" sz="1000"/>
          </a:p>
        </p:txBody>
      </p:sp>
      <p:sp>
        <p:nvSpPr>
          <p:cNvPr id="58371" name="Rectangle 2">
            <a:extLst>
              <a:ext uri="{FF2B5EF4-FFF2-40B4-BE49-F238E27FC236}">
                <a16:creationId xmlns:a16="http://schemas.microsoft.com/office/drawing/2014/main" id="{7BBA8F41-144A-492D-9B9F-D17A994B7BB1}"/>
              </a:ext>
            </a:extLst>
          </p:cNvPr>
          <p:cNvSpPr>
            <a:spLocks noGrp="1" noRot="1" noChangeAspect="1" noChangeArrowheads="1" noTextEdit="1"/>
          </p:cNvSpPr>
          <p:nvPr>
            <p:ph type="sldImg"/>
          </p:nvPr>
        </p:nvSpPr>
        <p:spPr>
          <a:xfrm>
            <a:off x="1143000" y="685800"/>
            <a:ext cx="4572000" cy="3429000"/>
          </a:xfrm>
          <a:ln/>
        </p:spPr>
      </p:sp>
      <p:sp>
        <p:nvSpPr>
          <p:cNvPr id="58372" name="Rectangle 3">
            <a:extLst>
              <a:ext uri="{FF2B5EF4-FFF2-40B4-BE49-F238E27FC236}">
                <a16:creationId xmlns:a16="http://schemas.microsoft.com/office/drawing/2014/main" id="{91629A7F-964E-4797-9BC9-D90BEA7458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0FC41B64-C4B5-43AB-8A28-2D86EF28F5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A3C4BA-E501-48CC-8F31-DCA60BE07C69}" type="slidenum">
              <a:rPr lang="zh-CN" altLang="en-US" sz="1000" smtClean="0"/>
              <a:pPr>
                <a:spcBef>
                  <a:spcPct val="0"/>
                </a:spcBef>
              </a:pPr>
              <a:t>14</a:t>
            </a:fld>
            <a:endParaRPr lang="en-US" altLang="zh-CN" sz="1000"/>
          </a:p>
        </p:txBody>
      </p:sp>
      <p:sp>
        <p:nvSpPr>
          <p:cNvPr id="60419" name="Rectangle 2">
            <a:extLst>
              <a:ext uri="{FF2B5EF4-FFF2-40B4-BE49-F238E27FC236}">
                <a16:creationId xmlns:a16="http://schemas.microsoft.com/office/drawing/2014/main" id="{CC13D9CA-1795-48CF-93E6-03DEE35F0228}"/>
              </a:ext>
            </a:extLst>
          </p:cNvPr>
          <p:cNvSpPr>
            <a:spLocks noGrp="1" noRot="1" noChangeAspect="1" noChangeArrowheads="1" noTextEdit="1"/>
          </p:cNvSpPr>
          <p:nvPr>
            <p:ph type="sldImg"/>
          </p:nvPr>
        </p:nvSpPr>
        <p:spPr>
          <a:xfrm>
            <a:off x="1143000" y="685800"/>
            <a:ext cx="4572000" cy="3429000"/>
          </a:xfrm>
          <a:ln/>
        </p:spPr>
      </p:sp>
      <p:sp>
        <p:nvSpPr>
          <p:cNvPr id="60420" name="Rectangle 3">
            <a:extLst>
              <a:ext uri="{FF2B5EF4-FFF2-40B4-BE49-F238E27FC236}">
                <a16:creationId xmlns:a16="http://schemas.microsoft.com/office/drawing/2014/main" id="{5A33854C-5156-4B05-BFC7-ED65332A7C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6C7AA96-19BD-4C04-9F3B-E170909FA9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CBAE8E-57EF-4615-BEA8-CA01F981DF68}" type="slidenum">
              <a:rPr lang="zh-CN" altLang="en-US" sz="1000" smtClean="0"/>
              <a:pPr>
                <a:spcBef>
                  <a:spcPct val="0"/>
                </a:spcBef>
              </a:pPr>
              <a:t>15</a:t>
            </a:fld>
            <a:endParaRPr lang="en-US" altLang="zh-CN" sz="1000"/>
          </a:p>
        </p:txBody>
      </p:sp>
      <p:sp>
        <p:nvSpPr>
          <p:cNvPr id="62467" name="Rectangle 2">
            <a:extLst>
              <a:ext uri="{FF2B5EF4-FFF2-40B4-BE49-F238E27FC236}">
                <a16:creationId xmlns:a16="http://schemas.microsoft.com/office/drawing/2014/main" id="{D5EAF808-7B68-40C1-B9EB-08EA817CCB10}"/>
              </a:ext>
            </a:extLst>
          </p:cNvPr>
          <p:cNvSpPr>
            <a:spLocks noGrp="1" noRot="1" noChangeAspect="1" noChangeArrowheads="1" noTextEdit="1"/>
          </p:cNvSpPr>
          <p:nvPr>
            <p:ph type="sldImg"/>
          </p:nvPr>
        </p:nvSpPr>
        <p:spPr>
          <a:xfrm>
            <a:off x="1143000" y="685800"/>
            <a:ext cx="4572000" cy="3429000"/>
          </a:xfrm>
          <a:ln/>
        </p:spPr>
      </p:sp>
      <p:sp>
        <p:nvSpPr>
          <p:cNvPr id="62468" name="Rectangle 3">
            <a:extLst>
              <a:ext uri="{FF2B5EF4-FFF2-40B4-BE49-F238E27FC236}">
                <a16:creationId xmlns:a16="http://schemas.microsoft.com/office/drawing/2014/main" id="{4D37CF9B-5438-4449-8562-0154DA9029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D0E4075-7D77-456B-B437-6D3F46F14D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76D9F3-DE21-4EC2-9F11-F92C03035E69}" type="slidenum">
              <a:rPr lang="zh-CN" altLang="en-US" sz="1000" smtClean="0"/>
              <a:pPr>
                <a:spcBef>
                  <a:spcPct val="0"/>
                </a:spcBef>
              </a:pPr>
              <a:t>16</a:t>
            </a:fld>
            <a:endParaRPr lang="en-US" altLang="zh-CN" sz="1000"/>
          </a:p>
        </p:txBody>
      </p:sp>
      <p:sp>
        <p:nvSpPr>
          <p:cNvPr id="64515" name="Rectangle 2">
            <a:extLst>
              <a:ext uri="{FF2B5EF4-FFF2-40B4-BE49-F238E27FC236}">
                <a16:creationId xmlns:a16="http://schemas.microsoft.com/office/drawing/2014/main" id="{4EB9DF24-006D-4250-80EA-0BF0A30FB7DB}"/>
              </a:ext>
            </a:extLst>
          </p:cNvPr>
          <p:cNvSpPr>
            <a:spLocks noGrp="1" noRot="1" noChangeAspect="1" noChangeArrowheads="1" noTextEdit="1"/>
          </p:cNvSpPr>
          <p:nvPr>
            <p:ph type="sldImg"/>
          </p:nvPr>
        </p:nvSpPr>
        <p:spPr>
          <a:xfrm>
            <a:off x="1143000" y="685800"/>
            <a:ext cx="4572000" cy="3429000"/>
          </a:xfrm>
          <a:ln/>
        </p:spPr>
      </p:sp>
      <p:sp>
        <p:nvSpPr>
          <p:cNvPr id="64516" name="Rectangle 3">
            <a:extLst>
              <a:ext uri="{FF2B5EF4-FFF2-40B4-BE49-F238E27FC236}">
                <a16:creationId xmlns:a16="http://schemas.microsoft.com/office/drawing/2014/main" id="{7A9E08FA-A1DE-4501-B77B-450227FF1B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79199D7F-24DB-471B-83AE-01A260ED4B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C4D152-541F-4193-B7E6-BE83AA7E8F2E}" type="slidenum">
              <a:rPr lang="zh-CN" altLang="en-US" sz="1000" smtClean="0"/>
              <a:pPr>
                <a:spcBef>
                  <a:spcPct val="0"/>
                </a:spcBef>
              </a:pPr>
              <a:t>17</a:t>
            </a:fld>
            <a:endParaRPr lang="en-US" altLang="zh-CN" sz="1000"/>
          </a:p>
        </p:txBody>
      </p:sp>
      <p:sp>
        <p:nvSpPr>
          <p:cNvPr id="66563" name="Rectangle 2">
            <a:extLst>
              <a:ext uri="{FF2B5EF4-FFF2-40B4-BE49-F238E27FC236}">
                <a16:creationId xmlns:a16="http://schemas.microsoft.com/office/drawing/2014/main" id="{E05AD139-6F35-42C7-A9A6-D3195DB8C64B}"/>
              </a:ext>
            </a:extLst>
          </p:cNvPr>
          <p:cNvSpPr>
            <a:spLocks noGrp="1" noRot="1" noChangeAspect="1" noChangeArrowheads="1" noTextEdit="1"/>
          </p:cNvSpPr>
          <p:nvPr>
            <p:ph type="sldImg"/>
          </p:nvPr>
        </p:nvSpPr>
        <p:spPr>
          <a:xfrm>
            <a:off x="1143000" y="685800"/>
            <a:ext cx="4572000" cy="3429000"/>
          </a:xfrm>
          <a:ln/>
        </p:spPr>
      </p:sp>
      <p:sp>
        <p:nvSpPr>
          <p:cNvPr id="66564" name="Rectangle 3">
            <a:extLst>
              <a:ext uri="{FF2B5EF4-FFF2-40B4-BE49-F238E27FC236}">
                <a16:creationId xmlns:a16="http://schemas.microsoft.com/office/drawing/2014/main" id="{E7CB32CE-8703-43F4-B143-205F3B5368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0C5BEB0-83A4-4867-836B-45EF754691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43B71D-CAFB-4E5B-A2C2-6FA3946F2AD9}" type="slidenum">
              <a:rPr lang="zh-CN" altLang="en-US" sz="1000" smtClean="0"/>
              <a:pPr>
                <a:spcBef>
                  <a:spcPct val="0"/>
                </a:spcBef>
              </a:pPr>
              <a:t>18</a:t>
            </a:fld>
            <a:endParaRPr lang="en-US" altLang="zh-CN" sz="1000"/>
          </a:p>
        </p:txBody>
      </p:sp>
      <p:sp>
        <p:nvSpPr>
          <p:cNvPr id="68611" name="Rectangle 2">
            <a:extLst>
              <a:ext uri="{FF2B5EF4-FFF2-40B4-BE49-F238E27FC236}">
                <a16:creationId xmlns:a16="http://schemas.microsoft.com/office/drawing/2014/main" id="{29812BE0-3A48-4E91-84DB-E9FC715A8ED7}"/>
              </a:ext>
            </a:extLst>
          </p:cNvPr>
          <p:cNvSpPr>
            <a:spLocks noGrp="1" noRot="1" noChangeAspect="1" noChangeArrowheads="1" noTextEdit="1"/>
          </p:cNvSpPr>
          <p:nvPr>
            <p:ph type="sldImg"/>
          </p:nvPr>
        </p:nvSpPr>
        <p:spPr>
          <a:xfrm>
            <a:off x="1143000" y="685800"/>
            <a:ext cx="4572000" cy="3429000"/>
          </a:xfrm>
          <a:ln/>
        </p:spPr>
      </p:sp>
      <p:sp>
        <p:nvSpPr>
          <p:cNvPr id="68612" name="Rectangle 3">
            <a:extLst>
              <a:ext uri="{FF2B5EF4-FFF2-40B4-BE49-F238E27FC236}">
                <a16:creationId xmlns:a16="http://schemas.microsoft.com/office/drawing/2014/main" id="{E6F69FBE-6911-440B-9681-F0CF9E3256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32527D1-F605-4EFC-AE1A-41FE72F31E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3FDDAA-5B2C-44F5-8DF4-325D74A761C0}" type="slidenum">
              <a:rPr lang="zh-CN" altLang="en-US" sz="1000" smtClean="0"/>
              <a:pPr>
                <a:spcBef>
                  <a:spcPct val="0"/>
                </a:spcBef>
              </a:pPr>
              <a:t>19</a:t>
            </a:fld>
            <a:endParaRPr lang="en-US" altLang="zh-CN" sz="1000"/>
          </a:p>
        </p:txBody>
      </p:sp>
      <p:sp>
        <p:nvSpPr>
          <p:cNvPr id="70659" name="Rectangle 2">
            <a:extLst>
              <a:ext uri="{FF2B5EF4-FFF2-40B4-BE49-F238E27FC236}">
                <a16:creationId xmlns:a16="http://schemas.microsoft.com/office/drawing/2014/main" id="{96441773-1D4B-460E-8450-9EE43D09B727}"/>
              </a:ext>
            </a:extLst>
          </p:cNvPr>
          <p:cNvSpPr>
            <a:spLocks noGrp="1" noRot="1" noChangeAspect="1" noChangeArrowheads="1" noTextEdit="1"/>
          </p:cNvSpPr>
          <p:nvPr>
            <p:ph type="sldImg"/>
          </p:nvPr>
        </p:nvSpPr>
        <p:spPr>
          <a:xfrm>
            <a:off x="1143000" y="685800"/>
            <a:ext cx="4572000" cy="3429000"/>
          </a:xfrm>
          <a:ln/>
        </p:spPr>
      </p:sp>
      <p:sp>
        <p:nvSpPr>
          <p:cNvPr id="70660" name="Rectangle 3">
            <a:extLst>
              <a:ext uri="{FF2B5EF4-FFF2-40B4-BE49-F238E27FC236}">
                <a16:creationId xmlns:a16="http://schemas.microsoft.com/office/drawing/2014/main" id="{7143FD70-83A7-403A-82D4-5528E46E82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4BC1077-194D-41DE-B3F1-818E075E4D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C41A49-1685-46A2-AAA1-B8948D76D0C0}" type="slidenum">
              <a:rPr lang="zh-CN" altLang="en-US" sz="1000" smtClean="0"/>
              <a:pPr>
                <a:spcBef>
                  <a:spcPct val="0"/>
                </a:spcBef>
              </a:pPr>
              <a:t>2</a:t>
            </a:fld>
            <a:endParaRPr lang="en-US" altLang="zh-CN" sz="1000"/>
          </a:p>
        </p:txBody>
      </p:sp>
      <p:sp>
        <p:nvSpPr>
          <p:cNvPr id="35843" name="Rectangle 2">
            <a:extLst>
              <a:ext uri="{FF2B5EF4-FFF2-40B4-BE49-F238E27FC236}">
                <a16:creationId xmlns:a16="http://schemas.microsoft.com/office/drawing/2014/main" id="{697D92CB-B6AC-4038-9CA3-983E3376388D}"/>
              </a:ext>
            </a:extLst>
          </p:cNvPr>
          <p:cNvSpPr>
            <a:spLocks noGrp="1" noRot="1" noChangeAspect="1" noChangeArrowheads="1" noTextEdit="1"/>
          </p:cNvSpPr>
          <p:nvPr>
            <p:ph type="sldImg"/>
          </p:nvPr>
        </p:nvSpPr>
        <p:spPr>
          <a:xfrm>
            <a:off x="1143000" y="685800"/>
            <a:ext cx="4572000" cy="3429000"/>
          </a:xfrm>
          <a:ln/>
        </p:spPr>
      </p:sp>
      <p:sp>
        <p:nvSpPr>
          <p:cNvPr id="35844" name="Rectangle 3">
            <a:extLst>
              <a:ext uri="{FF2B5EF4-FFF2-40B4-BE49-F238E27FC236}">
                <a16:creationId xmlns:a16="http://schemas.microsoft.com/office/drawing/2014/main" id="{C3ADD7C8-A19E-473C-A3BE-C27C6E6B84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F63437ED-93FD-45F5-9ABD-7DB9D56EEE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9CDA2F-900B-4076-AD73-081DDF1CE881}" type="slidenum">
              <a:rPr lang="zh-CN" altLang="en-US" sz="1000" smtClean="0"/>
              <a:pPr>
                <a:spcBef>
                  <a:spcPct val="0"/>
                </a:spcBef>
              </a:pPr>
              <a:t>20</a:t>
            </a:fld>
            <a:endParaRPr lang="en-US" altLang="zh-CN" sz="1000"/>
          </a:p>
        </p:txBody>
      </p:sp>
      <p:sp>
        <p:nvSpPr>
          <p:cNvPr id="72707" name="Rectangle 2">
            <a:extLst>
              <a:ext uri="{FF2B5EF4-FFF2-40B4-BE49-F238E27FC236}">
                <a16:creationId xmlns:a16="http://schemas.microsoft.com/office/drawing/2014/main" id="{B893F110-E333-4D45-A151-F1EA9E1C09CF}"/>
              </a:ext>
            </a:extLst>
          </p:cNvPr>
          <p:cNvSpPr>
            <a:spLocks noGrp="1" noRot="1" noChangeAspect="1" noChangeArrowheads="1" noTextEdit="1"/>
          </p:cNvSpPr>
          <p:nvPr>
            <p:ph type="sldImg"/>
          </p:nvPr>
        </p:nvSpPr>
        <p:spPr>
          <a:xfrm>
            <a:off x="1143000" y="685800"/>
            <a:ext cx="4572000" cy="3429000"/>
          </a:xfrm>
          <a:ln/>
        </p:spPr>
      </p:sp>
      <p:sp>
        <p:nvSpPr>
          <p:cNvPr id="72708" name="Rectangle 3">
            <a:extLst>
              <a:ext uri="{FF2B5EF4-FFF2-40B4-BE49-F238E27FC236}">
                <a16:creationId xmlns:a16="http://schemas.microsoft.com/office/drawing/2014/main" id="{024FC0F7-642C-4E36-B88A-069EF3EAEF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FB118799-F1D1-4B30-B832-E254D70D45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2770B51-6BAF-410E-B688-EECA9126B23E}" type="slidenum">
              <a:rPr lang="zh-CN" altLang="en-US" sz="1000" b="0" smtClean="0">
                <a:latin typeface="Arial" panose="020B0604020202020204" pitchFamily="34" charset="0"/>
                <a:ea typeface="宋体" panose="02010600030101010101" pitchFamily="2" charset="-122"/>
              </a:rPr>
              <a:pPr/>
              <a:t>21</a:t>
            </a:fld>
            <a:endParaRPr lang="en-US" altLang="zh-CN" sz="1000" b="0">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F30E0013-76D3-456A-8FD8-00A43B1DBF4F}"/>
              </a:ext>
            </a:extLst>
          </p:cNvPr>
          <p:cNvSpPr>
            <a:spLocks noGrp="1" noRot="1" noChangeAspect="1" noChangeArrowheads="1" noTextEdit="1"/>
          </p:cNvSpPr>
          <p:nvPr>
            <p:ph type="sldImg"/>
          </p:nvPr>
        </p:nvSpPr>
        <p:spPr>
          <a:xfrm>
            <a:off x="1143000" y="685800"/>
            <a:ext cx="4572000" cy="3429000"/>
          </a:xfrm>
          <a:ln/>
        </p:spPr>
      </p:sp>
      <p:sp>
        <p:nvSpPr>
          <p:cNvPr id="74756" name="Rectangle 3">
            <a:extLst>
              <a:ext uri="{FF2B5EF4-FFF2-40B4-BE49-F238E27FC236}">
                <a16:creationId xmlns:a16="http://schemas.microsoft.com/office/drawing/2014/main" id="{AC0A04A5-D439-459D-BE1E-53ABB7FC85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DBD6313B-6A92-4D89-9FA9-14B3B7739E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6AA6459-CBCC-42D9-A8E3-3F72AF111B48}" type="slidenum">
              <a:rPr lang="zh-CN" altLang="en-US" sz="1000" b="0" smtClean="0">
                <a:latin typeface="Arial" panose="020B0604020202020204" pitchFamily="34" charset="0"/>
                <a:ea typeface="宋体" panose="02010600030101010101" pitchFamily="2" charset="-122"/>
              </a:rPr>
              <a:pPr/>
              <a:t>22</a:t>
            </a:fld>
            <a:endParaRPr lang="en-US" altLang="zh-CN" sz="1000" b="0">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4E4BF714-9C13-4E99-BDFF-69531BD914B8}"/>
              </a:ext>
            </a:extLst>
          </p:cNvPr>
          <p:cNvSpPr>
            <a:spLocks noGrp="1" noRot="1" noChangeAspect="1" noChangeArrowheads="1" noTextEdit="1"/>
          </p:cNvSpPr>
          <p:nvPr>
            <p:ph type="sldImg"/>
          </p:nvPr>
        </p:nvSpPr>
        <p:spPr>
          <a:xfrm>
            <a:off x="1143000" y="685800"/>
            <a:ext cx="4572000" cy="3429000"/>
          </a:xfrm>
          <a:ln/>
        </p:spPr>
      </p:sp>
      <p:sp>
        <p:nvSpPr>
          <p:cNvPr id="76804" name="Rectangle 3">
            <a:extLst>
              <a:ext uri="{FF2B5EF4-FFF2-40B4-BE49-F238E27FC236}">
                <a16:creationId xmlns:a16="http://schemas.microsoft.com/office/drawing/2014/main" id="{53DF900D-D45C-4237-852D-3960849DF3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1B53C5B-CB49-463D-9A26-F84C7D6D59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4956497-B1FB-4116-B7A5-58A0F9587DAE}" type="slidenum">
              <a:rPr lang="zh-CN" altLang="en-US" sz="1000" b="0" smtClean="0">
                <a:latin typeface="Arial" panose="020B0604020202020204" pitchFamily="34" charset="0"/>
                <a:ea typeface="宋体" panose="02010600030101010101" pitchFamily="2" charset="-122"/>
              </a:rPr>
              <a:pPr/>
              <a:t>23</a:t>
            </a:fld>
            <a:endParaRPr lang="en-US" altLang="zh-CN" sz="1000" b="0">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52EE6558-8150-4C7F-924D-8228B777F5C4}"/>
              </a:ext>
            </a:extLst>
          </p:cNvPr>
          <p:cNvSpPr>
            <a:spLocks noGrp="1" noRot="1" noChangeAspect="1" noChangeArrowheads="1" noTextEdit="1"/>
          </p:cNvSpPr>
          <p:nvPr>
            <p:ph type="sldImg"/>
          </p:nvPr>
        </p:nvSpPr>
        <p:spPr>
          <a:xfrm>
            <a:off x="1143000" y="685800"/>
            <a:ext cx="4572000" cy="3429000"/>
          </a:xfrm>
          <a:ln/>
        </p:spPr>
      </p:sp>
      <p:sp>
        <p:nvSpPr>
          <p:cNvPr id="78852" name="Rectangle 3">
            <a:extLst>
              <a:ext uri="{FF2B5EF4-FFF2-40B4-BE49-F238E27FC236}">
                <a16:creationId xmlns:a16="http://schemas.microsoft.com/office/drawing/2014/main" id="{B35CE65B-9355-4917-990E-924B82AD68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47021A6-4875-48AE-B816-0B2F8C108C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F03640A-B15E-49AC-AF22-9B0605B2AE76}" type="slidenum">
              <a:rPr lang="zh-CN" altLang="en-US" sz="1000" b="0" smtClean="0">
                <a:latin typeface="Arial" panose="020B0604020202020204" pitchFamily="34" charset="0"/>
                <a:ea typeface="宋体" panose="02010600030101010101" pitchFamily="2" charset="-122"/>
              </a:rPr>
              <a:pPr/>
              <a:t>24</a:t>
            </a:fld>
            <a:endParaRPr lang="en-US" altLang="zh-CN" sz="1000" b="0">
              <a:latin typeface="Arial" panose="020B0604020202020204" pitchFamily="34" charset="0"/>
              <a:ea typeface="宋体" panose="02010600030101010101" pitchFamily="2" charset="-122"/>
            </a:endParaRPr>
          </a:p>
        </p:txBody>
      </p:sp>
      <p:sp>
        <p:nvSpPr>
          <p:cNvPr id="80899" name="Rectangle 2">
            <a:extLst>
              <a:ext uri="{FF2B5EF4-FFF2-40B4-BE49-F238E27FC236}">
                <a16:creationId xmlns:a16="http://schemas.microsoft.com/office/drawing/2014/main" id="{31BB0D38-1E91-4BB7-80E2-C6ED62630139}"/>
              </a:ext>
            </a:extLst>
          </p:cNvPr>
          <p:cNvSpPr>
            <a:spLocks noGrp="1" noRot="1" noChangeAspect="1" noChangeArrowheads="1" noTextEdit="1"/>
          </p:cNvSpPr>
          <p:nvPr>
            <p:ph type="sldImg"/>
          </p:nvPr>
        </p:nvSpPr>
        <p:spPr>
          <a:xfrm>
            <a:off x="1143000" y="685800"/>
            <a:ext cx="4572000" cy="3429000"/>
          </a:xfrm>
          <a:ln/>
        </p:spPr>
      </p:sp>
      <p:sp>
        <p:nvSpPr>
          <p:cNvPr id="80900" name="Rectangle 3">
            <a:extLst>
              <a:ext uri="{FF2B5EF4-FFF2-40B4-BE49-F238E27FC236}">
                <a16:creationId xmlns:a16="http://schemas.microsoft.com/office/drawing/2014/main" id="{006C8433-3656-4A5D-9803-CE89F330BC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84FEF9D-86A1-43C4-9021-EF8E596A5C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4B6B61-24E2-457C-B930-7E111D291F97}" type="slidenum">
              <a:rPr lang="zh-CN" altLang="en-US" sz="1000" smtClean="0"/>
              <a:pPr>
                <a:spcBef>
                  <a:spcPct val="0"/>
                </a:spcBef>
              </a:pPr>
              <a:t>25</a:t>
            </a:fld>
            <a:endParaRPr lang="en-US" altLang="zh-CN" sz="1000"/>
          </a:p>
        </p:txBody>
      </p:sp>
      <p:sp>
        <p:nvSpPr>
          <p:cNvPr id="82947" name="Rectangle 2">
            <a:extLst>
              <a:ext uri="{FF2B5EF4-FFF2-40B4-BE49-F238E27FC236}">
                <a16:creationId xmlns:a16="http://schemas.microsoft.com/office/drawing/2014/main" id="{7754779C-3C81-4BDB-B04C-105BC262112D}"/>
              </a:ext>
            </a:extLst>
          </p:cNvPr>
          <p:cNvSpPr>
            <a:spLocks noGrp="1" noRot="1" noChangeAspect="1" noChangeArrowheads="1" noTextEdit="1"/>
          </p:cNvSpPr>
          <p:nvPr>
            <p:ph type="sldImg"/>
          </p:nvPr>
        </p:nvSpPr>
        <p:spPr>
          <a:xfrm>
            <a:off x="1143000" y="685800"/>
            <a:ext cx="4572000" cy="3429000"/>
          </a:xfrm>
          <a:ln/>
        </p:spPr>
      </p:sp>
      <p:sp>
        <p:nvSpPr>
          <p:cNvPr id="82948" name="Rectangle 3">
            <a:extLst>
              <a:ext uri="{FF2B5EF4-FFF2-40B4-BE49-F238E27FC236}">
                <a16:creationId xmlns:a16="http://schemas.microsoft.com/office/drawing/2014/main" id="{A1571C21-07CF-4A9B-BF8C-A039DC552C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9F6379C-95E9-4D41-A5AB-82B5FB7771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D99FEF-C23E-48C9-8B74-EEE49A104D7E}" type="slidenum">
              <a:rPr lang="zh-CN" altLang="en-US" sz="1000" smtClean="0"/>
              <a:pPr>
                <a:spcBef>
                  <a:spcPct val="0"/>
                </a:spcBef>
              </a:pPr>
              <a:t>26</a:t>
            </a:fld>
            <a:endParaRPr lang="en-US" altLang="zh-CN" sz="1000"/>
          </a:p>
        </p:txBody>
      </p:sp>
      <p:sp>
        <p:nvSpPr>
          <p:cNvPr id="84995" name="Rectangle 2">
            <a:extLst>
              <a:ext uri="{FF2B5EF4-FFF2-40B4-BE49-F238E27FC236}">
                <a16:creationId xmlns:a16="http://schemas.microsoft.com/office/drawing/2014/main" id="{7995235B-E2ED-4B78-9CC8-B1CCFF9A0080}"/>
              </a:ext>
            </a:extLst>
          </p:cNvPr>
          <p:cNvSpPr>
            <a:spLocks noGrp="1" noRot="1" noChangeAspect="1" noChangeArrowheads="1" noTextEdit="1"/>
          </p:cNvSpPr>
          <p:nvPr>
            <p:ph type="sldImg"/>
          </p:nvPr>
        </p:nvSpPr>
        <p:spPr>
          <a:xfrm>
            <a:off x="1143000" y="685800"/>
            <a:ext cx="4572000" cy="3429000"/>
          </a:xfrm>
          <a:ln/>
        </p:spPr>
      </p:sp>
      <p:sp>
        <p:nvSpPr>
          <p:cNvPr id="84996" name="Rectangle 3">
            <a:extLst>
              <a:ext uri="{FF2B5EF4-FFF2-40B4-BE49-F238E27FC236}">
                <a16:creationId xmlns:a16="http://schemas.microsoft.com/office/drawing/2014/main" id="{CE6B7DD3-3C87-4696-A14C-71B53B1084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250A2EE9-3B61-49DC-A29A-24EB1D227D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AD037E-FC24-4BDA-A88D-E09DBE6BC992}" type="slidenum">
              <a:rPr lang="zh-CN" altLang="en-US" sz="1000" smtClean="0"/>
              <a:pPr>
                <a:spcBef>
                  <a:spcPct val="0"/>
                </a:spcBef>
              </a:pPr>
              <a:t>27</a:t>
            </a:fld>
            <a:endParaRPr lang="en-US" altLang="zh-CN" sz="1000"/>
          </a:p>
        </p:txBody>
      </p:sp>
      <p:sp>
        <p:nvSpPr>
          <p:cNvPr id="87043" name="Rectangle 2">
            <a:extLst>
              <a:ext uri="{FF2B5EF4-FFF2-40B4-BE49-F238E27FC236}">
                <a16:creationId xmlns:a16="http://schemas.microsoft.com/office/drawing/2014/main" id="{FB3F84FF-96DE-419A-A99D-7B6D5DCB6305}"/>
              </a:ext>
            </a:extLst>
          </p:cNvPr>
          <p:cNvSpPr>
            <a:spLocks noGrp="1" noRot="1" noChangeAspect="1" noChangeArrowheads="1" noTextEdit="1"/>
          </p:cNvSpPr>
          <p:nvPr>
            <p:ph type="sldImg"/>
          </p:nvPr>
        </p:nvSpPr>
        <p:spPr>
          <a:xfrm>
            <a:off x="1143000" y="685800"/>
            <a:ext cx="4572000" cy="3429000"/>
          </a:xfrm>
          <a:ln/>
        </p:spPr>
      </p:sp>
      <p:sp>
        <p:nvSpPr>
          <p:cNvPr id="87044" name="Rectangle 3">
            <a:extLst>
              <a:ext uri="{FF2B5EF4-FFF2-40B4-BE49-F238E27FC236}">
                <a16:creationId xmlns:a16="http://schemas.microsoft.com/office/drawing/2014/main" id="{8D02567B-8D28-493F-9CBF-9FAC2C20E4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585F775-E1EF-4E47-8B95-5EA89747A0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87C1D3-F7AE-4A50-A968-759BC5362CCD}" type="slidenum">
              <a:rPr lang="zh-CN" altLang="en-US" sz="1000" smtClean="0"/>
              <a:pPr>
                <a:spcBef>
                  <a:spcPct val="0"/>
                </a:spcBef>
              </a:pPr>
              <a:t>28</a:t>
            </a:fld>
            <a:endParaRPr lang="en-US" altLang="zh-CN" sz="1000"/>
          </a:p>
        </p:txBody>
      </p:sp>
      <p:sp>
        <p:nvSpPr>
          <p:cNvPr id="89091" name="Rectangle 2">
            <a:extLst>
              <a:ext uri="{FF2B5EF4-FFF2-40B4-BE49-F238E27FC236}">
                <a16:creationId xmlns:a16="http://schemas.microsoft.com/office/drawing/2014/main" id="{C994CF23-F44D-4ECB-B130-34BC8A54A557}"/>
              </a:ext>
            </a:extLst>
          </p:cNvPr>
          <p:cNvSpPr>
            <a:spLocks noGrp="1" noRot="1" noChangeAspect="1" noChangeArrowheads="1" noTextEdit="1"/>
          </p:cNvSpPr>
          <p:nvPr>
            <p:ph type="sldImg"/>
          </p:nvPr>
        </p:nvSpPr>
        <p:spPr>
          <a:xfrm>
            <a:off x="1143000" y="685800"/>
            <a:ext cx="4572000" cy="3429000"/>
          </a:xfrm>
          <a:ln/>
        </p:spPr>
      </p:sp>
      <p:sp>
        <p:nvSpPr>
          <p:cNvPr id="89092" name="Rectangle 3">
            <a:extLst>
              <a:ext uri="{FF2B5EF4-FFF2-40B4-BE49-F238E27FC236}">
                <a16:creationId xmlns:a16="http://schemas.microsoft.com/office/drawing/2014/main" id="{8792C668-CA7E-42C8-91D5-5EBF4F0CE5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FDC15131-4D65-473D-882E-E61522DCE2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0B800B-7857-4587-A8D2-3A28F9188CB7}" type="slidenum">
              <a:rPr lang="zh-CN" altLang="en-US" sz="1000" smtClean="0"/>
              <a:pPr>
                <a:spcBef>
                  <a:spcPct val="0"/>
                </a:spcBef>
              </a:pPr>
              <a:t>29</a:t>
            </a:fld>
            <a:endParaRPr lang="en-US" altLang="zh-CN" sz="1000"/>
          </a:p>
        </p:txBody>
      </p:sp>
      <p:sp>
        <p:nvSpPr>
          <p:cNvPr id="91139" name="Rectangle 2">
            <a:extLst>
              <a:ext uri="{FF2B5EF4-FFF2-40B4-BE49-F238E27FC236}">
                <a16:creationId xmlns:a16="http://schemas.microsoft.com/office/drawing/2014/main" id="{02EFAF68-275B-4675-A17D-BB40DAE83549}"/>
              </a:ext>
            </a:extLst>
          </p:cNvPr>
          <p:cNvSpPr>
            <a:spLocks noGrp="1" noRot="1" noChangeAspect="1" noChangeArrowheads="1" noTextEdit="1"/>
          </p:cNvSpPr>
          <p:nvPr>
            <p:ph type="sldImg"/>
          </p:nvPr>
        </p:nvSpPr>
        <p:spPr>
          <a:xfrm>
            <a:off x="1143000" y="685800"/>
            <a:ext cx="4572000" cy="3429000"/>
          </a:xfrm>
          <a:ln/>
        </p:spPr>
      </p:sp>
      <p:sp>
        <p:nvSpPr>
          <p:cNvPr id="91140" name="Rectangle 3">
            <a:extLst>
              <a:ext uri="{FF2B5EF4-FFF2-40B4-BE49-F238E27FC236}">
                <a16:creationId xmlns:a16="http://schemas.microsoft.com/office/drawing/2014/main" id="{796B1194-8BE0-426F-A69C-8163F9571A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061B5FC-8216-4FB7-8050-4C762813F5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A05DC3-0890-4F18-83B8-ACD92074D2A3}" type="slidenum">
              <a:rPr lang="zh-CN" altLang="en-US" sz="1000" smtClean="0"/>
              <a:pPr>
                <a:spcBef>
                  <a:spcPct val="0"/>
                </a:spcBef>
              </a:pPr>
              <a:t>3</a:t>
            </a:fld>
            <a:endParaRPr lang="en-US" altLang="zh-CN" sz="1000"/>
          </a:p>
        </p:txBody>
      </p:sp>
      <p:sp>
        <p:nvSpPr>
          <p:cNvPr id="37891" name="Rectangle 2">
            <a:extLst>
              <a:ext uri="{FF2B5EF4-FFF2-40B4-BE49-F238E27FC236}">
                <a16:creationId xmlns:a16="http://schemas.microsoft.com/office/drawing/2014/main" id="{E06FFBC6-CD78-456F-8B04-835CBC18309D}"/>
              </a:ext>
            </a:extLst>
          </p:cNvPr>
          <p:cNvSpPr>
            <a:spLocks noGrp="1" noRot="1" noChangeAspect="1" noChangeArrowheads="1" noTextEdit="1"/>
          </p:cNvSpPr>
          <p:nvPr>
            <p:ph type="sldImg"/>
          </p:nvPr>
        </p:nvSpPr>
        <p:spPr>
          <a:xfrm>
            <a:off x="1143000" y="685800"/>
            <a:ext cx="4572000" cy="3429000"/>
          </a:xfrm>
          <a:ln/>
        </p:spPr>
      </p:sp>
      <p:sp>
        <p:nvSpPr>
          <p:cNvPr id="37892" name="Rectangle 3">
            <a:extLst>
              <a:ext uri="{FF2B5EF4-FFF2-40B4-BE49-F238E27FC236}">
                <a16:creationId xmlns:a16="http://schemas.microsoft.com/office/drawing/2014/main" id="{CD9A0176-6F78-412A-9C33-DECCCCE0E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BDD9B1E3-D1C5-4375-8101-25A2CEA541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1B9310-6750-4A19-90BC-C4628583FD76}" type="slidenum">
              <a:rPr lang="zh-CN" altLang="en-US" sz="1000" smtClean="0"/>
              <a:pPr>
                <a:spcBef>
                  <a:spcPct val="0"/>
                </a:spcBef>
              </a:pPr>
              <a:t>30</a:t>
            </a:fld>
            <a:endParaRPr lang="en-US" altLang="zh-CN" sz="1000"/>
          </a:p>
        </p:txBody>
      </p:sp>
      <p:sp>
        <p:nvSpPr>
          <p:cNvPr id="93187" name="Rectangle 2">
            <a:extLst>
              <a:ext uri="{FF2B5EF4-FFF2-40B4-BE49-F238E27FC236}">
                <a16:creationId xmlns:a16="http://schemas.microsoft.com/office/drawing/2014/main" id="{73FA8D43-C8F7-4F43-ACD4-CC70AACDF49E}"/>
              </a:ext>
            </a:extLst>
          </p:cNvPr>
          <p:cNvSpPr>
            <a:spLocks noGrp="1" noRot="1" noChangeAspect="1" noChangeArrowheads="1" noTextEdit="1"/>
          </p:cNvSpPr>
          <p:nvPr>
            <p:ph type="sldImg"/>
          </p:nvPr>
        </p:nvSpPr>
        <p:spPr>
          <a:xfrm>
            <a:off x="1143000" y="685800"/>
            <a:ext cx="4572000" cy="3429000"/>
          </a:xfrm>
          <a:ln/>
        </p:spPr>
      </p:sp>
      <p:sp>
        <p:nvSpPr>
          <p:cNvPr id="93188" name="Rectangle 3">
            <a:extLst>
              <a:ext uri="{FF2B5EF4-FFF2-40B4-BE49-F238E27FC236}">
                <a16:creationId xmlns:a16="http://schemas.microsoft.com/office/drawing/2014/main" id="{DB2F6E48-1038-4331-A3AC-E139852D68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F12D0DC-28E8-42F3-902C-368F09B0BC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C2786C-235A-41E8-8A26-9B0D6B6D7CF2}" type="slidenum">
              <a:rPr lang="zh-CN" altLang="en-US" sz="1000" smtClean="0"/>
              <a:pPr>
                <a:spcBef>
                  <a:spcPct val="0"/>
                </a:spcBef>
              </a:pPr>
              <a:t>31</a:t>
            </a:fld>
            <a:endParaRPr lang="en-US" altLang="zh-CN" sz="1000"/>
          </a:p>
        </p:txBody>
      </p:sp>
      <p:sp>
        <p:nvSpPr>
          <p:cNvPr id="95235" name="Rectangle 2">
            <a:extLst>
              <a:ext uri="{FF2B5EF4-FFF2-40B4-BE49-F238E27FC236}">
                <a16:creationId xmlns:a16="http://schemas.microsoft.com/office/drawing/2014/main" id="{BCF7D35F-636E-479E-B63F-F0A9BE7A3664}"/>
              </a:ext>
            </a:extLst>
          </p:cNvPr>
          <p:cNvSpPr>
            <a:spLocks noGrp="1" noRot="1" noChangeAspect="1" noChangeArrowheads="1" noTextEdit="1"/>
          </p:cNvSpPr>
          <p:nvPr>
            <p:ph type="sldImg"/>
          </p:nvPr>
        </p:nvSpPr>
        <p:spPr>
          <a:xfrm>
            <a:off x="1143000" y="685800"/>
            <a:ext cx="4572000" cy="3429000"/>
          </a:xfrm>
          <a:ln/>
        </p:spPr>
      </p:sp>
      <p:sp>
        <p:nvSpPr>
          <p:cNvPr id="95236" name="Rectangle 3">
            <a:extLst>
              <a:ext uri="{FF2B5EF4-FFF2-40B4-BE49-F238E27FC236}">
                <a16:creationId xmlns:a16="http://schemas.microsoft.com/office/drawing/2014/main" id="{3B06483C-045F-4EED-A515-9B3539C6FE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2088EF3F-1AEF-414C-B6F1-951221E644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2BEDC6-EAF1-44F7-B90D-96741BAC3747}" type="slidenum">
              <a:rPr lang="zh-CN" altLang="en-US" sz="1000" smtClean="0"/>
              <a:pPr>
                <a:spcBef>
                  <a:spcPct val="0"/>
                </a:spcBef>
              </a:pPr>
              <a:t>32</a:t>
            </a:fld>
            <a:endParaRPr lang="en-US" altLang="zh-CN" sz="1000"/>
          </a:p>
        </p:txBody>
      </p:sp>
      <p:sp>
        <p:nvSpPr>
          <p:cNvPr id="97283" name="Rectangle 2">
            <a:extLst>
              <a:ext uri="{FF2B5EF4-FFF2-40B4-BE49-F238E27FC236}">
                <a16:creationId xmlns:a16="http://schemas.microsoft.com/office/drawing/2014/main" id="{3F02BF7C-6A40-4E2B-8304-6B157050A877}"/>
              </a:ext>
            </a:extLst>
          </p:cNvPr>
          <p:cNvSpPr>
            <a:spLocks noGrp="1" noRot="1" noChangeAspect="1" noChangeArrowheads="1" noTextEdit="1"/>
          </p:cNvSpPr>
          <p:nvPr>
            <p:ph type="sldImg"/>
          </p:nvPr>
        </p:nvSpPr>
        <p:spPr>
          <a:xfrm>
            <a:off x="1143000" y="685800"/>
            <a:ext cx="4572000" cy="3429000"/>
          </a:xfrm>
          <a:ln/>
        </p:spPr>
      </p:sp>
      <p:sp>
        <p:nvSpPr>
          <p:cNvPr id="97284" name="Rectangle 3">
            <a:extLst>
              <a:ext uri="{FF2B5EF4-FFF2-40B4-BE49-F238E27FC236}">
                <a16:creationId xmlns:a16="http://schemas.microsoft.com/office/drawing/2014/main" id="{BA7414C0-9839-4346-B6DB-AA3C376BC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91BE9B42-DF61-4EEC-9A91-ABEB6A6CF0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CE98AE-80E8-44FB-8246-0BDC27C60FB9}" type="slidenum">
              <a:rPr lang="zh-CN" altLang="en-US" sz="1000" smtClean="0"/>
              <a:pPr>
                <a:spcBef>
                  <a:spcPct val="0"/>
                </a:spcBef>
              </a:pPr>
              <a:t>34</a:t>
            </a:fld>
            <a:endParaRPr lang="en-US" altLang="zh-CN" sz="1000"/>
          </a:p>
        </p:txBody>
      </p:sp>
      <p:sp>
        <p:nvSpPr>
          <p:cNvPr id="100355" name="Rectangle 2">
            <a:extLst>
              <a:ext uri="{FF2B5EF4-FFF2-40B4-BE49-F238E27FC236}">
                <a16:creationId xmlns:a16="http://schemas.microsoft.com/office/drawing/2014/main" id="{A145FCE4-6AEA-4D96-9772-8301B5B145A0}"/>
              </a:ext>
            </a:extLst>
          </p:cNvPr>
          <p:cNvSpPr>
            <a:spLocks noGrp="1" noRot="1" noChangeAspect="1" noChangeArrowheads="1" noTextEdit="1"/>
          </p:cNvSpPr>
          <p:nvPr>
            <p:ph type="sldImg"/>
          </p:nvPr>
        </p:nvSpPr>
        <p:spPr>
          <a:xfrm>
            <a:off x="1143000" y="685800"/>
            <a:ext cx="4572000" cy="3429000"/>
          </a:xfrm>
          <a:ln/>
        </p:spPr>
      </p:sp>
      <p:sp>
        <p:nvSpPr>
          <p:cNvPr id="100356" name="Rectangle 3">
            <a:extLst>
              <a:ext uri="{FF2B5EF4-FFF2-40B4-BE49-F238E27FC236}">
                <a16:creationId xmlns:a16="http://schemas.microsoft.com/office/drawing/2014/main" id="{CE618D84-C00A-450D-A132-E0582D1671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7EE758D0-36EB-41FC-B633-92022C2F03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592253-32A9-4B30-B991-4AA8A4CB96F1}" type="slidenum">
              <a:rPr lang="zh-CN" altLang="en-US" sz="1000" smtClean="0"/>
              <a:pPr>
                <a:spcBef>
                  <a:spcPct val="0"/>
                </a:spcBef>
              </a:pPr>
              <a:t>35</a:t>
            </a:fld>
            <a:endParaRPr lang="en-US" altLang="zh-CN" sz="1000"/>
          </a:p>
        </p:txBody>
      </p:sp>
      <p:sp>
        <p:nvSpPr>
          <p:cNvPr id="104451" name="Rectangle 2">
            <a:extLst>
              <a:ext uri="{FF2B5EF4-FFF2-40B4-BE49-F238E27FC236}">
                <a16:creationId xmlns:a16="http://schemas.microsoft.com/office/drawing/2014/main" id="{47AE4C3C-5AD1-4E5A-8489-2245899F8751}"/>
              </a:ext>
            </a:extLst>
          </p:cNvPr>
          <p:cNvSpPr>
            <a:spLocks noGrp="1" noRot="1" noChangeAspect="1" noChangeArrowheads="1" noTextEdit="1"/>
          </p:cNvSpPr>
          <p:nvPr>
            <p:ph type="sldImg"/>
          </p:nvPr>
        </p:nvSpPr>
        <p:spPr>
          <a:xfrm>
            <a:off x="1143000" y="685800"/>
            <a:ext cx="4572000" cy="3429000"/>
          </a:xfrm>
          <a:ln/>
        </p:spPr>
      </p:sp>
      <p:sp>
        <p:nvSpPr>
          <p:cNvPr id="104452" name="Rectangle 3">
            <a:extLst>
              <a:ext uri="{FF2B5EF4-FFF2-40B4-BE49-F238E27FC236}">
                <a16:creationId xmlns:a16="http://schemas.microsoft.com/office/drawing/2014/main" id="{C0B6C064-9EC4-430F-94B9-3654B8B9AA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53E62D7C-C3DB-40FD-99BD-C547FD188B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DD56FC-12B3-4E20-890D-DB50C16EA2E9}" type="slidenum">
              <a:rPr lang="zh-CN" altLang="en-US" sz="1000" smtClean="0"/>
              <a:pPr>
                <a:spcBef>
                  <a:spcPct val="0"/>
                </a:spcBef>
              </a:pPr>
              <a:t>36</a:t>
            </a:fld>
            <a:endParaRPr lang="en-US" altLang="zh-CN" sz="1000"/>
          </a:p>
        </p:txBody>
      </p:sp>
      <p:sp>
        <p:nvSpPr>
          <p:cNvPr id="106499" name="Rectangle 2">
            <a:extLst>
              <a:ext uri="{FF2B5EF4-FFF2-40B4-BE49-F238E27FC236}">
                <a16:creationId xmlns:a16="http://schemas.microsoft.com/office/drawing/2014/main" id="{A6273E36-C770-41FF-8F5B-D046AA1D1437}"/>
              </a:ext>
            </a:extLst>
          </p:cNvPr>
          <p:cNvSpPr>
            <a:spLocks noGrp="1" noRot="1" noChangeAspect="1" noChangeArrowheads="1" noTextEdit="1"/>
          </p:cNvSpPr>
          <p:nvPr>
            <p:ph type="sldImg"/>
          </p:nvPr>
        </p:nvSpPr>
        <p:spPr>
          <a:xfrm>
            <a:off x="1143000" y="685800"/>
            <a:ext cx="4572000" cy="3429000"/>
          </a:xfrm>
          <a:ln/>
        </p:spPr>
      </p:sp>
      <p:sp>
        <p:nvSpPr>
          <p:cNvPr id="106500" name="Rectangle 3">
            <a:extLst>
              <a:ext uri="{FF2B5EF4-FFF2-40B4-BE49-F238E27FC236}">
                <a16:creationId xmlns:a16="http://schemas.microsoft.com/office/drawing/2014/main" id="{70FC94DB-F3AF-4DC5-BB0B-9B3353899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8A9138C-34E1-4DB1-8E44-557276C8B9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AE4655-5086-4611-894F-8087E015BEAE}" type="slidenum">
              <a:rPr lang="zh-CN" altLang="en-US" sz="1000" smtClean="0"/>
              <a:pPr>
                <a:spcBef>
                  <a:spcPct val="0"/>
                </a:spcBef>
              </a:pPr>
              <a:t>37</a:t>
            </a:fld>
            <a:endParaRPr lang="en-US" altLang="zh-CN" sz="1000"/>
          </a:p>
        </p:txBody>
      </p:sp>
      <p:sp>
        <p:nvSpPr>
          <p:cNvPr id="108547" name="Rectangle 2">
            <a:extLst>
              <a:ext uri="{FF2B5EF4-FFF2-40B4-BE49-F238E27FC236}">
                <a16:creationId xmlns:a16="http://schemas.microsoft.com/office/drawing/2014/main" id="{F6245237-3E35-4B9B-829A-BF919DAB4127}"/>
              </a:ext>
            </a:extLst>
          </p:cNvPr>
          <p:cNvSpPr>
            <a:spLocks noGrp="1" noRot="1" noChangeAspect="1" noChangeArrowheads="1" noTextEdit="1"/>
          </p:cNvSpPr>
          <p:nvPr>
            <p:ph type="sldImg"/>
          </p:nvPr>
        </p:nvSpPr>
        <p:spPr>
          <a:xfrm>
            <a:off x="1143000" y="685800"/>
            <a:ext cx="4572000" cy="3429000"/>
          </a:xfrm>
          <a:ln/>
        </p:spPr>
      </p:sp>
      <p:sp>
        <p:nvSpPr>
          <p:cNvPr id="108548" name="Rectangle 3">
            <a:extLst>
              <a:ext uri="{FF2B5EF4-FFF2-40B4-BE49-F238E27FC236}">
                <a16:creationId xmlns:a16="http://schemas.microsoft.com/office/drawing/2014/main" id="{AC693E13-538A-4FB5-8D46-67FF617F29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92456BA6-463E-42D8-A761-722587554A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5134DF-7E71-477D-8B06-0B2F583B8C12}" type="slidenum">
              <a:rPr lang="zh-CN" altLang="en-US" sz="1000" smtClean="0"/>
              <a:pPr>
                <a:spcBef>
                  <a:spcPct val="0"/>
                </a:spcBef>
              </a:pPr>
              <a:t>38</a:t>
            </a:fld>
            <a:endParaRPr lang="en-US" altLang="zh-CN" sz="1000"/>
          </a:p>
        </p:txBody>
      </p:sp>
      <p:sp>
        <p:nvSpPr>
          <p:cNvPr id="110595" name="Rectangle 2">
            <a:extLst>
              <a:ext uri="{FF2B5EF4-FFF2-40B4-BE49-F238E27FC236}">
                <a16:creationId xmlns:a16="http://schemas.microsoft.com/office/drawing/2014/main" id="{393B43D2-7915-49C2-A8BE-BEC176E4BA63}"/>
              </a:ext>
            </a:extLst>
          </p:cNvPr>
          <p:cNvSpPr>
            <a:spLocks noGrp="1" noRot="1" noChangeAspect="1" noChangeArrowheads="1" noTextEdit="1"/>
          </p:cNvSpPr>
          <p:nvPr>
            <p:ph type="sldImg"/>
          </p:nvPr>
        </p:nvSpPr>
        <p:spPr>
          <a:xfrm>
            <a:off x="1143000" y="685800"/>
            <a:ext cx="4572000" cy="3429000"/>
          </a:xfrm>
          <a:ln/>
        </p:spPr>
      </p:sp>
      <p:sp>
        <p:nvSpPr>
          <p:cNvPr id="110596" name="Rectangle 3">
            <a:extLst>
              <a:ext uri="{FF2B5EF4-FFF2-40B4-BE49-F238E27FC236}">
                <a16:creationId xmlns:a16="http://schemas.microsoft.com/office/drawing/2014/main" id="{885CBDCE-6CD1-4C4A-99C0-69F51BEBFF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1E2DDD06-1FE4-4E97-856A-A4E87D69E6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4A8A7F-6061-4529-88F1-ABD7CBB26736}" type="slidenum">
              <a:rPr lang="zh-CN" altLang="en-US" sz="1000" smtClean="0"/>
              <a:pPr>
                <a:spcBef>
                  <a:spcPct val="0"/>
                </a:spcBef>
              </a:pPr>
              <a:t>39</a:t>
            </a:fld>
            <a:endParaRPr lang="en-US" altLang="zh-CN" sz="1000"/>
          </a:p>
        </p:txBody>
      </p:sp>
      <p:sp>
        <p:nvSpPr>
          <p:cNvPr id="112643" name="Rectangle 2">
            <a:extLst>
              <a:ext uri="{FF2B5EF4-FFF2-40B4-BE49-F238E27FC236}">
                <a16:creationId xmlns:a16="http://schemas.microsoft.com/office/drawing/2014/main" id="{1707098D-8F4C-4646-835A-C28290E46FA4}"/>
              </a:ext>
            </a:extLst>
          </p:cNvPr>
          <p:cNvSpPr>
            <a:spLocks noGrp="1" noRot="1" noChangeAspect="1" noChangeArrowheads="1" noTextEdit="1"/>
          </p:cNvSpPr>
          <p:nvPr>
            <p:ph type="sldImg"/>
          </p:nvPr>
        </p:nvSpPr>
        <p:spPr>
          <a:xfrm>
            <a:off x="1143000" y="685800"/>
            <a:ext cx="4572000" cy="3429000"/>
          </a:xfrm>
          <a:ln/>
        </p:spPr>
      </p:sp>
      <p:sp>
        <p:nvSpPr>
          <p:cNvPr id="112644" name="Rectangle 3">
            <a:extLst>
              <a:ext uri="{FF2B5EF4-FFF2-40B4-BE49-F238E27FC236}">
                <a16:creationId xmlns:a16="http://schemas.microsoft.com/office/drawing/2014/main" id="{1DC6E32C-43C9-44C1-9BF8-1667E78E5B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14E9031-711A-4924-A2DF-E828A7F986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2AB658-6F90-4FA7-9742-6F960EA67B95}" type="slidenum">
              <a:rPr lang="zh-CN" altLang="en-US" sz="1000" smtClean="0"/>
              <a:pPr>
                <a:spcBef>
                  <a:spcPct val="0"/>
                </a:spcBef>
              </a:pPr>
              <a:t>40</a:t>
            </a:fld>
            <a:endParaRPr lang="en-US" altLang="zh-CN" sz="1000"/>
          </a:p>
        </p:txBody>
      </p:sp>
      <p:sp>
        <p:nvSpPr>
          <p:cNvPr id="114691" name="Rectangle 2">
            <a:extLst>
              <a:ext uri="{FF2B5EF4-FFF2-40B4-BE49-F238E27FC236}">
                <a16:creationId xmlns:a16="http://schemas.microsoft.com/office/drawing/2014/main" id="{DAD7656D-87F5-440D-98A0-7EFC745E779A}"/>
              </a:ext>
            </a:extLst>
          </p:cNvPr>
          <p:cNvSpPr>
            <a:spLocks noGrp="1" noRot="1" noChangeAspect="1" noChangeArrowheads="1" noTextEdit="1"/>
          </p:cNvSpPr>
          <p:nvPr>
            <p:ph type="sldImg"/>
          </p:nvPr>
        </p:nvSpPr>
        <p:spPr>
          <a:xfrm>
            <a:off x="1143000" y="685800"/>
            <a:ext cx="4572000" cy="3429000"/>
          </a:xfrm>
          <a:ln/>
        </p:spPr>
      </p:sp>
      <p:sp>
        <p:nvSpPr>
          <p:cNvPr id="114692" name="Rectangle 3">
            <a:extLst>
              <a:ext uri="{FF2B5EF4-FFF2-40B4-BE49-F238E27FC236}">
                <a16:creationId xmlns:a16="http://schemas.microsoft.com/office/drawing/2014/main" id="{A19CC336-1756-4628-AC17-D1949F096D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7DF2454-BE32-4A45-BEF3-2FCECED6EC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FC91CE-03F4-4DE8-AB74-39648DADB92B}" type="slidenum">
              <a:rPr lang="zh-CN" altLang="en-US" sz="1000" smtClean="0"/>
              <a:pPr>
                <a:spcBef>
                  <a:spcPct val="0"/>
                </a:spcBef>
              </a:pPr>
              <a:t>4</a:t>
            </a:fld>
            <a:endParaRPr lang="en-US" altLang="zh-CN" sz="1000"/>
          </a:p>
        </p:txBody>
      </p:sp>
      <p:sp>
        <p:nvSpPr>
          <p:cNvPr id="39939" name="Rectangle 2">
            <a:extLst>
              <a:ext uri="{FF2B5EF4-FFF2-40B4-BE49-F238E27FC236}">
                <a16:creationId xmlns:a16="http://schemas.microsoft.com/office/drawing/2014/main" id="{DC60EBAB-FF4A-48E0-A38D-14B844C92977}"/>
              </a:ext>
            </a:extLst>
          </p:cNvPr>
          <p:cNvSpPr>
            <a:spLocks noGrp="1" noRot="1" noChangeAspect="1" noChangeArrowheads="1" noTextEdit="1"/>
          </p:cNvSpPr>
          <p:nvPr>
            <p:ph type="sldImg"/>
          </p:nvPr>
        </p:nvSpPr>
        <p:spPr>
          <a:xfrm>
            <a:off x="1143000" y="685800"/>
            <a:ext cx="4572000" cy="3429000"/>
          </a:xfrm>
          <a:ln/>
        </p:spPr>
      </p:sp>
      <p:sp>
        <p:nvSpPr>
          <p:cNvPr id="39940" name="Rectangle 3">
            <a:extLst>
              <a:ext uri="{FF2B5EF4-FFF2-40B4-BE49-F238E27FC236}">
                <a16:creationId xmlns:a16="http://schemas.microsoft.com/office/drawing/2014/main" id="{87C56312-5C5E-4AE7-9321-A9E464FBCB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275222ED-0A85-446C-94F5-16C40A3E83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601D7C-D263-40DB-8407-364C9C200729}" type="slidenum">
              <a:rPr lang="zh-CN" altLang="en-US" sz="1000" smtClean="0"/>
              <a:pPr>
                <a:spcBef>
                  <a:spcPct val="0"/>
                </a:spcBef>
              </a:pPr>
              <a:t>41</a:t>
            </a:fld>
            <a:endParaRPr lang="en-US" altLang="zh-CN" sz="1000"/>
          </a:p>
        </p:txBody>
      </p:sp>
      <p:sp>
        <p:nvSpPr>
          <p:cNvPr id="116739" name="Rectangle 2">
            <a:extLst>
              <a:ext uri="{FF2B5EF4-FFF2-40B4-BE49-F238E27FC236}">
                <a16:creationId xmlns:a16="http://schemas.microsoft.com/office/drawing/2014/main" id="{C2CB6FCA-8C3F-46C7-BAE7-5407A0616A32}"/>
              </a:ext>
            </a:extLst>
          </p:cNvPr>
          <p:cNvSpPr>
            <a:spLocks noGrp="1" noRot="1" noChangeAspect="1" noChangeArrowheads="1" noTextEdit="1"/>
          </p:cNvSpPr>
          <p:nvPr>
            <p:ph type="sldImg"/>
          </p:nvPr>
        </p:nvSpPr>
        <p:spPr>
          <a:xfrm>
            <a:off x="1143000" y="685800"/>
            <a:ext cx="4572000" cy="3429000"/>
          </a:xfrm>
          <a:ln/>
        </p:spPr>
      </p:sp>
      <p:sp>
        <p:nvSpPr>
          <p:cNvPr id="116740" name="Rectangle 3">
            <a:extLst>
              <a:ext uri="{FF2B5EF4-FFF2-40B4-BE49-F238E27FC236}">
                <a16:creationId xmlns:a16="http://schemas.microsoft.com/office/drawing/2014/main" id="{FBCC3F4F-23C2-46D3-B20A-7DE8954F88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318EEE7C-D1C3-407C-8C7A-5F6D0E8D1B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3631C4-EB46-42EE-AE4F-6F41BB20E58F}" type="slidenum">
              <a:rPr lang="zh-CN" altLang="en-US" sz="1000" smtClean="0"/>
              <a:pPr>
                <a:spcBef>
                  <a:spcPct val="0"/>
                </a:spcBef>
              </a:pPr>
              <a:t>42</a:t>
            </a:fld>
            <a:endParaRPr lang="en-US" altLang="zh-CN" sz="1000"/>
          </a:p>
        </p:txBody>
      </p:sp>
      <p:sp>
        <p:nvSpPr>
          <p:cNvPr id="118787" name="Rectangle 2">
            <a:extLst>
              <a:ext uri="{FF2B5EF4-FFF2-40B4-BE49-F238E27FC236}">
                <a16:creationId xmlns:a16="http://schemas.microsoft.com/office/drawing/2014/main" id="{4F2E6F65-16EF-4C73-BD2A-ADB7B8F78749}"/>
              </a:ext>
            </a:extLst>
          </p:cNvPr>
          <p:cNvSpPr>
            <a:spLocks noGrp="1" noRot="1" noChangeAspect="1" noChangeArrowheads="1" noTextEdit="1"/>
          </p:cNvSpPr>
          <p:nvPr>
            <p:ph type="sldImg"/>
          </p:nvPr>
        </p:nvSpPr>
        <p:spPr>
          <a:xfrm>
            <a:off x="1143000" y="685800"/>
            <a:ext cx="4572000" cy="3429000"/>
          </a:xfrm>
          <a:ln/>
        </p:spPr>
      </p:sp>
      <p:sp>
        <p:nvSpPr>
          <p:cNvPr id="118788" name="Rectangle 3">
            <a:extLst>
              <a:ext uri="{FF2B5EF4-FFF2-40B4-BE49-F238E27FC236}">
                <a16:creationId xmlns:a16="http://schemas.microsoft.com/office/drawing/2014/main" id="{4297EDB5-33B0-43A5-87E9-7683F15DA7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D8CC7059-538D-4148-BEC8-27CAAC3F25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DC0F38-AF3B-4A96-8A4C-8765CA6E1A1C}" type="slidenum">
              <a:rPr lang="zh-CN" altLang="en-US" sz="1000" smtClean="0"/>
              <a:pPr>
                <a:spcBef>
                  <a:spcPct val="0"/>
                </a:spcBef>
              </a:pPr>
              <a:t>43</a:t>
            </a:fld>
            <a:endParaRPr lang="en-US" altLang="zh-CN" sz="1000"/>
          </a:p>
        </p:txBody>
      </p:sp>
      <p:sp>
        <p:nvSpPr>
          <p:cNvPr id="120835" name="Rectangle 2">
            <a:extLst>
              <a:ext uri="{FF2B5EF4-FFF2-40B4-BE49-F238E27FC236}">
                <a16:creationId xmlns:a16="http://schemas.microsoft.com/office/drawing/2014/main" id="{107E1D7A-46E9-40AF-9B6A-93070BD62482}"/>
              </a:ext>
            </a:extLst>
          </p:cNvPr>
          <p:cNvSpPr>
            <a:spLocks noGrp="1" noRot="1" noChangeAspect="1" noChangeArrowheads="1" noTextEdit="1"/>
          </p:cNvSpPr>
          <p:nvPr>
            <p:ph type="sldImg"/>
          </p:nvPr>
        </p:nvSpPr>
        <p:spPr>
          <a:xfrm>
            <a:off x="1143000" y="685800"/>
            <a:ext cx="4572000" cy="3429000"/>
          </a:xfrm>
          <a:ln/>
        </p:spPr>
      </p:sp>
      <p:sp>
        <p:nvSpPr>
          <p:cNvPr id="120836" name="Rectangle 3">
            <a:extLst>
              <a:ext uri="{FF2B5EF4-FFF2-40B4-BE49-F238E27FC236}">
                <a16:creationId xmlns:a16="http://schemas.microsoft.com/office/drawing/2014/main" id="{91C55064-AC4A-4C89-9C9D-218F0384BB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BC09EF7-8970-4673-A0F9-F77D645F5C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4EF322-07F6-4693-8988-063973AEB79D}" type="slidenum">
              <a:rPr lang="zh-CN" altLang="en-US" sz="1000" smtClean="0"/>
              <a:pPr>
                <a:spcBef>
                  <a:spcPct val="0"/>
                </a:spcBef>
              </a:pPr>
              <a:t>5</a:t>
            </a:fld>
            <a:endParaRPr lang="en-US" altLang="zh-CN" sz="1000"/>
          </a:p>
        </p:txBody>
      </p:sp>
      <p:sp>
        <p:nvSpPr>
          <p:cNvPr id="41987" name="Rectangle 2">
            <a:extLst>
              <a:ext uri="{FF2B5EF4-FFF2-40B4-BE49-F238E27FC236}">
                <a16:creationId xmlns:a16="http://schemas.microsoft.com/office/drawing/2014/main" id="{E36A4432-EDA3-44FA-9B10-C084A0E1C1FD}"/>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1B354A37-AADC-4982-A22C-9DB942BA00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652B6D9-0C1D-4CAD-BBC9-01E25F91F9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CD65DA-5D45-4861-87D8-2227499EA791}" type="slidenum">
              <a:rPr lang="zh-CN" altLang="en-US" sz="1000" smtClean="0"/>
              <a:pPr>
                <a:spcBef>
                  <a:spcPct val="0"/>
                </a:spcBef>
              </a:pPr>
              <a:t>6</a:t>
            </a:fld>
            <a:endParaRPr lang="en-US" altLang="zh-CN" sz="1000"/>
          </a:p>
        </p:txBody>
      </p:sp>
      <p:sp>
        <p:nvSpPr>
          <p:cNvPr id="44035" name="Rectangle 2">
            <a:extLst>
              <a:ext uri="{FF2B5EF4-FFF2-40B4-BE49-F238E27FC236}">
                <a16:creationId xmlns:a16="http://schemas.microsoft.com/office/drawing/2014/main" id="{AC1053FC-A96F-4D40-9505-530074D5C373}"/>
              </a:ext>
            </a:extLst>
          </p:cNvPr>
          <p:cNvSpPr>
            <a:spLocks noGrp="1" noRot="1" noChangeAspect="1" noChangeArrowheads="1" noTextEdit="1"/>
          </p:cNvSpPr>
          <p:nvPr>
            <p:ph type="sldImg"/>
          </p:nvPr>
        </p:nvSpPr>
        <p:spPr>
          <a:xfrm>
            <a:off x="1143000" y="685800"/>
            <a:ext cx="4572000" cy="3429000"/>
          </a:xfrm>
          <a:ln/>
        </p:spPr>
      </p:sp>
      <p:sp>
        <p:nvSpPr>
          <p:cNvPr id="44036" name="Rectangle 3">
            <a:extLst>
              <a:ext uri="{FF2B5EF4-FFF2-40B4-BE49-F238E27FC236}">
                <a16:creationId xmlns:a16="http://schemas.microsoft.com/office/drawing/2014/main" id="{223FCC5A-D7CE-4114-AB7A-6A166184C7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5B40C00-56F2-4C2A-A014-40F183CB65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DE54BA-BA06-4F6B-AE9E-1AEA233A1C79}" type="slidenum">
              <a:rPr lang="zh-CN" altLang="en-US" sz="1000" smtClean="0"/>
              <a:pPr>
                <a:spcBef>
                  <a:spcPct val="0"/>
                </a:spcBef>
              </a:pPr>
              <a:t>7</a:t>
            </a:fld>
            <a:endParaRPr lang="en-US" altLang="zh-CN" sz="1000"/>
          </a:p>
        </p:txBody>
      </p:sp>
      <p:sp>
        <p:nvSpPr>
          <p:cNvPr id="46083" name="Rectangle 2">
            <a:extLst>
              <a:ext uri="{FF2B5EF4-FFF2-40B4-BE49-F238E27FC236}">
                <a16:creationId xmlns:a16="http://schemas.microsoft.com/office/drawing/2014/main" id="{CB37BA1A-AABF-4719-BFF4-9016992EB9C1}"/>
              </a:ext>
            </a:extLst>
          </p:cNvPr>
          <p:cNvSpPr>
            <a:spLocks noGrp="1" noRot="1" noChangeAspect="1" noChangeArrowheads="1" noTextEdit="1"/>
          </p:cNvSpPr>
          <p:nvPr>
            <p:ph type="sldImg"/>
          </p:nvPr>
        </p:nvSpPr>
        <p:spPr>
          <a:xfrm>
            <a:off x="1143000" y="685800"/>
            <a:ext cx="4572000" cy="3429000"/>
          </a:xfrm>
          <a:ln/>
        </p:spPr>
      </p:sp>
      <p:sp>
        <p:nvSpPr>
          <p:cNvPr id="46084" name="Rectangle 3">
            <a:extLst>
              <a:ext uri="{FF2B5EF4-FFF2-40B4-BE49-F238E27FC236}">
                <a16:creationId xmlns:a16="http://schemas.microsoft.com/office/drawing/2014/main" id="{E34914E2-C21A-4418-B546-94BA11A8F5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3C509BA-9425-4F72-8E02-E630E9F84E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DC5F4E-1B84-4549-AE25-6743DAE40A9C}" type="slidenum">
              <a:rPr lang="zh-CN" altLang="en-US" sz="1000" smtClean="0"/>
              <a:pPr>
                <a:spcBef>
                  <a:spcPct val="0"/>
                </a:spcBef>
              </a:pPr>
              <a:t>8</a:t>
            </a:fld>
            <a:endParaRPr lang="en-US" altLang="zh-CN" sz="1000"/>
          </a:p>
        </p:txBody>
      </p:sp>
      <p:sp>
        <p:nvSpPr>
          <p:cNvPr id="48131" name="Rectangle 2">
            <a:extLst>
              <a:ext uri="{FF2B5EF4-FFF2-40B4-BE49-F238E27FC236}">
                <a16:creationId xmlns:a16="http://schemas.microsoft.com/office/drawing/2014/main" id="{51A10F56-C5AE-4C60-AAAE-EFAC06D00F57}"/>
              </a:ext>
            </a:extLst>
          </p:cNvPr>
          <p:cNvSpPr>
            <a:spLocks noGrp="1" noRot="1" noChangeAspect="1" noChangeArrowheads="1" noTextEdit="1"/>
          </p:cNvSpPr>
          <p:nvPr>
            <p:ph type="sldImg"/>
          </p:nvPr>
        </p:nvSpPr>
        <p:spPr>
          <a:xfrm>
            <a:off x="1143000" y="685800"/>
            <a:ext cx="4572000" cy="3429000"/>
          </a:xfrm>
          <a:ln/>
        </p:spPr>
      </p:sp>
      <p:sp>
        <p:nvSpPr>
          <p:cNvPr id="48132" name="Rectangle 3">
            <a:extLst>
              <a:ext uri="{FF2B5EF4-FFF2-40B4-BE49-F238E27FC236}">
                <a16:creationId xmlns:a16="http://schemas.microsoft.com/office/drawing/2014/main" id="{4F19969E-B6D3-4655-A67F-EC272C7039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1B5011E-F154-41EE-BD07-1E39EED599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0C6EFB-AF0A-44A8-8178-F2AC1AAA07EA}" type="slidenum">
              <a:rPr lang="zh-CN" altLang="en-US" sz="1000" smtClean="0"/>
              <a:pPr>
                <a:spcBef>
                  <a:spcPct val="0"/>
                </a:spcBef>
              </a:pPr>
              <a:t>9</a:t>
            </a:fld>
            <a:endParaRPr lang="en-US" altLang="zh-CN" sz="1000"/>
          </a:p>
        </p:txBody>
      </p:sp>
      <p:sp>
        <p:nvSpPr>
          <p:cNvPr id="50179" name="Rectangle 2">
            <a:extLst>
              <a:ext uri="{FF2B5EF4-FFF2-40B4-BE49-F238E27FC236}">
                <a16:creationId xmlns:a16="http://schemas.microsoft.com/office/drawing/2014/main" id="{1F4D1722-7FAC-4A28-9A72-FF4BEB8DB67D}"/>
              </a:ext>
            </a:extLst>
          </p:cNvPr>
          <p:cNvSpPr>
            <a:spLocks noGrp="1" noRot="1" noChangeAspect="1" noChangeArrowheads="1" noTextEdit="1"/>
          </p:cNvSpPr>
          <p:nvPr>
            <p:ph type="sldImg"/>
          </p:nvPr>
        </p:nvSpPr>
        <p:spPr>
          <a:xfrm>
            <a:off x="1143000" y="685800"/>
            <a:ext cx="4572000" cy="3429000"/>
          </a:xfrm>
          <a:ln/>
        </p:spPr>
      </p:sp>
      <p:sp>
        <p:nvSpPr>
          <p:cNvPr id="50180" name="Rectangle 3">
            <a:extLst>
              <a:ext uri="{FF2B5EF4-FFF2-40B4-BE49-F238E27FC236}">
                <a16:creationId xmlns:a16="http://schemas.microsoft.com/office/drawing/2014/main" id="{32C231FF-722C-4DAB-B9ED-6F523E90E0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1EDAC3C7-23EA-43DD-A1C7-89150D354034}"/>
              </a:ext>
            </a:extLst>
          </p:cNvPr>
          <p:cNvGrpSpPr>
            <a:grpSpLocks/>
          </p:cNvGrpSpPr>
          <p:nvPr/>
        </p:nvGrpSpPr>
        <p:grpSpPr bwMode="auto">
          <a:xfrm>
            <a:off x="4763" y="3276600"/>
            <a:ext cx="9137650" cy="152400"/>
            <a:chOff x="3" y="2064"/>
            <a:chExt cx="5756" cy="96"/>
          </a:xfrm>
        </p:grpSpPr>
        <p:sp>
          <p:nvSpPr>
            <p:cNvPr id="5" name="Rectangle 7">
              <a:extLst>
                <a:ext uri="{FF2B5EF4-FFF2-40B4-BE49-F238E27FC236}">
                  <a16:creationId xmlns:a16="http://schemas.microsoft.com/office/drawing/2014/main" id="{58054CE7-972C-42CE-BC3A-6F101515FF14}"/>
                </a:ext>
              </a:extLst>
            </p:cNvPr>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lgn="r">
                <a:spcBef>
                  <a:spcPct val="50000"/>
                </a:spcBef>
                <a:buFont typeface="Wingdings" pitchFamily="2" charset="2"/>
                <a:buChar char="Ø"/>
                <a:defRPr/>
              </a:pPr>
              <a:endParaRPr lang="zh-CN" altLang="en-US"/>
            </a:p>
          </p:txBody>
        </p:sp>
        <p:sp>
          <p:nvSpPr>
            <p:cNvPr id="6" name="Rectangle 8">
              <a:extLst>
                <a:ext uri="{FF2B5EF4-FFF2-40B4-BE49-F238E27FC236}">
                  <a16:creationId xmlns:a16="http://schemas.microsoft.com/office/drawing/2014/main" id="{7B5E0F61-5E62-433B-B062-709944374334}"/>
                </a:ext>
              </a:extLst>
            </p:cNvPr>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lgn="r">
                <a:spcBef>
                  <a:spcPct val="50000"/>
                </a:spcBef>
                <a:buFont typeface="Wingdings" pitchFamily="2" charset="2"/>
                <a:buChar char="Ø"/>
                <a:defRPr/>
              </a:pPr>
              <a:endParaRPr lang="zh-CN" altLang="en-US"/>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headEnd/>
            <a:tailEnd/>
          </a:ln>
        </p:spPr>
        <p:txBody>
          <a:bodyPr vert="horz" wrap="square" lIns="92075" tIns="46038" rIns="92075" bIns="46038" numCol="1" anchor="b" anchorCtr="0" compatLnSpc="1">
            <a:prstTxWarp prst="textNoShape">
              <a:avLst/>
            </a:prstTxWarp>
          </a:bodyPr>
          <a:lstStyle>
            <a:lvl1pPr>
              <a:defRPr/>
            </a:lvl1pPr>
          </a:lstStyle>
          <a:p>
            <a:r>
              <a:rPr lang="en-US" altLang="zh-CN"/>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headEnd/>
            <a:tailEnd/>
          </a:ln>
        </p:spPr>
        <p:txBody>
          <a:bodyPr vert="horz" wrap="square" lIns="92075" tIns="46038" rIns="92075" bIns="46038" numCol="1" anchor="t" anchorCtr="0" compatLnSpc="1">
            <a:prstTxWarp prst="textNoShape">
              <a:avLst/>
            </a:prstTxWarp>
          </a:bodyPr>
          <a:lstStyle>
            <a:lvl1pPr marL="0" indent="0" algn="ctr">
              <a:buFont typeface="Monotype Sorts" pitchFamily="2" charset="2"/>
              <a:buNone/>
              <a:defRPr/>
            </a:lvl1pPr>
          </a:lstStyle>
          <a:p>
            <a:r>
              <a:rPr lang="en-US" altLang="zh-CN"/>
              <a:t>Click to edit Master subtitle style</a:t>
            </a:r>
          </a:p>
        </p:txBody>
      </p:sp>
      <p:sp>
        <p:nvSpPr>
          <p:cNvPr id="7" name="Rectangle 4">
            <a:extLst>
              <a:ext uri="{FF2B5EF4-FFF2-40B4-BE49-F238E27FC236}">
                <a16:creationId xmlns:a16="http://schemas.microsoft.com/office/drawing/2014/main" id="{145579A3-D4EF-4E7B-92CF-65E5DC37EB52}"/>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l" eaLnBrk="0" hangingPunct="0">
              <a:spcBef>
                <a:spcPct val="0"/>
              </a:spcBef>
              <a:buFontTx/>
              <a:buNone/>
              <a:defRPr sz="1400" b="0">
                <a:latin typeface="+mn-lt"/>
                <a:ea typeface="宋体" pitchFamily="2" charset="-122"/>
                <a:cs typeface="+mn-cs"/>
              </a:defRPr>
            </a:lvl1pPr>
          </a:lstStyle>
          <a:p>
            <a:pPr>
              <a:defRPr/>
            </a:pPr>
            <a:endParaRPr lang="en-US" altLang="zh-CN"/>
          </a:p>
        </p:txBody>
      </p:sp>
      <p:sp>
        <p:nvSpPr>
          <p:cNvPr id="8" name="Rectangle 5">
            <a:extLst>
              <a:ext uri="{FF2B5EF4-FFF2-40B4-BE49-F238E27FC236}">
                <a16:creationId xmlns:a16="http://schemas.microsoft.com/office/drawing/2014/main" id="{01A14B2D-4494-4BF1-B514-E402FC8007C6}"/>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eaLnBrk="0" hangingPunct="0">
              <a:spcBef>
                <a:spcPct val="0"/>
              </a:spcBef>
              <a:buFontTx/>
              <a:buNone/>
              <a:defRPr sz="1400" b="0">
                <a:latin typeface="+mn-lt"/>
                <a:ea typeface="宋体" pitchFamily="2" charset="-122"/>
                <a:cs typeface="+mn-cs"/>
              </a:defRPr>
            </a:lvl1pPr>
          </a:lstStyle>
          <a:p>
            <a:pPr>
              <a:defRPr/>
            </a:pPr>
            <a:endParaRPr lang="en-US" altLang="zh-CN"/>
          </a:p>
        </p:txBody>
      </p:sp>
      <p:sp>
        <p:nvSpPr>
          <p:cNvPr id="9" name="Rectangle 6">
            <a:extLst>
              <a:ext uri="{FF2B5EF4-FFF2-40B4-BE49-F238E27FC236}">
                <a16:creationId xmlns:a16="http://schemas.microsoft.com/office/drawing/2014/main" id="{894BEE96-4429-48CF-8D24-52914D317755}"/>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9C439733-EB6B-4F16-A091-4D31E70A71F9}" type="slidenum">
              <a:rPr lang="zh-CN" altLang="en-US"/>
              <a:pPr>
                <a:defRPr/>
              </a:pPr>
              <a:t>‹#›</a:t>
            </a:fld>
            <a:endParaRPr lang="en-US" altLang="zh-CN"/>
          </a:p>
        </p:txBody>
      </p:sp>
    </p:spTree>
    <p:extLst>
      <p:ext uri="{BB962C8B-B14F-4D97-AF65-F5344CB8AC3E}">
        <p14:creationId xmlns:p14="http://schemas.microsoft.com/office/powerpoint/2010/main" val="282798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66CE377D-DEF6-46EA-97C9-FCFF9E536D29}"/>
              </a:ext>
            </a:extLst>
          </p:cNvPr>
          <p:cNvSpPr>
            <a:spLocks noGrp="1" noChangeArrowheads="1"/>
          </p:cNvSpPr>
          <p:nvPr>
            <p:ph type="sldNum" sz="quarter" idx="10"/>
          </p:nvPr>
        </p:nvSpPr>
        <p:spPr>
          <a:ln/>
        </p:spPr>
        <p:txBody>
          <a:bodyPr/>
          <a:lstStyle>
            <a:lvl1pPr>
              <a:defRPr/>
            </a:lvl1pPr>
          </a:lstStyle>
          <a:p>
            <a:pPr>
              <a:defRPr/>
            </a:pPr>
            <a:fld id="{0E3CC052-0B1C-4C99-88B1-7EE269951DAE}" type="slidenum">
              <a:rPr lang="zh-CN" altLang="en-US"/>
              <a:pPr>
                <a:defRPr/>
              </a:pPr>
              <a:t>‹#›</a:t>
            </a:fld>
            <a:endParaRPr lang="en-US" altLang="zh-CN"/>
          </a:p>
        </p:txBody>
      </p:sp>
    </p:spTree>
    <p:extLst>
      <p:ext uri="{BB962C8B-B14F-4D97-AF65-F5344CB8AC3E}">
        <p14:creationId xmlns:p14="http://schemas.microsoft.com/office/powerpoint/2010/main" val="174434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A63220BD-08B7-4E50-8245-092DBDCA7945}"/>
              </a:ext>
            </a:extLst>
          </p:cNvPr>
          <p:cNvSpPr>
            <a:spLocks noGrp="1" noChangeArrowheads="1"/>
          </p:cNvSpPr>
          <p:nvPr>
            <p:ph type="sldNum" sz="quarter" idx="10"/>
          </p:nvPr>
        </p:nvSpPr>
        <p:spPr>
          <a:ln/>
        </p:spPr>
        <p:txBody>
          <a:bodyPr/>
          <a:lstStyle>
            <a:lvl1pPr>
              <a:defRPr/>
            </a:lvl1pPr>
          </a:lstStyle>
          <a:p>
            <a:pPr>
              <a:defRPr/>
            </a:pPr>
            <a:fld id="{DB584999-0087-4B7D-A742-65854E4CA3E0}" type="slidenum">
              <a:rPr lang="zh-CN" altLang="en-US"/>
              <a:pPr>
                <a:defRPr/>
              </a:pPr>
              <a:t>‹#›</a:t>
            </a:fld>
            <a:endParaRPr lang="en-US" altLang="zh-CN"/>
          </a:p>
        </p:txBody>
      </p:sp>
    </p:spTree>
    <p:extLst>
      <p:ext uri="{BB962C8B-B14F-4D97-AF65-F5344CB8AC3E}">
        <p14:creationId xmlns:p14="http://schemas.microsoft.com/office/powerpoint/2010/main" val="1480458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18CCFCBB-6B7E-4DE1-9A13-143CAA45FBE3}"/>
              </a:ext>
            </a:extLst>
          </p:cNvPr>
          <p:cNvSpPr>
            <a:spLocks noGrp="1" noChangeArrowheads="1"/>
          </p:cNvSpPr>
          <p:nvPr>
            <p:ph type="sldNum" sz="quarter" idx="10"/>
          </p:nvPr>
        </p:nvSpPr>
        <p:spPr>
          <a:ln/>
        </p:spPr>
        <p:txBody>
          <a:bodyPr/>
          <a:lstStyle>
            <a:lvl1pPr>
              <a:defRPr/>
            </a:lvl1pPr>
          </a:lstStyle>
          <a:p>
            <a:pPr>
              <a:defRPr/>
            </a:pPr>
            <a:fld id="{96843899-DED5-493B-9CF6-6388E9402BB1}" type="slidenum">
              <a:rPr lang="zh-CN" altLang="en-US"/>
              <a:pPr>
                <a:defRPr/>
              </a:pPr>
              <a:t>‹#›</a:t>
            </a:fld>
            <a:endParaRPr lang="en-US" altLang="zh-CN"/>
          </a:p>
        </p:txBody>
      </p:sp>
    </p:spTree>
    <p:extLst>
      <p:ext uri="{BB962C8B-B14F-4D97-AF65-F5344CB8AC3E}">
        <p14:creationId xmlns:p14="http://schemas.microsoft.com/office/powerpoint/2010/main" val="1949491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CB46636E-9B71-4CA1-911B-9E94AC9C7F49}"/>
              </a:ext>
            </a:extLst>
          </p:cNvPr>
          <p:cNvSpPr>
            <a:spLocks noGrp="1" noChangeArrowheads="1"/>
          </p:cNvSpPr>
          <p:nvPr>
            <p:ph type="sldNum" sz="quarter" idx="10"/>
          </p:nvPr>
        </p:nvSpPr>
        <p:spPr>
          <a:ln/>
        </p:spPr>
        <p:txBody>
          <a:bodyPr/>
          <a:lstStyle>
            <a:lvl1pPr>
              <a:defRPr/>
            </a:lvl1pPr>
          </a:lstStyle>
          <a:p>
            <a:pPr>
              <a:defRPr/>
            </a:pPr>
            <a:fld id="{9D5E9AB0-8938-4106-911C-ACDEE59D4760}" type="slidenum">
              <a:rPr lang="zh-CN" altLang="en-US"/>
              <a:pPr>
                <a:defRPr/>
              </a:pPr>
              <a:t>‹#›</a:t>
            </a:fld>
            <a:endParaRPr lang="en-US" altLang="zh-CN"/>
          </a:p>
        </p:txBody>
      </p:sp>
    </p:spTree>
    <p:extLst>
      <p:ext uri="{BB962C8B-B14F-4D97-AF65-F5344CB8AC3E}">
        <p14:creationId xmlns:p14="http://schemas.microsoft.com/office/powerpoint/2010/main" val="405623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A22832FD-3476-4833-8F77-CC5FF6D131A4}"/>
              </a:ext>
            </a:extLst>
          </p:cNvPr>
          <p:cNvSpPr>
            <a:spLocks noGrp="1" noChangeArrowheads="1"/>
          </p:cNvSpPr>
          <p:nvPr>
            <p:ph type="sldNum" sz="quarter" idx="10"/>
          </p:nvPr>
        </p:nvSpPr>
        <p:spPr>
          <a:ln/>
        </p:spPr>
        <p:txBody>
          <a:bodyPr/>
          <a:lstStyle>
            <a:lvl1pPr>
              <a:defRPr/>
            </a:lvl1pPr>
          </a:lstStyle>
          <a:p>
            <a:pPr>
              <a:defRPr/>
            </a:pPr>
            <a:fld id="{3EEA2A90-2F30-48D6-B31E-0897CFB1F1A1}" type="slidenum">
              <a:rPr lang="zh-CN" altLang="en-US"/>
              <a:pPr>
                <a:defRPr/>
              </a:pPr>
              <a:t>‹#›</a:t>
            </a:fld>
            <a:endParaRPr lang="en-US" altLang="zh-CN"/>
          </a:p>
        </p:txBody>
      </p:sp>
    </p:spTree>
    <p:extLst>
      <p:ext uri="{BB962C8B-B14F-4D97-AF65-F5344CB8AC3E}">
        <p14:creationId xmlns:p14="http://schemas.microsoft.com/office/powerpoint/2010/main" val="14431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5E04B4C5-8900-4C7E-959B-E02B7F7D7E4C}"/>
              </a:ext>
            </a:extLst>
          </p:cNvPr>
          <p:cNvSpPr>
            <a:spLocks noGrp="1" noChangeArrowheads="1"/>
          </p:cNvSpPr>
          <p:nvPr>
            <p:ph type="sldNum" sz="quarter" idx="10"/>
          </p:nvPr>
        </p:nvSpPr>
        <p:spPr>
          <a:ln/>
        </p:spPr>
        <p:txBody>
          <a:bodyPr/>
          <a:lstStyle>
            <a:lvl1pPr>
              <a:defRPr/>
            </a:lvl1pPr>
          </a:lstStyle>
          <a:p>
            <a:pPr>
              <a:defRPr/>
            </a:pPr>
            <a:fld id="{12CCDAB0-BC3A-4AA4-AE55-F2EA7D088554}" type="slidenum">
              <a:rPr lang="zh-CN" altLang="en-US"/>
              <a:pPr>
                <a:defRPr/>
              </a:pPr>
              <a:t>‹#›</a:t>
            </a:fld>
            <a:endParaRPr lang="en-US" altLang="zh-CN"/>
          </a:p>
        </p:txBody>
      </p:sp>
    </p:spTree>
    <p:extLst>
      <p:ext uri="{BB962C8B-B14F-4D97-AF65-F5344CB8AC3E}">
        <p14:creationId xmlns:p14="http://schemas.microsoft.com/office/powerpoint/2010/main" val="908790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3FFD274F-43DD-4EA9-AEBA-C0CD34851E12}"/>
              </a:ext>
            </a:extLst>
          </p:cNvPr>
          <p:cNvSpPr>
            <a:spLocks noGrp="1" noChangeArrowheads="1"/>
          </p:cNvSpPr>
          <p:nvPr>
            <p:ph type="sldNum" sz="quarter" idx="10"/>
          </p:nvPr>
        </p:nvSpPr>
        <p:spPr>
          <a:ln/>
        </p:spPr>
        <p:txBody>
          <a:bodyPr/>
          <a:lstStyle>
            <a:lvl1pPr>
              <a:defRPr/>
            </a:lvl1pPr>
          </a:lstStyle>
          <a:p>
            <a:pPr>
              <a:defRPr/>
            </a:pPr>
            <a:fld id="{0FA2F295-9932-42E6-AD1C-83B342CC3640}" type="slidenum">
              <a:rPr lang="zh-CN" altLang="en-US"/>
              <a:pPr>
                <a:defRPr/>
              </a:pPr>
              <a:t>‹#›</a:t>
            </a:fld>
            <a:endParaRPr lang="en-US" altLang="zh-CN"/>
          </a:p>
        </p:txBody>
      </p:sp>
    </p:spTree>
    <p:extLst>
      <p:ext uri="{BB962C8B-B14F-4D97-AF65-F5344CB8AC3E}">
        <p14:creationId xmlns:p14="http://schemas.microsoft.com/office/powerpoint/2010/main" val="287678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29F5A14B-0F61-4A0B-976D-28193F36A3C7}"/>
              </a:ext>
            </a:extLst>
          </p:cNvPr>
          <p:cNvSpPr>
            <a:spLocks noGrp="1" noChangeArrowheads="1"/>
          </p:cNvSpPr>
          <p:nvPr>
            <p:ph type="sldNum" sz="quarter" idx="10"/>
          </p:nvPr>
        </p:nvSpPr>
        <p:spPr>
          <a:ln/>
        </p:spPr>
        <p:txBody>
          <a:bodyPr/>
          <a:lstStyle>
            <a:lvl1pPr>
              <a:defRPr/>
            </a:lvl1pPr>
          </a:lstStyle>
          <a:p>
            <a:pPr>
              <a:defRPr/>
            </a:pPr>
            <a:fld id="{95333BCE-3422-4520-8467-E9BF5819E8DC}" type="slidenum">
              <a:rPr lang="zh-CN" altLang="en-US"/>
              <a:pPr>
                <a:defRPr/>
              </a:pPr>
              <a:t>‹#›</a:t>
            </a:fld>
            <a:endParaRPr lang="en-US" altLang="zh-CN"/>
          </a:p>
        </p:txBody>
      </p:sp>
    </p:spTree>
    <p:extLst>
      <p:ext uri="{BB962C8B-B14F-4D97-AF65-F5344CB8AC3E}">
        <p14:creationId xmlns:p14="http://schemas.microsoft.com/office/powerpoint/2010/main" val="369692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DBE6C689-E7AC-4A16-B549-D46EDCCE22D2}"/>
              </a:ext>
            </a:extLst>
          </p:cNvPr>
          <p:cNvSpPr>
            <a:spLocks noGrp="1" noChangeArrowheads="1"/>
          </p:cNvSpPr>
          <p:nvPr>
            <p:ph type="sldNum" sz="quarter" idx="10"/>
          </p:nvPr>
        </p:nvSpPr>
        <p:spPr>
          <a:ln/>
        </p:spPr>
        <p:txBody>
          <a:bodyPr/>
          <a:lstStyle>
            <a:lvl1pPr>
              <a:defRPr/>
            </a:lvl1pPr>
          </a:lstStyle>
          <a:p>
            <a:pPr>
              <a:defRPr/>
            </a:pPr>
            <a:fld id="{80F4582E-F37A-490E-8F0E-2DF5B59C208A}" type="slidenum">
              <a:rPr lang="zh-CN" altLang="en-US"/>
              <a:pPr>
                <a:defRPr/>
              </a:pPr>
              <a:t>‹#›</a:t>
            </a:fld>
            <a:endParaRPr lang="en-US" altLang="zh-CN"/>
          </a:p>
        </p:txBody>
      </p:sp>
    </p:spTree>
    <p:extLst>
      <p:ext uri="{BB962C8B-B14F-4D97-AF65-F5344CB8AC3E}">
        <p14:creationId xmlns:p14="http://schemas.microsoft.com/office/powerpoint/2010/main" val="66087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D7D57D3B-0A71-42B3-9C90-2A60A2D2773B}"/>
              </a:ext>
            </a:extLst>
          </p:cNvPr>
          <p:cNvSpPr>
            <a:spLocks noGrp="1" noChangeArrowheads="1"/>
          </p:cNvSpPr>
          <p:nvPr>
            <p:ph type="sldNum" sz="quarter" idx="10"/>
          </p:nvPr>
        </p:nvSpPr>
        <p:spPr>
          <a:ln/>
        </p:spPr>
        <p:txBody>
          <a:bodyPr/>
          <a:lstStyle>
            <a:lvl1pPr>
              <a:defRPr/>
            </a:lvl1pPr>
          </a:lstStyle>
          <a:p>
            <a:pPr>
              <a:defRPr/>
            </a:pPr>
            <a:fld id="{B0926759-FA8F-470C-93AE-7AE6197F4CD0}" type="slidenum">
              <a:rPr lang="zh-CN" altLang="en-US"/>
              <a:pPr>
                <a:defRPr/>
              </a:pPr>
              <a:t>‹#›</a:t>
            </a:fld>
            <a:endParaRPr lang="en-US" altLang="zh-CN"/>
          </a:p>
        </p:txBody>
      </p:sp>
    </p:spTree>
    <p:extLst>
      <p:ext uri="{BB962C8B-B14F-4D97-AF65-F5344CB8AC3E}">
        <p14:creationId xmlns:p14="http://schemas.microsoft.com/office/powerpoint/2010/main" val="348722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a:extLst>
              <a:ext uri="{FF2B5EF4-FFF2-40B4-BE49-F238E27FC236}">
                <a16:creationId xmlns:a16="http://schemas.microsoft.com/office/drawing/2014/main" id="{0C9E2433-81EF-4C14-8473-C0D45BD12F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476250"/>
          </a:xfrm>
          <a:prstGeom prst="rect">
            <a:avLst/>
          </a:prstGeom>
          <a:gradFill rotWithShape="1">
            <a:gsLst>
              <a:gs pos="0">
                <a:srgbClr val="0000CC"/>
              </a:gs>
              <a:gs pos="50000">
                <a:srgbClr val="6600FF"/>
              </a:gs>
              <a:gs pos="100000">
                <a:srgbClr val="0000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451A66AF-770E-4104-861E-333B697D414F}"/>
              </a:ext>
            </a:extLst>
          </p:cNvPr>
          <p:cNvSpPr>
            <a:spLocks noGrp="1" noChangeArrowheads="1"/>
          </p:cNvSpPr>
          <p:nvPr>
            <p:ph type="sldNum" sz="quarter" idx="4"/>
          </p:nvPr>
        </p:nvSpPr>
        <p:spPr bwMode="auto">
          <a:xfrm>
            <a:off x="4067175" y="64008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b="0">
                <a:latin typeface="Arial" panose="020B0604020202020204" pitchFamily="34" charset="0"/>
                <a:ea typeface="宋体" panose="02010600030101010101" pitchFamily="2" charset="-122"/>
              </a:defRPr>
            </a:lvl1pPr>
          </a:lstStyle>
          <a:p>
            <a:pPr>
              <a:defRPr/>
            </a:pPr>
            <a:fld id="{02889F2E-63BA-49CF-8F06-6F81B867E237}" type="slidenum">
              <a:rPr lang="zh-CN" altLang="en-US"/>
              <a:pPr>
                <a:defRPr/>
              </a:pPr>
              <a:t>‹#›</a:t>
            </a:fld>
            <a:endParaRPr lang="en-US" altLang="zh-CN"/>
          </a:p>
        </p:txBody>
      </p:sp>
      <p:sp>
        <p:nvSpPr>
          <p:cNvPr id="1028" name="Rectangle 64">
            <a:extLst>
              <a:ext uri="{FF2B5EF4-FFF2-40B4-BE49-F238E27FC236}">
                <a16:creationId xmlns:a16="http://schemas.microsoft.com/office/drawing/2014/main" id="{32E3AF46-3C08-405D-AD4C-4DC61BDA7075}"/>
              </a:ext>
            </a:extLst>
          </p:cNvPr>
          <p:cNvSpPr>
            <a:spLocks noChangeArrowheads="1"/>
          </p:cNvSpPr>
          <p:nvPr/>
        </p:nvSpPr>
        <p:spPr bwMode="ltGray">
          <a:xfrm>
            <a:off x="41386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algn="r">
              <a:spcBef>
                <a:spcPct val="50000"/>
              </a:spcBef>
              <a:buFont typeface="Wingdings" pitchFamily="2" charset="2"/>
              <a:buChar char="Ø"/>
              <a:defRPr/>
            </a:pPr>
            <a:endParaRPr lang="zh-CN" altLang="en-US"/>
          </a:p>
        </p:txBody>
      </p:sp>
      <p:sp>
        <p:nvSpPr>
          <p:cNvPr id="1029" name="Text Box 65">
            <a:extLst>
              <a:ext uri="{FF2B5EF4-FFF2-40B4-BE49-F238E27FC236}">
                <a16:creationId xmlns:a16="http://schemas.microsoft.com/office/drawing/2014/main" id="{0099312D-6239-4597-B238-A72E15FE503E}"/>
              </a:ext>
            </a:extLst>
          </p:cNvPr>
          <p:cNvSpPr txBox="1">
            <a:spLocks noChangeArrowheads="1"/>
          </p:cNvSpPr>
          <p:nvPr/>
        </p:nvSpPr>
        <p:spPr bwMode="ltGray">
          <a:xfrm>
            <a:off x="1371600" y="6172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algn="ctr">
              <a:spcBef>
                <a:spcPct val="50000"/>
              </a:spcBef>
              <a:defRPr/>
            </a:pPr>
            <a:endParaRPr lang="zh-CN" altLang="en-US" sz="2000">
              <a:solidFill>
                <a:srgbClr val="990033"/>
              </a:solidFill>
              <a:latin typeface="Arial" pitchFamily="34" charset="0"/>
              <a:ea typeface="宋体" pitchFamily="2" charset="-122"/>
            </a:endParaRPr>
          </a:p>
        </p:txBody>
      </p:sp>
      <p:graphicFrame>
        <p:nvGraphicFramePr>
          <p:cNvPr id="1030" name="Object 79">
            <a:extLst>
              <a:ext uri="{FF2B5EF4-FFF2-40B4-BE49-F238E27FC236}">
                <a16:creationId xmlns:a16="http://schemas.microsoft.com/office/drawing/2014/main" id="{D6FC57DF-E381-421B-91A0-32D93DE8B7BA}"/>
              </a:ext>
            </a:extLst>
          </p:cNvPr>
          <p:cNvGraphicFramePr>
            <a:graphicFrameLocks noChangeAspect="1"/>
          </p:cNvGraphicFramePr>
          <p:nvPr/>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spid="_x0000_s1037" name="Clip" r:id="rId15" imgW="3154363" imgH="4708525" progId="">
                  <p:embed/>
                </p:oleObj>
              </mc:Choice>
              <mc:Fallback>
                <p:oleObj name="Clip" r:id="rId15" imgW="3154363" imgH="4708525" progId="">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8275638" y="5607050"/>
                        <a:ext cx="760412"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hf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pitchFamily="34" charset="0"/>
        </a:defRPr>
      </a:lvl2pPr>
      <a:lvl3pPr algn="ctr" rtl="0" eaLnBrk="0" fontAlgn="base" hangingPunct="0">
        <a:spcBef>
          <a:spcPct val="0"/>
        </a:spcBef>
        <a:spcAft>
          <a:spcPct val="0"/>
        </a:spcAft>
        <a:defRPr sz="4000" b="1">
          <a:solidFill>
            <a:srgbClr val="003366"/>
          </a:solidFill>
          <a:latin typeface="Arial" pitchFamily="34" charset="0"/>
        </a:defRPr>
      </a:lvl3pPr>
      <a:lvl4pPr algn="ctr" rtl="0" eaLnBrk="0" fontAlgn="base" hangingPunct="0">
        <a:spcBef>
          <a:spcPct val="0"/>
        </a:spcBef>
        <a:spcAft>
          <a:spcPct val="0"/>
        </a:spcAft>
        <a:defRPr sz="4000" b="1">
          <a:solidFill>
            <a:srgbClr val="003366"/>
          </a:solidFill>
          <a:latin typeface="Arial" pitchFamily="34" charset="0"/>
        </a:defRPr>
      </a:lvl4pPr>
      <a:lvl5pPr algn="ctr" rtl="0" eaLnBrk="0" fontAlgn="base" hangingPunct="0">
        <a:spcBef>
          <a:spcPct val="0"/>
        </a:spcBef>
        <a:spcAft>
          <a:spcPct val="0"/>
        </a:spcAft>
        <a:defRPr sz="4000" b="1">
          <a:solidFill>
            <a:srgbClr val="003366"/>
          </a:solidFill>
          <a:latin typeface="Arial" pitchFamily="34" charset="0"/>
        </a:defRPr>
      </a:lvl5pPr>
      <a:lvl6pPr marL="457200" algn="ctr" rtl="0" eaLnBrk="0" fontAlgn="base" hangingPunct="0">
        <a:spcBef>
          <a:spcPct val="0"/>
        </a:spcBef>
        <a:spcAft>
          <a:spcPct val="0"/>
        </a:spcAft>
        <a:defRPr sz="4000" b="1">
          <a:solidFill>
            <a:srgbClr val="003366"/>
          </a:solidFill>
          <a:latin typeface="Arial" pitchFamily="34" charset="0"/>
        </a:defRPr>
      </a:lvl6pPr>
      <a:lvl7pPr marL="914400" algn="ctr" rtl="0" eaLnBrk="0" fontAlgn="base" hangingPunct="0">
        <a:spcBef>
          <a:spcPct val="0"/>
        </a:spcBef>
        <a:spcAft>
          <a:spcPct val="0"/>
        </a:spcAft>
        <a:defRPr sz="4000" b="1">
          <a:solidFill>
            <a:srgbClr val="003366"/>
          </a:solidFill>
          <a:latin typeface="Arial" pitchFamily="34" charset="0"/>
        </a:defRPr>
      </a:lvl7pPr>
      <a:lvl8pPr marL="1371600" algn="ctr" rtl="0" eaLnBrk="0" fontAlgn="base" hangingPunct="0">
        <a:spcBef>
          <a:spcPct val="0"/>
        </a:spcBef>
        <a:spcAft>
          <a:spcPct val="0"/>
        </a:spcAft>
        <a:defRPr sz="4000" b="1">
          <a:solidFill>
            <a:srgbClr val="003366"/>
          </a:solidFill>
          <a:latin typeface="Arial" pitchFamily="34" charset="0"/>
        </a:defRPr>
      </a:lvl8pPr>
      <a:lvl9pPr marL="1828800" algn="ctr" rtl="0" eaLnBrk="0" fontAlgn="base" hangingPunct="0">
        <a:spcBef>
          <a:spcPct val="0"/>
        </a:spcBef>
        <a:spcAft>
          <a:spcPct val="0"/>
        </a:spcAft>
        <a:defRPr sz="4000" b="1">
          <a:solidFill>
            <a:srgbClr val="003366"/>
          </a:solidFill>
          <a:latin typeface="Arial" pitchFamily="34"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audio" Target="../media/audio2.wav"/></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8.wmf"/><Relationship Id="rId18" Type="http://schemas.openxmlformats.org/officeDocument/2006/relationships/oleObject" Target="../embeddings/oleObject10.bin"/><Relationship Id="rId26" Type="http://schemas.openxmlformats.org/officeDocument/2006/relationships/oleObject" Target="../embeddings/oleObject14.bin"/><Relationship Id="rId3" Type="http://schemas.openxmlformats.org/officeDocument/2006/relationships/notesSlide" Target="../notesSlides/notesSlide20.xml"/><Relationship Id="rId21" Type="http://schemas.openxmlformats.org/officeDocument/2006/relationships/image" Target="../media/image12.wmf"/><Relationship Id="rId7" Type="http://schemas.openxmlformats.org/officeDocument/2006/relationships/image" Target="../media/image5.wmf"/><Relationship Id="rId12" Type="http://schemas.openxmlformats.org/officeDocument/2006/relationships/oleObject" Target="../embeddings/oleObject7.bin"/><Relationship Id="rId17" Type="http://schemas.openxmlformats.org/officeDocument/2006/relationships/image" Target="../media/image10.wmf"/><Relationship Id="rId25" Type="http://schemas.openxmlformats.org/officeDocument/2006/relationships/image" Target="../media/image14.wmf"/><Relationship Id="rId2" Type="http://schemas.openxmlformats.org/officeDocument/2006/relationships/slideLayout" Target="../slideLayouts/slideLayout7.xml"/><Relationship Id="rId16" Type="http://schemas.openxmlformats.org/officeDocument/2006/relationships/oleObject" Target="../embeddings/oleObject9.bin"/><Relationship Id="rId20" Type="http://schemas.openxmlformats.org/officeDocument/2006/relationships/oleObject" Target="../embeddings/oleObject11.bin"/><Relationship Id="rId29" Type="http://schemas.openxmlformats.org/officeDocument/2006/relationships/image" Target="../media/image16.wmf"/><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7.wmf"/><Relationship Id="rId24" Type="http://schemas.openxmlformats.org/officeDocument/2006/relationships/oleObject" Target="../embeddings/oleObject13.bin"/><Relationship Id="rId5" Type="http://schemas.openxmlformats.org/officeDocument/2006/relationships/image" Target="../media/image4.wmf"/><Relationship Id="rId15" Type="http://schemas.openxmlformats.org/officeDocument/2006/relationships/image" Target="../media/image9.wmf"/><Relationship Id="rId23" Type="http://schemas.openxmlformats.org/officeDocument/2006/relationships/image" Target="../media/image13.wmf"/><Relationship Id="rId28" Type="http://schemas.openxmlformats.org/officeDocument/2006/relationships/oleObject" Target="../embeddings/oleObject15.bin"/><Relationship Id="rId10" Type="http://schemas.openxmlformats.org/officeDocument/2006/relationships/oleObject" Target="../embeddings/oleObject6.bin"/><Relationship Id="rId19" Type="http://schemas.openxmlformats.org/officeDocument/2006/relationships/image" Target="../media/image11.wmf"/><Relationship Id="rId4" Type="http://schemas.openxmlformats.org/officeDocument/2006/relationships/oleObject" Target="../embeddings/oleObject3.bin"/><Relationship Id="rId9" Type="http://schemas.openxmlformats.org/officeDocument/2006/relationships/image" Target="../media/image6.w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1.wmf"/><Relationship Id="rId3" Type="http://schemas.openxmlformats.org/officeDocument/2006/relationships/notesSlide" Target="../notesSlides/notesSlide25.xml"/><Relationship Id="rId7" Type="http://schemas.openxmlformats.org/officeDocument/2006/relationships/image" Target="../media/image18.wmf"/><Relationship Id="rId12"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image" Target="../media/image20.wmf"/><Relationship Id="rId5" Type="http://schemas.openxmlformats.org/officeDocument/2006/relationships/image" Target="../media/image17.wmf"/><Relationship Id="rId15" Type="http://schemas.openxmlformats.org/officeDocument/2006/relationships/image" Target="../media/image22.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9.wmf"/><Relationship Id="rId14"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6.bin"/><Relationship Id="rId18" Type="http://schemas.openxmlformats.org/officeDocument/2006/relationships/image" Target="../media/image29.wmf"/><Relationship Id="rId3" Type="http://schemas.openxmlformats.org/officeDocument/2006/relationships/notesSlide" Target="../notesSlides/notesSlide26.xml"/><Relationship Id="rId7" Type="http://schemas.openxmlformats.org/officeDocument/2006/relationships/oleObject" Target="../embeddings/oleObject23.bin"/><Relationship Id="rId12" Type="http://schemas.openxmlformats.org/officeDocument/2006/relationships/image" Target="../media/image26.wmf"/><Relationship Id="rId17" Type="http://schemas.openxmlformats.org/officeDocument/2006/relationships/oleObject" Target="../embeddings/oleObject28.bin"/><Relationship Id="rId2" Type="http://schemas.openxmlformats.org/officeDocument/2006/relationships/slideLayout" Target="../slideLayouts/slideLayout7.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25.wmf"/><Relationship Id="rId19" Type="http://schemas.openxmlformats.org/officeDocument/2006/relationships/oleObject" Target="../embeddings/oleObject29.bin"/><Relationship Id="rId4" Type="http://schemas.openxmlformats.org/officeDocument/2006/relationships/audio" Target="../media/audio2.wav"/><Relationship Id="rId9" Type="http://schemas.openxmlformats.org/officeDocument/2006/relationships/oleObject" Target="../embeddings/oleObject24.bin"/><Relationship Id="rId14" Type="http://schemas.openxmlformats.org/officeDocument/2006/relationships/image" Target="../media/image27.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1.emf"/><Relationship Id="rId5" Type="http://schemas.openxmlformats.org/officeDocument/2006/relationships/oleObject" Target="../embeddings/oleObject30.bin"/><Relationship Id="rId4" Type="http://schemas.openxmlformats.org/officeDocument/2006/relationships/audio" Target="../media/audio2.wav"/></Relationships>
</file>

<file path=ppt/slides/_rels/slide3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2.emf"/><Relationship Id="rId5" Type="http://schemas.openxmlformats.org/officeDocument/2006/relationships/oleObject" Target="../embeddings/oleObject31.bin"/><Relationship Id="rId4" Type="http://schemas.openxmlformats.org/officeDocument/2006/relationships/audio" Target="../media/audio2.wav"/></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8A622A41-8C8F-4778-B7F7-475039083A8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032F5DD-506D-405C-8CAA-9272C004864F}" type="slidenum">
              <a:rPr lang="zh-CN" altLang="en-US" sz="1400" b="0" smtClean="0">
                <a:latin typeface="Arial" panose="020B0604020202020204" pitchFamily="34" charset="0"/>
                <a:ea typeface="宋体" panose="02010600030101010101" pitchFamily="2" charset="-122"/>
              </a:rPr>
              <a:pPr/>
              <a:t>1</a:t>
            </a:fld>
            <a:endParaRPr lang="en-US" altLang="zh-CN" sz="1400" b="0">
              <a:latin typeface="Arial" panose="020B0604020202020204" pitchFamily="34" charset="0"/>
              <a:ea typeface="宋体" panose="02010600030101010101" pitchFamily="2" charset="-122"/>
            </a:endParaRPr>
          </a:p>
        </p:txBody>
      </p:sp>
      <p:sp>
        <p:nvSpPr>
          <p:cNvPr id="1761282" name="Text Box 2">
            <a:extLst>
              <a:ext uri="{FF2B5EF4-FFF2-40B4-BE49-F238E27FC236}">
                <a16:creationId xmlns:a16="http://schemas.microsoft.com/office/drawing/2014/main" id="{A3276A8D-4A8D-4296-9C7F-DEEBA0C98FAF}"/>
              </a:ext>
            </a:extLst>
          </p:cNvPr>
          <p:cNvSpPr txBox="1">
            <a:spLocks noChangeArrowheads="1"/>
          </p:cNvSpPr>
          <p:nvPr/>
        </p:nvSpPr>
        <p:spPr bwMode="auto">
          <a:xfrm>
            <a:off x="381000" y="822325"/>
            <a:ext cx="8534400" cy="519113"/>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pitchFamily="34" charset="0"/>
                <a:ea typeface="宋体" pitchFamily="2" charset="-122"/>
              </a:rPr>
              <a:t>Chapter 5  Induction and Recursion </a:t>
            </a:r>
          </a:p>
        </p:txBody>
      </p:sp>
      <p:sp>
        <p:nvSpPr>
          <p:cNvPr id="1761283" name="Text Box 3">
            <a:extLst>
              <a:ext uri="{FF2B5EF4-FFF2-40B4-BE49-F238E27FC236}">
                <a16:creationId xmlns:a16="http://schemas.microsoft.com/office/drawing/2014/main" id="{9E4CD91D-048A-4156-8855-DB8DCC443AA7}"/>
              </a:ext>
            </a:extLst>
          </p:cNvPr>
          <p:cNvSpPr txBox="1">
            <a:spLocks noChangeArrowheads="1"/>
          </p:cNvSpPr>
          <p:nvPr/>
        </p:nvSpPr>
        <p:spPr bwMode="auto">
          <a:xfrm>
            <a:off x="838200" y="1981200"/>
            <a:ext cx="7696200" cy="2455863"/>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5.1   Mathematical Induction </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5.2   Strong Induction and Well-Ordering </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5.3   Recursive Definitions and Structural Induction</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5.4   Recursive Algorithms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nodeType="withEffect">
                                  <p:stCondLst>
                                    <p:cond delay="0"/>
                                  </p:stCondLst>
                                  <p:childTnLst>
                                    <p:set>
                                      <p:cBhvr rctx="PPT">
                                        <p:cTn id="6" dur="indefinite"/>
                                        <p:tgtEl>
                                          <p:spTgt spid="1761283">
                                            <p:txEl>
                                              <p:pRg st="0" end="0"/>
                                            </p:txEl>
                                          </p:spTgt>
                                        </p:tgtEl>
                                        <p:attrNameLst>
                                          <p:attrName>style.opacity</p:attrName>
                                        </p:attrNameLst>
                                      </p:cBhvr>
                                      <p:to>
                                        <p:strVal val="0.5"/>
                                      </p:to>
                                    </p:set>
                                    <p:animEffect filter="image" prLst="opacity: 0.5">
                                      <p:cBhvr rctx="IE">
                                        <p:cTn id="7" dur="indefinite"/>
                                        <p:tgtEl>
                                          <p:spTgt spid="1761283">
                                            <p:txEl>
                                              <p:pRg st="0" end="0"/>
                                            </p:txEl>
                                          </p:spTgt>
                                        </p:tgtEl>
                                      </p:cBhvr>
                                    </p:animEffect>
                                  </p:childTnLst>
                                </p:cTn>
                              </p:par>
                              <p:par>
                                <p:cTn id="8" presetID="9" presetClass="emph" presetSubtype="0" nodeType="withEffect">
                                  <p:stCondLst>
                                    <p:cond delay="0"/>
                                  </p:stCondLst>
                                  <p:childTnLst>
                                    <p:set>
                                      <p:cBhvr rctx="PPT">
                                        <p:cTn id="9" dur="indefinite"/>
                                        <p:tgtEl>
                                          <p:spTgt spid="1761283">
                                            <p:txEl>
                                              <p:pRg st="2" end="2"/>
                                            </p:txEl>
                                          </p:spTgt>
                                        </p:tgtEl>
                                        <p:attrNameLst>
                                          <p:attrName>style.opacity</p:attrName>
                                        </p:attrNameLst>
                                      </p:cBhvr>
                                      <p:to>
                                        <p:strVal val="0.5"/>
                                      </p:to>
                                    </p:set>
                                    <p:animEffect filter="image" prLst="opacity: 0.5">
                                      <p:cBhvr rctx="IE">
                                        <p:cTn id="10" dur="indefinite"/>
                                        <p:tgtEl>
                                          <p:spTgt spid="1761283">
                                            <p:txEl>
                                              <p:pRg st="2" end="2"/>
                                            </p:txEl>
                                          </p:spTgt>
                                        </p:tgtEl>
                                      </p:cBhvr>
                                    </p:animEffect>
                                  </p:childTnLst>
                                </p:cTn>
                              </p:par>
                              <p:par>
                                <p:cTn id="11" presetID="9" presetClass="emph" presetSubtype="0" nodeType="withEffect">
                                  <p:stCondLst>
                                    <p:cond delay="0"/>
                                  </p:stCondLst>
                                  <p:childTnLst>
                                    <p:set>
                                      <p:cBhvr rctx="PPT">
                                        <p:cTn id="12" dur="indefinite"/>
                                        <p:tgtEl>
                                          <p:spTgt spid="1761283">
                                            <p:txEl>
                                              <p:pRg st="3" end="3"/>
                                            </p:txEl>
                                          </p:spTgt>
                                        </p:tgtEl>
                                        <p:attrNameLst>
                                          <p:attrName>style.opacity</p:attrName>
                                        </p:attrNameLst>
                                      </p:cBhvr>
                                      <p:to>
                                        <p:strVal val="0.5"/>
                                      </p:to>
                                    </p:set>
                                    <p:animEffect filter="image" prLst="opacity: 0.5">
                                      <p:cBhvr rctx="IE">
                                        <p:cTn id="13" dur="indefinite"/>
                                        <p:tgtEl>
                                          <p:spTgt spid="1761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a:extLst>
              <a:ext uri="{FF2B5EF4-FFF2-40B4-BE49-F238E27FC236}">
                <a16:creationId xmlns:a16="http://schemas.microsoft.com/office/drawing/2014/main" id="{A8DB1EF3-EF5E-4BFF-A431-17BCC7A476C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31A7860-7F53-4CCF-B277-52F30AA1080A}" type="slidenum">
              <a:rPr lang="zh-CN" altLang="en-US" sz="1400" b="0" smtClean="0">
                <a:latin typeface="Arial" panose="020B0604020202020204" pitchFamily="34" charset="0"/>
                <a:ea typeface="宋体" panose="02010600030101010101" pitchFamily="2" charset="-122"/>
              </a:rPr>
              <a:pPr/>
              <a:t>10</a:t>
            </a:fld>
            <a:endParaRPr lang="en-US" altLang="zh-CN" sz="1400" b="0">
              <a:latin typeface="Arial" panose="020B0604020202020204" pitchFamily="34" charset="0"/>
              <a:ea typeface="宋体" panose="02010600030101010101" pitchFamily="2" charset="-122"/>
            </a:endParaRPr>
          </a:p>
        </p:txBody>
      </p:sp>
      <p:sp>
        <p:nvSpPr>
          <p:cNvPr id="1769474" name="Text Box 2">
            <a:extLst>
              <a:ext uri="{FF2B5EF4-FFF2-40B4-BE49-F238E27FC236}">
                <a16:creationId xmlns:a16="http://schemas.microsoft.com/office/drawing/2014/main" id="{1D27198B-ECCB-413A-85A1-EEBCBEA02DB9}"/>
              </a:ext>
            </a:extLst>
          </p:cNvPr>
          <p:cNvSpPr txBox="1">
            <a:spLocks noChangeArrowheads="1"/>
          </p:cNvSpPr>
          <p:nvPr/>
        </p:nvSpPr>
        <p:spPr bwMode="auto">
          <a:xfrm>
            <a:off x="285750" y="404813"/>
            <a:ext cx="748982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Proofs Using the Well-ordering property </a:t>
            </a:r>
          </a:p>
        </p:txBody>
      </p:sp>
      <p:sp>
        <p:nvSpPr>
          <p:cNvPr id="1769475" name="Line 3">
            <a:extLst>
              <a:ext uri="{FF2B5EF4-FFF2-40B4-BE49-F238E27FC236}">
                <a16:creationId xmlns:a16="http://schemas.microsoft.com/office/drawing/2014/main" id="{EBC2E997-ED3D-4658-99BE-32434CAAD7C2}"/>
              </a:ext>
            </a:extLst>
          </p:cNvPr>
          <p:cNvSpPr>
            <a:spLocks noChangeShapeType="1"/>
          </p:cNvSpPr>
          <p:nvPr/>
        </p:nvSpPr>
        <p:spPr bwMode="auto">
          <a:xfrm>
            <a:off x="357188" y="833438"/>
            <a:ext cx="5757862"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9479" name="Text Box 7">
            <a:extLst>
              <a:ext uri="{FF2B5EF4-FFF2-40B4-BE49-F238E27FC236}">
                <a16:creationId xmlns:a16="http://schemas.microsoft.com/office/drawing/2014/main" id="{680207DF-D198-48CE-96C7-5B73EDC3E275}"/>
              </a:ext>
            </a:extLst>
          </p:cNvPr>
          <p:cNvSpPr txBox="1">
            <a:spLocks noChangeArrowheads="1"/>
          </p:cNvSpPr>
          <p:nvPr/>
        </p:nvSpPr>
        <p:spPr bwMode="auto">
          <a:xfrm>
            <a:off x="0" y="976313"/>
            <a:ext cx="9144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 Use the well-ordering property to prove the division algorithm. The division algorithm states that </a:t>
            </a:r>
            <a:r>
              <a:rPr lang="en-US" altLang="zh-CN">
                <a:latin typeface="Times New Roman" panose="02020603050405020304" pitchFamily="18" charset="0"/>
                <a:ea typeface="宋体" panose="02010600030101010101" pitchFamily="2" charset="-122"/>
                <a:cs typeface="Times New Roman" panose="02020603050405020304" pitchFamily="18" charset="0"/>
              </a:rPr>
              <a:t>if </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r>
              <a:rPr lang="en-US" altLang="zh-CN">
                <a:latin typeface="Times New Roman" panose="02020603050405020304" pitchFamily="18" charset="0"/>
                <a:ea typeface="宋体" panose="02010600030101010101" pitchFamily="2" charset="-122"/>
                <a:cs typeface="Times New Roman" panose="02020603050405020304" pitchFamily="18" charset="0"/>
              </a:rPr>
              <a:t> is an integer and </a:t>
            </a:r>
            <a:r>
              <a:rPr lang="en-US" altLang="zh-CN" i="1">
                <a:latin typeface="Times New Roman" panose="02020603050405020304" pitchFamily="18" charset="0"/>
                <a:ea typeface="宋体" panose="02010600030101010101" pitchFamily="2" charset="-122"/>
                <a:cs typeface="Times New Roman" panose="02020603050405020304" pitchFamily="18" charset="0"/>
              </a:rPr>
              <a:t>d</a:t>
            </a:r>
            <a:r>
              <a:rPr lang="en-US" altLang="zh-CN">
                <a:latin typeface="Times New Roman" panose="02020603050405020304" pitchFamily="18" charset="0"/>
                <a:ea typeface="宋体" panose="02010600030101010101" pitchFamily="2" charset="-122"/>
                <a:cs typeface="Times New Roman" panose="02020603050405020304" pitchFamily="18" charset="0"/>
              </a:rPr>
              <a:t>  is a positive integer, then there are unique integers </a:t>
            </a:r>
            <a:r>
              <a:rPr lang="en-US" altLang="zh-CN" i="1">
                <a:latin typeface="Times New Roman" panose="02020603050405020304" pitchFamily="18" charset="0"/>
                <a:ea typeface="宋体" panose="02010600030101010101" pitchFamily="2" charset="-122"/>
                <a:cs typeface="Times New Roman" panose="02020603050405020304" pitchFamily="18" charset="0"/>
              </a:rPr>
              <a:t>q</a:t>
            </a:r>
            <a:r>
              <a:rPr lang="en-US" altLang="zh-CN">
                <a:latin typeface="Times New Roman" panose="02020603050405020304" pitchFamily="18" charset="0"/>
                <a:ea typeface="宋体" panose="02010600030101010101" pitchFamily="2" charset="-122"/>
                <a:cs typeface="Times New Roman" panose="02020603050405020304" pitchFamily="18" charset="0"/>
              </a:rPr>
              <a:t> and </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r>
              <a:rPr lang="en-US" altLang="zh-CN">
                <a:latin typeface="Times New Roman" panose="02020603050405020304" pitchFamily="18" charset="0"/>
                <a:ea typeface="宋体" panose="02010600030101010101" pitchFamily="2" charset="-122"/>
                <a:cs typeface="Times New Roman" panose="02020603050405020304" pitchFamily="18" charset="0"/>
              </a:rPr>
              <a:t> with 0</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r>
              <a:rPr lang="en-US" altLang="zh-CN">
                <a:latin typeface="Times New Roman" panose="02020603050405020304" pitchFamily="18" charset="0"/>
                <a:ea typeface="宋体" panose="02010600030101010101" pitchFamily="2" charset="-122"/>
                <a:cs typeface="Times New Roman" panose="02020603050405020304" pitchFamily="18" charset="0"/>
              </a:rPr>
              <a:t>&lt;</a:t>
            </a:r>
            <a:r>
              <a:rPr lang="en-US" altLang="zh-CN" i="1">
                <a:latin typeface="Times New Roman" panose="02020603050405020304" pitchFamily="18" charset="0"/>
                <a:ea typeface="宋体" panose="02010600030101010101" pitchFamily="2" charset="-122"/>
                <a:cs typeface="Times New Roman" panose="02020603050405020304" pitchFamily="18" charset="0"/>
              </a:rPr>
              <a:t>d</a:t>
            </a:r>
            <a:r>
              <a:rPr lang="en-US" altLang="zh-CN">
                <a:latin typeface="Times New Roman" panose="02020603050405020304" pitchFamily="18" charset="0"/>
                <a:ea typeface="宋体" panose="02010600030101010101" pitchFamily="2" charset="-122"/>
                <a:cs typeface="Times New Roman" panose="02020603050405020304" pitchFamily="18" charset="0"/>
              </a:rPr>
              <a:t> such that </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r>
              <a:rPr lang="en-US" altLang="zh-CN">
                <a:latin typeface="Times New Roman" panose="02020603050405020304" pitchFamily="18" charset="0"/>
                <a:ea typeface="宋体" panose="02010600030101010101" pitchFamily="2" charset="-122"/>
                <a:cs typeface="Times New Roman" panose="02020603050405020304" pitchFamily="18" charset="0"/>
              </a:rPr>
              <a:t> = </a:t>
            </a:r>
            <a:r>
              <a:rPr lang="en-US" altLang="zh-CN" i="1">
                <a:latin typeface="Times New Roman" panose="02020603050405020304" pitchFamily="18" charset="0"/>
                <a:ea typeface="宋体" panose="02010600030101010101" pitchFamily="2" charset="-122"/>
                <a:cs typeface="Times New Roman" panose="02020603050405020304" pitchFamily="18" charset="0"/>
              </a:rPr>
              <a:t>dq</a:t>
            </a:r>
            <a:r>
              <a:rPr lang="en-US" altLang="zh-CN">
                <a:latin typeface="Times New Roman" panose="02020603050405020304" pitchFamily="18" charset="0"/>
                <a:ea typeface="宋体" panose="02010600030101010101" pitchFamily="2" charset="-122"/>
                <a:cs typeface="Times New Roman" panose="02020603050405020304" pitchFamily="18" charset="0"/>
              </a:rPr>
              <a:t> + </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endPar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69480" name="AutoShape 8">
            <a:extLst>
              <a:ext uri="{FF2B5EF4-FFF2-40B4-BE49-F238E27FC236}">
                <a16:creationId xmlns:a16="http://schemas.microsoft.com/office/drawing/2014/main" id="{B3621A06-C13B-401E-88B7-E2F83F013180}"/>
              </a:ext>
            </a:extLst>
          </p:cNvPr>
          <p:cNvSpPr>
            <a:spLocks noChangeArrowheads="1"/>
          </p:cNvSpPr>
          <p:nvPr/>
        </p:nvSpPr>
        <p:spPr bwMode="auto">
          <a:xfrm>
            <a:off x="395288" y="2565400"/>
            <a:ext cx="7696200" cy="3357563"/>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69481" name="Text Box 9">
            <a:extLst>
              <a:ext uri="{FF2B5EF4-FFF2-40B4-BE49-F238E27FC236}">
                <a16:creationId xmlns:a16="http://schemas.microsoft.com/office/drawing/2014/main" id="{13C85C0B-04CE-4D33-BED8-7E3CF7AADC9E}"/>
              </a:ext>
            </a:extLst>
          </p:cNvPr>
          <p:cNvSpPr txBox="1">
            <a:spLocks noChangeArrowheads="1"/>
          </p:cNvSpPr>
          <p:nvPr/>
        </p:nvSpPr>
        <p:spPr bwMode="auto">
          <a:xfrm>
            <a:off x="468313" y="2924175"/>
            <a:ext cx="7391400"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Let </a:t>
            </a:r>
            <a:r>
              <a:rPr kumimoji="1" lang="en-US" altLang="zh-CN" sz="2200" i="1">
                <a:latin typeface="Times New Roman" panose="02020603050405020304" pitchFamily="18" charset="0"/>
                <a:ea typeface="宋体" panose="02010600030101010101" pitchFamily="2" charset="-122"/>
              </a:rPr>
              <a:t>S </a:t>
            </a:r>
            <a:r>
              <a:rPr kumimoji="1" lang="en-US" altLang="zh-CN" sz="2200">
                <a:latin typeface="Times New Roman" panose="02020603050405020304" pitchFamily="18" charset="0"/>
                <a:ea typeface="宋体" panose="02010600030101010101" pitchFamily="2" charset="-122"/>
              </a:rPr>
              <a:t>be the set of nonnegative integers of the form </a:t>
            </a:r>
            <a:r>
              <a:rPr kumimoji="1" lang="en-US" altLang="zh-CN" sz="2200" i="1">
                <a:latin typeface="Times New Roman" panose="02020603050405020304" pitchFamily="18" charset="0"/>
                <a:ea typeface="宋体" panose="02010600030101010101" pitchFamily="2" charset="-122"/>
              </a:rPr>
              <a:t>a</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dq</a:t>
            </a:r>
            <a:r>
              <a:rPr kumimoji="1" lang="en-US" altLang="zh-CN" sz="2200">
                <a:latin typeface="Times New Roman" panose="02020603050405020304" pitchFamily="18" charset="0"/>
                <a:ea typeface="宋体" panose="02010600030101010101" pitchFamily="2" charset="-122"/>
              </a:rPr>
              <a:t>, where </a:t>
            </a:r>
            <a:r>
              <a:rPr kumimoji="1" lang="en-US" altLang="zh-CN" sz="2200" i="1">
                <a:latin typeface="Times New Roman" panose="02020603050405020304" pitchFamily="18" charset="0"/>
                <a:ea typeface="宋体" panose="02010600030101010101" pitchFamily="2" charset="-122"/>
              </a:rPr>
              <a:t>q</a:t>
            </a:r>
            <a:r>
              <a:rPr kumimoji="1" lang="en-US" altLang="zh-CN" sz="2200">
                <a:latin typeface="Times New Roman" panose="02020603050405020304" pitchFamily="18" charset="0"/>
                <a:ea typeface="宋体" panose="02010600030101010101" pitchFamily="2" charset="-122"/>
              </a:rPr>
              <a:t> is an integer. This set is nonempty.</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By the well-ordering property, S has a least element </a:t>
            </a:r>
            <a:r>
              <a:rPr kumimoji="1" lang="en-US" altLang="zh-CN" sz="2200" i="1">
                <a:latin typeface="Times New Roman" panose="02020603050405020304" pitchFamily="18" charset="0"/>
                <a:ea typeface="宋体" panose="02010600030101010101" pitchFamily="2" charset="-122"/>
              </a:rPr>
              <a:t>r</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a</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dq</a:t>
            </a:r>
            <a:r>
              <a:rPr kumimoji="1" lang="en-US" altLang="zh-CN" sz="2200" i="1" baseline="-25000">
                <a:latin typeface="Times New Roman" panose="02020603050405020304" pitchFamily="18" charset="0"/>
                <a:ea typeface="宋体" panose="02010600030101010101" pitchFamily="2" charset="-122"/>
              </a:rPr>
              <a:t>0</a:t>
            </a:r>
            <a:r>
              <a:rPr kumimoji="1" lang="en-US" altLang="zh-CN" sz="2200" i="1">
                <a:latin typeface="Times New Roman" panose="02020603050405020304" pitchFamily="18" charset="0"/>
                <a:ea typeface="宋体" panose="02010600030101010101" pitchFamily="2" charset="-122"/>
              </a:rPr>
              <a:t>.</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 integer</a:t>
            </a:r>
            <a:r>
              <a:rPr kumimoji="1" lang="en-US" altLang="zh-CN" sz="2200" i="1">
                <a:latin typeface="Times New Roman" panose="02020603050405020304" pitchFamily="18" charset="0"/>
                <a:ea typeface="宋体" panose="02010600030101010101" pitchFamily="2" charset="-122"/>
              </a:rPr>
              <a:t> r </a:t>
            </a:r>
            <a:r>
              <a:rPr kumimoji="1" lang="en-US" altLang="zh-CN" sz="2200">
                <a:latin typeface="Times New Roman" panose="02020603050405020304" pitchFamily="18" charset="0"/>
                <a:ea typeface="宋体" panose="02010600030101010101" pitchFamily="2" charset="-122"/>
              </a:rPr>
              <a:t>is nonnegative. It is also the case that</a:t>
            </a:r>
            <a:r>
              <a:rPr kumimoji="1" lang="en-US" altLang="zh-CN" sz="2200" i="1">
                <a:latin typeface="Times New Roman" panose="02020603050405020304" pitchFamily="18" charset="0"/>
                <a:ea typeface="宋体" panose="02010600030101010101" pitchFamily="2" charset="-122"/>
              </a:rPr>
              <a:t> r&lt;d. </a:t>
            </a:r>
            <a:r>
              <a:rPr kumimoji="1" lang="en-US" altLang="zh-CN" sz="2200">
                <a:latin typeface="Times New Roman" panose="02020603050405020304" pitchFamily="18" charset="0"/>
                <a:ea typeface="宋体" panose="02010600030101010101" pitchFamily="2" charset="-122"/>
              </a:rPr>
              <a:t>If it were not, then there would be a smaller nonnegative element in</a:t>
            </a:r>
            <a:r>
              <a:rPr kumimoji="1" lang="en-US" altLang="zh-CN" sz="2200" i="1">
                <a:latin typeface="Times New Roman" panose="02020603050405020304" pitchFamily="18" charset="0"/>
                <a:ea typeface="宋体" panose="02010600030101010101" pitchFamily="2" charset="-122"/>
              </a:rPr>
              <a:t> S</a:t>
            </a:r>
            <a:r>
              <a:rPr kumimoji="1" lang="en-US" altLang="zh-CN" sz="2200">
                <a:latin typeface="Times New Roman" panose="02020603050405020304" pitchFamily="18" charset="0"/>
                <a:ea typeface="宋体" panose="02010600030101010101" pitchFamily="2" charset="-122"/>
              </a:rPr>
              <a:t>, namely,</a:t>
            </a:r>
            <a:r>
              <a:rPr kumimoji="1" lang="en-US" altLang="zh-CN" sz="2200" i="1">
                <a:latin typeface="Times New Roman" panose="02020603050405020304" pitchFamily="18" charset="0"/>
                <a:ea typeface="宋体" panose="02010600030101010101" pitchFamily="2" charset="-122"/>
              </a:rPr>
              <a:t> s</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a</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d(q</a:t>
            </a:r>
            <a:r>
              <a:rPr kumimoji="1" lang="en-US" altLang="zh-CN" sz="2200" i="1" baseline="-25000">
                <a:latin typeface="Times New Roman" panose="02020603050405020304" pitchFamily="18" charset="0"/>
                <a:ea typeface="宋体" panose="02010600030101010101" pitchFamily="2" charset="-122"/>
              </a:rPr>
              <a:t>0</a:t>
            </a:r>
            <a:r>
              <a:rPr kumimoji="1" lang="en-US" altLang="zh-CN" sz="2200">
                <a:latin typeface="Times New Roman" panose="02020603050405020304" pitchFamily="18" charset="0"/>
                <a:ea typeface="宋体" panose="02010600030101010101" pitchFamily="2" charset="-122"/>
              </a:rPr>
              <a:t>.+1).</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Consequently, there exist integers q and r with 0≤r&lt;d.</a:t>
            </a:r>
          </a:p>
        </p:txBody>
      </p:sp>
      <p:sp>
        <p:nvSpPr>
          <p:cNvPr id="51208" name="Text Box 10">
            <a:extLst>
              <a:ext uri="{FF2B5EF4-FFF2-40B4-BE49-F238E27FC236}">
                <a16:creationId xmlns:a16="http://schemas.microsoft.com/office/drawing/2014/main" id="{1C6CC840-D096-4FE9-AAB5-D23996670933}"/>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9474"/>
                                        </p:tgtEl>
                                        <p:attrNameLst>
                                          <p:attrName>style.visibility</p:attrName>
                                        </p:attrNameLst>
                                      </p:cBhvr>
                                      <p:to>
                                        <p:strVal val="visible"/>
                                      </p:to>
                                    </p:set>
                                    <p:animEffect transition="in" filter="strips(downRight)">
                                      <p:cBhvr>
                                        <p:cTn id="7" dur="500"/>
                                        <p:tgtEl>
                                          <p:spTgt spid="176947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69475"/>
                                        </p:tgtEl>
                                        <p:attrNameLst>
                                          <p:attrName>style.visibility</p:attrName>
                                        </p:attrNameLst>
                                      </p:cBhvr>
                                      <p:to>
                                        <p:strVal val="visible"/>
                                      </p:to>
                                    </p:set>
                                    <p:animEffect transition="in" filter="wipe(left)">
                                      <p:cBhvr>
                                        <p:cTn id="11" dur="500"/>
                                        <p:tgtEl>
                                          <p:spTgt spid="17694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69479"/>
                                        </p:tgtEl>
                                        <p:attrNameLst>
                                          <p:attrName>style.visibility</p:attrName>
                                        </p:attrNameLst>
                                      </p:cBhvr>
                                      <p:to>
                                        <p:strVal val="visible"/>
                                      </p:to>
                                    </p:set>
                                    <p:animEffect transition="in" filter="wipe(left)">
                                      <p:cBhvr>
                                        <p:cTn id="16" dur="500"/>
                                        <p:tgtEl>
                                          <p:spTgt spid="1769479"/>
                                        </p:tgtEl>
                                      </p:cBhvr>
                                    </p:animEffect>
                                  </p:childTnLst>
                                  <p:subTnLst>
                                    <p:audio>
                                      <p:cMediaNode>
                                        <p:cTn display="0" masterRel="sameClick">
                                          <p:stCondLst>
                                            <p:cond evt="begin" delay="0">
                                              <p:tn val="14"/>
                                            </p:cond>
                                          </p:stCondLst>
                                          <p:endCondLst>
                                            <p:cond evt="onStopAudio" delay="0">
                                              <p:tgtEl>
                                                <p:sldTgt/>
                                              </p:tgtEl>
                                            </p:cond>
                                          </p:endCondLst>
                                        </p:cTn>
                                        <p:tgtEl>
                                          <p:sndTgt r:embed="rId3" name="CASHREG.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69480"/>
                                        </p:tgtEl>
                                        <p:attrNameLst>
                                          <p:attrName>style.visibility</p:attrName>
                                        </p:attrNameLst>
                                      </p:cBhvr>
                                      <p:to>
                                        <p:strVal val="visible"/>
                                      </p:to>
                                    </p:set>
                                    <p:animEffect transition="in" filter="wipe(up)">
                                      <p:cBhvr>
                                        <p:cTn id="21" dur="500"/>
                                        <p:tgtEl>
                                          <p:spTgt spid="17694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69481">
                                            <p:txEl>
                                              <p:pRg st="0" end="0"/>
                                            </p:txEl>
                                          </p:spTgt>
                                        </p:tgtEl>
                                        <p:attrNameLst>
                                          <p:attrName>style.visibility</p:attrName>
                                        </p:attrNameLst>
                                      </p:cBhvr>
                                      <p:to>
                                        <p:strVal val="visible"/>
                                      </p:to>
                                    </p:set>
                                    <p:animEffect transition="in" filter="wipe(left)">
                                      <p:cBhvr>
                                        <p:cTn id="26" dur="500"/>
                                        <p:tgtEl>
                                          <p:spTgt spid="1769481">
                                            <p:txEl>
                                              <p:pRg st="0" end="0"/>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SHREG.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69481">
                                            <p:txEl>
                                              <p:pRg st="1" end="1"/>
                                            </p:txEl>
                                          </p:spTgt>
                                        </p:tgtEl>
                                        <p:attrNameLst>
                                          <p:attrName>style.visibility</p:attrName>
                                        </p:attrNameLst>
                                      </p:cBhvr>
                                      <p:to>
                                        <p:strVal val="visible"/>
                                      </p:to>
                                    </p:set>
                                    <p:animEffect transition="in" filter="wipe(left)">
                                      <p:cBhvr>
                                        <p:cTn id="31" dur="500"/>
                                        <p:tgtEl>
                                          <p:spTgt spid="1769481">
                                            <p:txEl>
                                              <p:pRg st="1" end="1"/>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CASHREG.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69481">
                                            <p:txEl>
                                              <p:pRg st="2" end="2"/>
                                            </p:txEl>
                                          </p:spTgt>
                                        </p:tgtEl>
                                        <p:attrNameLst>
                                          <p:attrName>style.visibility</p:attrName>
                                        </p:attrNameLst>
                                      </p:cBhvr>
                                      <p:to>
                                        <p:strVal val="visible"/>
                                      </p:to>
                                    </p:set>
                                    <p:animEffect transition="in" filter="wipe(left)">
                                      <p:cBhvr>
                                        <p:cTn id="36" dur="500"/>
                                        <p:tgtEl>
                                          <p:spTgt spid="1769481">
                                            <p:txEl>
                                              <p:pRg st="2" end="2"/>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SHREG.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69481">
                                            <p:txEl>
                                              <p:pRg st="3" end="3"/>
                                            </p:txEl>
                                          </p:spTgt>
                                        </p:tgtEl>
                                        <p:attrNameLst>
                                          <p:attrName>style.visibility</p:attrName>
                                        </p:attrNameLst>
                                      </p:cBhvr>
                                      <p:to>
                                        <p:strVal val="visible"/>
                                      </p:to>
                                    </p:set>
                                    <p:animEffect transition="in" filter="wipe(left)">
                                      <p:cBhvr>
                                        <p:cTn id="41" dur="500"/>
                                        <p:tgtEl>
                                          <p:spTgt spid="1769481">
                                            <p:txEl>
                                              <p:pRg st="3" end="3"/>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74" grpId="0" autoUpdateAnimBg="0"/>
      <p:bldP spid="1769479" grpId="0" autoUpdateAnimBg="0"/>
      <p:bldP spid="1769480" grpId="0" animBg="1" autoUpdateAnimBg="0"/>
      <p:bldP spid="176948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a:extLst>
              <a:ext uri="{FF2B5EF4-FFF2-40B4-BE49-F238E27FC236}">
                <a16:creationId xmlns:a16="http://schemas.microsoft.com/office/drawing/2014/main" id="{69945CA8-35A3-402B-BD6C-8C6496DC1A5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B9D38F0-D73F-4599-8496-C4959A5BFA5A}" type="slidenum">
              <a:rPr lang="zh-CN" altLang="en-US" sz="1400" b="0" smtClean="0">
                <a:latin typeface="Arial" panose="020B0604020202020204" pitchFamily="34" charset="0"/>
                <a:ea typeface="宋体" panose="02010600030101010101" pitchFamily="2" charset="-122"/>
              </a:rPr>
              <a:pPr/>
              <a:t>11</a:t>
            </a:fld>
            <a:endParaRPr lang="en-US" altLang="zh-CN" sz="1400" b="0">
              <a:latin typeface="Arial" panose="020B0604020202020204" pitchFamily="34" charset="0"/>
              <a:ea typeface="宋体" panose="02010600030101010101" pitchFamily="2" charset="-122"/>
            </a:endParaRPr>
          </a:p>
        </p:txBody>
      </p:sp>
      <p:sp>
        <p:nvSpPr>
          <p:cNvPr id="1769479" name="Text Box 7">
            <a:extLst>
              <a:ext uri="{FF2B5EF4-FFF2-40B4-BE49-F238E27FC236}">
                <a16:creationId xmlns:a16="http://schemas.microsoft.com/office/drawing/2014/main" id="{46003336-F974-447B-8A8E-4395B22C2E7F}"/>
              </a:ext>
            </a:extLst>
          </p:cNvPr>
          <p:cNvSpPr txBox="1">
            <a:spLocks noChangeArrowheads="1"/>
          </p:cNvSpPr>
          <p:nvPr/>
        </p:nvSpPr>
        <p:spPr bwMode="auto">
          <a:xfrm>
            <a:off x="0" y="571500"/>
            <a:ext cx="9144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4〗 </a:t>
            </a:r>
            <a:r>
              <a:rPr lang="en-US" altLang="zh-CN">
                <a:latin typeface="Times New Roman" panose="02020603050405020304" pitchFamily="18" charset="0"/>
                <a:ea typeface="宋体" panose="02010600030101010101" pitchFamily="2" charset="-122"/>
                <a:cs typeface="Times New Roman" panose="02020603050405020304" pitchFamily="18" charset="0"/>
              </a:rPr>
              <a:t>In a round-robin tournament every player plays every other player exactly once and each match has a winner and loser. We say that the players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1,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2, …,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i="1" baseline="-25000">
                <a:latin typeface="Times New Roman" panose="02020603050405020304" pitchFamily="18" charset="0"/>
                <a:ea typeface="宋体" panose="02010600030101010101" pitchFamily="2" charset="-122"/>
                <a:cs typeface="Times New Roman" panose="02020603050405020304" pitchFamily="18" charset="0"/>
              </a:rPr>
              <a:t>m</a:t>
            </a:r>
            <a:r>
              <a:rPr lang="en-US" altLang="zh-CN">
                <a:latin typeface="Times New Roman" panose="02020603050405020304" pitchFamily="18" charset="0"/>
                <a:ea typeface="宋体" panose="02010600030101010101" pitchFamily="2" charset="-122"/>
                <a:cs typeface="Times New Roman" panose="02020603050405020304" pitchFamily="18" charset="0"/>
              </a:rPr>
              <a:t> form a cycle if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1 beats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2,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2 beats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3, …,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i="1" baseline="-25000">
                <a:latin typeface="Times New Roman" panose="02020603050405020304" pitchFamily="18" charset="0"/>
                <a:ea typeface="宋体" panose="02010600030101010101" pitchFamily="2" charset="-122"/>
                <a:cs typeface="Times New Roman" panose="02020603050405020304" pitchFamily="18" charset="0"/>
              </a:rPr>
              <a:t>m</a:t>
            </a:r>
            <a:r>
              <a:rPr lang="en-US" altLang="zh-CN">
                <a:latin typeface="Times New Roman" panose="02020603050405020304" pitchFamily="18" charset="0"/>
                <a:ea typeface="宋体" panose="02010600030101010101" pitchFamily="2" charset="-122"/>
                <a:cs typeface="Times New Roman" panose="02020603050405020304" pitchFamily="18" charset="0"/>
              </a:rPr>
              <a:t>-1 beats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i="1" baseline="-25000">
                <a:latin typeface="Times New Roman" panose="02020603050405020304" pitchFamily="18" charset="0"/>
                <a:ea typeface="宋体" panose="02010600030101010101" pitchFamily="2" charset="-122"/>
                <a:cs typeface="Times New Roman" panose="02020603050405020304" pitchFamily="18" charset="0"/>
              </a:rPr>
              <a:t>m</a:t>
            </a:r>
            <a:r>
              <a:rPr lang="en-US" altLang="zh-CN">
                <a:latin typeface="Times New Roman" panose="02020603050405020304" pitchFamily="18" charset="0"/>
                <a:ea typeface="宋体" panose="02010600030101010101" pitchFamily="2" charset="-122"/>
                <a:cs typeface="Times New Roman" panose="02020603050405020304" pitchFamily="18" charset="0"/>
              </a:rPr>
              <a:t>, and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i="1" baseline="-25000">
                <a:latin typeface="Times New Roman" panose="02020603050405020304" pitchFamily="18" charset="0"/>
                <a:ea typeface="宋体" panose="02010600030101010101" pitchFamily="2" charset="-122"/>
                <a:cs typeface="Times New Roman" panose="02020603050405020304" pitchFamily="18" charset="0"/>
              </a:rPr>
              <a:t>m</a:t>
            </a:r>
            <a:r>
              <a:rPr lang="en-US" altLang="zh-CN">
                <a:latin typeface="Times New Roman" panose="02020603050405020304" pitchFamily="18" charset="0"/>
                <a:ea typeface="宋体" panose="02010600030101010101" pitchFamily="2" charset="-122"/>
                <a:cs typeface="Times New Roman" panose="02020603050405020304" pitchFamily="18" charset="0"/>
              </a:rPr>
              <a:t> beats </a:t>
            </a: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en-US" altLang="zh-CN">
                <a:latin typeface="Times New Roman" panose="02020603050405020304" pitchFamily="18" charset="0"/>
                <a:ea typeface="宋体" panose="02010600030101010101" pitchFamily="2" charset="-122"/>
                <a:cs typeface="Times New Roman" panose="02020603050405020304" pitchFamily="18" charset="0"/>
              </a:rPr>
              <a:t>1. Using the well-ordering principle to show that if there is a cycle of length m (</a:t>
            </a:r>
            <a:r>
              <a:rPr lang="en-US" altLang="zh-CN" i="1">
                <a:latin typeface="Times New Roman" panose="02020603050405020304" pitchFamily="18" charset="0"/>
                <a:ea typeface="宋体" panose="02010600030101010101" pitchFamily="2" charset="-122"/>
                <a:cs typeface="Times New Roman" panose="02020603050405020304" pitchFamily="18" charset="0"/>
              </a:rPr>
              <a:t>m</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宋体" panose="02010600030101010101" pitchFamily="2" charset="-122"/>
                <a:cs typeface="Times New Roman" panose="02020603050405020304" pitchFamily="18" charset="0"/>
              </a:rPr>
              <a:t>3) among the players in a round-robin tournament, there must be a cycle of three of these player.</a:t>
            </a:r>
          </a:p>
          <a:p>
            <a:pPr>
              <a:buFont typeface="Wingdings" panose="05000000000000000000" pitchFamily="2" charset="2"/>
              <a:buNone/>
            </a:pPr>
            <a:endPar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252" name="Text Box 10">
            <a:extLst>
              <a:ext uri="{FF2B5EF4-FFF2-40B4-BE49-F238E27FC236}">
                <a16:creationId xmlns:a16="http://schemas.microsoft.com/office/drawing/2014/main" id="{CD391C6D-46DC-4C44-9F86-65AFE79BE0B9}"/>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9479"/>
                                        </p:tgtEl>
                                        <p:attrNameLst>
                                          <p:attrName>style.visibility</p:attrName>
                                        </p:attrNameLst>
                                      </p:cBhvr>
                                      <p:to>
                                        <p:strVal val="visible"/>
                                      </p:to>
                                    </p:set>
                                    <p:animEffect transition="in" filter="wipe(left)">
                                      <p:cBhvr>
                                        <p:cTn id="7" dur="500"/>
                                        <p:tgtEl>
                                          <p:spTgt spid="176947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7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a:extLst>
              <a:ext uri="{FF2B5EF4-FFF2-40B4-BE49-F238E27FC236}">
                <a16:creationId xmlns:a16="http://schemas.microsoft.com/office/drawing/2014/main" id="{988B1AB3-87D9-4AA6-9B9E-B3403546F4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1550F16-4D22-418C-9343-193C7586712F}" type="slidenum">
              <a:rPr lang="zh-CN" altLang="en-US" sz="1400" b="0" smtClean="0">
                <a:latin typeface="Arial" panose="020B0604020202020204" pitchFamily="34" charset="0"/>
                <a:ea typeface="宋体" panose="02010600030101010101" pitchFamily="2" charset="-122"/>
              </a:rPr>
              <a:pPr/>
              <a:t>12</a:t>
            </a:fld>
            <a:endParaRPr lang="en-US" altLang="zh-CN" sz="1400" b="0">
              <a:latin typeface="Arial" panose="020B0604020202020204" pitchFamily="34" charset="0"/>
              <a:ea typeface="宋体" panose="02010600030101010101" pitchFamily="2" charset="-122"/>
            </a:endParaRPr>
          </a:p>
        </p:txBody>
      </p:sp>
      <p:sp>
        <p:nvSpPr>
          <p:cNvPr id="1769480" name="AutoShape 8">
            <a:extLst>
              <a:ext uri="{FF2B5EF4-FFF2-40B4-BE49-F238E27FC236}">
                <a16:creationId xmlns:a16="http://schemas.microsoft.com/office/drawing/2014/main" id="{755548C1-A1CF-4F79-ABE3-E6C2EF17BA0F}"/>
              </a:ext>
            </a:extLst>
          </p:cNvPr>
          <p:cNvSpPr>
            <a:spLocks noChangeArrowheads="1"/>
          </p:cNvSpPr>
          <p:nvPr/>
        </p:nvSpPr>
        <p:spPr bwMode="auto">
          <a:xfrm>
            <a:off x="285750" y="571500"/>
            <a:ext cx="8462963" cy="5572125"/>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69481" name="Text Box 9">
            <a:extLst>
              <a:ext uri="{FF2B5EF4-FFF2-40B4-BE49-F238E27FC236}">
                <a16:creationId xmlns:a16="http://schemas.microsoft.com/office/drawing/2014/main" id="{F63B0051-DA2C-4FA7-B3CF-E98B3B9DD857}"/>
              </a:ext>
            </a:extLst>
          </p:cNvPr>
          <p:cNvSpPr txBox="1">
            <a:spLocks noChangeArrowheads="1"/>
          </p:cNvSpPr>
          <p:nvPr/>
        </p:nvSpPr>
        <p:spPr bwMode="auto">
          <a:xfrm>
            <a:off x="214313" y="1000125"/>
            <a:ext cx="7929562" cy="4400550"/>
          </a:xfrm>
          <a:prstGeom prst="rect">
            <a:avLst/>
          </a:prstGeom>
          <a:noFill/>
          <a:ln w="9525">
            <a:noFill/>
            <a:miter lim="800000"/>
            <a:headEnd/>
            <a:tailEnd/>
          </a:ln>
        </p:spPr>
        <p:txBody>
          <a:bodyPr>
            <a:spAutoFit/>
          </a:bodyPr>
          <a:lstStyle/>
          <a:p>
            <a:pPr marL="342900" indent="-342900" eaLnBrk="1" hangingPunct="1">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ea typeface="楷体_GB2312"/>
                <a:cs typeface="Times New Roman" pitchFamily="18" charset="0"/>
              </a:rPr>
              <a:t>     Assume that there is no cycle of three players. Since there is at least one cycle in the round-robin tournament, the set of all positive integers </a:t>
            </a:r>
            <a:r>
              <a:rPr kumimoji="1" lang="en-US" altLang="zh-CN" sz="2000" b="0" i="1" kern="0" dirty="0">
                <a:solidFill>
                  <a:srgbClr val="000000"/>
                </a:solidFill>
                <a:latin typeface="Times New Roman" pitchFamily="18" charset="0"/>
                <a:ea typeface="楷体_GB2312"/>
                <a:cs typeface="Times New Roman" pitchFamily="18" charset="0"/>
              </a:rPr>
              <a:t>n</a:t>
            </a:r>
            <a:r>
              <a:rPr kumimoji="1" lang="en-US" altLang="zh-CN" sz="2000" b="0" kern="0" dirty="0">
                <a:solidFill>
                  <a:srgbClr val="000000"/>
                </a:solidFill>
                <a:latin typeface="Times New Roman" pitchFamily="18" charset="0"/>
                <a:ea typeface="楷体_GB2312"/>
                <a:cs typeface="Times New Roman" pitchFamily="18" charset="0"/>
              </a:rPr>
              <a:t> for which there is a cycle of length </a:t>
            </a:r>
            <a:r>
              <a:rPr kumimoji="1" lang="en-US" altLang="zh-CN" sz="2000" b="0" i="1" kern="0" dirty="0">
                <a:solidFill>
                  <a:srgbClr val="000000"/>
                </a:solidFill>
                <a:latin typeface="Times New Roman" pitchFamily="18" charset="0"/>
                <a:ea typeface="楷体_GB2312"/>
                <a:cs typeface="Times New Roman" pitchFamily="18" charset="0"/>
              </a:rPr>
              <a:t>n</a:t>
            </a:r>
            <a:r>
              <a:rPr kumimoji="1" lang="en-US" altLang="zh-CN" sz="2000" b="0" kern="0" dirty="0">
                <a:solidFill>
                  <a:srgbClr val="000000"/>
                </a:solidFill>
                <a:latin typeface="Times New Roman" pitchFamily="18" charset="0"/>
                <a:ea typeface="楷体_GB2312"/>
                <a:cs typeface="Times New Roman" pitchFamily="18" charset="0"/>
              </a:rPr>
              <a:t> is nonempty.</a:t>
            </a:r>
          </a:p>
          <a:p>
            <a:pPr marL="342900" indent="-342900" eaLnBrk="1" hangingPunct="1">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ea typeface="楷体_GB2312"/>
                <a:cs typeface="Times New Roman" pitchFamily="18" charset="0"/>
              </a:rPr>
              <a:t>    By the well-ordering property, this set of positive integers has a least element </a:t>
            </a:r>
            <a:r>
              <a:rPr kumimoji="1" lang="en-US" altLang="zh-CN" sz="2000" b="0" i="1" kern="0" dirty="0">
                <a:solidFill>
                  <a:srgbClr val="000000"/>
                </a:solidFill>
                <a:latin typeface="Times New Roman" pitchFamily="18" charset="0"/>
                <a:ea typeface="楷体_GB2312"/>
                <a:cs typeface="Times New Roman" pitchFamily="18" charset="0"/>
              </a:rPr>
              <a:t>k</a:t>
            </a:r>
            <a:r>
              <a:rPr kumimoji="1" lang="en-US" altLang="zh-CN" sz="2000" b="0" kern="0" dirty="0">
                <a:solidFill>
                  <a:srgbClr val="000000"/>
                </a:solidFill>
                <a:latin typeface="Times New Roman" pitchFamily="18" charset="0"/>
                <a:ea typeface="楷体_GB2312"/>
                <a:cs typeface="Times New Roman" pitchFamily="18" charset="0"/>
              </a:rPr>
              <a:t>, which by assumption must be greater than three. Consequently, there exists a cycle of players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1,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2,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3, …, </a:t>
            </a:r>
            <a:r>
              <a:rPr kumimoji="1" lang="en-US" altLang="zh-CN" sz="2000" b="0" i="1" kern="0" dirty="0" err="1">
                <a:solidFill>
                  <a:srgbClr val="000000"/>
                </a:solidFill>
                <a:latin typeface="Times New Roman" pitchFamily="18" charset="0"/>
                <a:ea typeface="楷体_GB2312"/>
                <a:cs typeface="Times New Roman" pitchFamily="18" charset="0"/>
              </a:rPr>
              <a:t>p</a:t>
            </a:r>
            <a:r>
              <a:rPr kumimoji="1" lang="en-US" altLang="zh-CN" sz="2000" b="0" i="1" kern="0" baseline="-25000" dirty="0" err="1">
                <a:solidFill>
                  <a:srgbClr val="000000"/>
                </a:solidFill>
                <a:latin typeface="Times New Roman" pitchFamily="18" charset="0"/>
                <a:ea typeface="楷体_GB2312"/>
                <a:cs typeface="Times New Roman" pitchFamily="18" charset="0"/>
              </a:rPr>
              <a:t>k</a:t>
            </a:r>
            <a:r>
              <a:rPr kumimoji="1" lang="en-US" altLang="zh-CN" sz="2000" b="0" kern="0" dirty="0">
                <a:solidFill>
                  <a:srgbClr val="000000"/>
                </a:solidFill>
                <a:latin typeface="Times New Roman" pitchFamily="18" charset="0"/>
                <a:ea typeface="楷体_GB2312"/>
                <a:cs typeface="Times New Roman" pitchFamily="18" charset="0"/>
              </a:rPr>
              <a:t> and no shorter cycle exists.</a:t>
            </a:r>
          </a:p>
          <a:p>
            <a:pPr marL="342900" indent="-342900" eaLnBrk="1" hangingPunct="1">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ea typeface="楷体_GB2312"/>
                <a:cs typeface="Times New Roman" pitchFamily="18" charset="0"/>
              </a:rPr>
              <a:t>    Consider the first three elements of this cycle,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1,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2,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3. There are two possible outcomes of the match between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1 and </a:t>
            </a:r>
            <a:r>
              <a:rPr kumimoji="1" lang="en-US" altLang="zh-CN" sz="2000" b="0" i="1" kern="0" dirty="0">
                <a:solidFill>
                  <a:srgbClr val="000000"/>
                </a:solidFill>
                <a:latin typeface="Times New Roman" pitchFamily="18" charset="0"/>
                <a:ea typeface="楷体_GB2312"/>
                <a:cs typeface="Times New Roman" pitchFamily="18" charset="0"/>
              </a:rPr>
              <a:t>p3</a:t>
            </a:r>
            <a:r>
              <a:rPr kumimoji="1" lang="en-US" altLang="zh-CN" sz="2000" b="0" kern="0" dirty="0">
                <a:solidFill>
                  <a:srgbClr val="000000"/>
                </a:solidFill>
                <a:latin typeface="Times New Roman" pitchFamily="18" charset="0"/>
                <a:ea typeface="楷体_GB2312"/>
                <a:cs typeface="Times New Roman" pitchFamily="18" charset="0"/>
              </a:rPr>
              <a:t>. </a:t>
            </a:r>
          </a:p>
          <a:p>
            <a:pPr marL="342900" indent="-342900" eaLnBrk="1" hangingPunct="1">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ea typeface="楷体_GB2312"/>
                <a:cs typeface="Times New Roman" pitchFamily="18" charset="0"/>
              </a:rPr>
              <a:t>     Case I: </a:t>
            </a:r>
            <a:r>
              <a:rPr kumimoji="1" lang="en-US" altLang="zh-CN" sz="2000" b="0" i="1" kern="0" dirty="0">
                <a:solidFill>
                  <a:srgbClr val="000000"/>
                </a:solidFill>
                <a:latin typeface="Times New Roman" pitchFamily="18" charset="0"/>
                <a:ea typeface="楷体_GB2312"/>
                <a:cs typeface="Times New Roman" pitchFamily="18" charset="0"/>
              </a:rPr>
              <a:t>p3</a:t>
            </a:r>
            <a:r>
              <a:rPr kumimoji="1" lang="en-US" altLang="zh-CN" sz="2000" b="0" kern="0" dirty="0">
                <a:solidFill>
                  <a:srgbClr val="000000"/>
                </a:solidFill>
                <a:latin typeface="Times New Roman" pitchFamily="18" charset="0"/>
                <a:ea typeface="楷体_GB2312"/>
                <a:cs typeface="Times New Roman" pitchFamily="18" charset="0"/>
              </a:rPr>
              <a:t> beats </a:t>
            </a:r>
            <a:r>
              <a:rPr kumimoji="1" lang="en-US" altLang="zh-CN" sz="2000" b="0" i="1" kern="0" dirty="0">
                <a:solidFill>
                  <a:srgbClr val="000000"/>
                </a:solidFill>
                <a:latin typeface="Times New Roman" pitchFamily="18" charset="0"/>
                <a:ea typeface="楷体_GB2312"/>
                <a:cs typeface="Times New Roman" pitchFamily="18" charset="0"/>
              </a:rPr>
              <a:t>p1</a:t>
            </a:r>
          </a:p>
          <a:p>
            <a:pPr marL="342900" indent="-342900" eaLnBrk="1" hangingPunct="1">
              <a:spcBef>
                <a:spcPct val="20000"/>
              </a:spcBef>
              <a:buClr>
                <a:srgbClr val="3333CC"/>
              </a:buClr>
              <a:buFont typeface="Wingdings" pitchFamily="2" charset="2"/>
              <a:buNone/>
              <a:defRPr/>
            </a:pPr>
            <a:r>
              <a:rPr kumimoji="1" lang="en-US" altLang="zh-CN" sz="2000" b="0" i="1" kern="0" dirty="0">
                <a:solidFill>
                  <a:srgbClr val="000000"/>
                </a:solidFill>
                <a:latin typeface="Times New Roman" pitchFamily="18" charset="0"/>
                <a:ea typeface="楷体_GB2312"/>
                <a:cs typeface="Times New Roman" pitchFamily="18" charset="0"/>
              </a:rPr>
              <a:t>     </a:t>
            </a:r>
            <a:r>
              <a:rPr kumimoji="1" lang="en-US" altLang="zh-CN" sz="2000" b="0" kern="0" dirty="0">
                <a:solidFill>
                  <a:srgbClr val="000000"/>
                </a:solidFill>
                <a:latin typeface="Times New Roman" pitchFamily="18" charset="0"/>
                <a:ea typeface="楷体_GB2312"/>
                <a:cs typeface="Times New Roman" pitchFamily="18" charset="0"/>
              </a:rPr>
              <a:t>Case II: </a:t>
            </a:r>
            <a:r>
              <a:rPr kumimoji="1" lang="en-US" altLang="zh-CN" sz="2000" b="0" i="1" kern="0" dirty="0">
                <a:solidFill>
                  <a:srgbClr val="000000"/>
                </a:solidFill>
                <a:latin typeface="Times New Roman" pitchFamily="18" charset="0"/>
                <a:ea typeface="楷体_GB2312"/>
                <a:cs typeface="Times New Roman" pitchFamily="18" charset="0"/>
              </a:rPr>
              <a:t>p1 </a:t>
            </a:r>
            <a:r>
              <a:rPr kumimoji="1" lang="en-US" altLang="zh-CN" sz="2000" b="0" kern="0" dirty="0">
                <a:solidFill>
                  <a:srgbClr val="000000"/>
                </a:solidFill>
                <a:latin typeface="Times New Roman" pitchFamily="18" charset="0"/>
                <a:ea typeface="楷体_GB2312"/>
                <a:cs typeface="Times New Roman" pitchFamily="18" charset="0"/>
              </a:rPr>
              <a:t>beats </a:t>
            </a:r>
            <a:r>
              <a:rPr kumimoji="1" lang="en-US" altLang="zh-CN" sz="2000" b="0" i="1" kern="0" dirty="0">
                <a:solidFill>
                  <a:srgbClr val="000000"/>
                </a:solidFill>
                <a:latin typeface="Times New Roman" pitchFamily="18" charset="0"/>
                <a:ea typeface="楷体_GB2312"/>
                <a:cs typeface="Times New Roman" pitchFamily="18" charset="0"/>
              </a:rPr>
              <a:t>p3</a:t>
            </a:r>
          </a:p>
          <a:p>
            <a:pPr marL="342900" indent="-342900" eaLnBrk="1" hangingPunct="1">
              <a:spcBef>
                <a:spcPct val="20000"/>
              </a:spcBef>
              <a:buClr>
                <a:srgbClr val="3333CC"/>
              </a:buClr>
              <a:buFont typeface="Wingdings" pitchFamily="2" charset="2"/>
              <a:buNone/>
              <a:defRPr/>
            </a:pPr>
            <a:r>
              <a:rPr kumimoji="1" lang="en-US" altLang="zh-CN" sz="2000" b="0" i="1" kern="0" dirty="0">
                <a:solidFill>
                  <a:srgbClr val="000000"/>
                </a:solidFill>
                <a:latin typeface="Times New Roman" pitchFamily="18" charset="0"/>
                <a:ea typeface="楷体_GB2312"/>
                <a:cs typeface="Times New Roman" pitchFamily="18" charset="0"/>
              </a:rPr>
              <a:t>     </a:t>
            </a:r>
            <a:r>
              <a:rPr kumimoji="1" lang="en-US" altLang="zh-CN" sz="2000" b="0" kern="0" dirty="0">
                <a:solidFill>
                  <a:srgbClr val="000000"/>
                </a:solidFill>
                <a:latin typeface="Times New Roman" pitchFamily="18" charset="0"/>
                <a:ea typeface="楷体_GB2312"/>
                <a:cs typeface="Times New Roman" pitchFamily="18" charset="0"/>
              </a:rPr>
              <a:t>Either case forms a contradiction. Therefore there must be a cycle of length three.</a:t>
            </a:r>
          </a:p>
        </p:txBody>
      </p:sp>
      <p:sp>
        <p:nvSpPr>
          <p:cNvPr id="55301" name="Text Box 10">
            <a:extLst>
              <a:ext uri="{FF2B5EF4-FFF2-40B4-BE49-F238E27FC236}">
                <a16:creationId xmlns:a16="http://schemas.microsoft.com/office/drawing/2014/main" id="{79F7DC32-B962-4269-952B-D6D510248D43}"/>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69480"/>
                                        </p:tgtEl>
                                        <p:attrNameLst>
                                          <p:attrName>style.visibility</p:attrName>
                                        </p:attrNameLst>
                                      </p:cBhvr>
                                      <p:to>
                                        <p:strVal val="visible"/>
                                      </p:to>
                                    </p:set>
                                    <p:animEffect transition="in" filter="wipe(up)">
                                      <p:cBhvr>
                                        <p:cTn id="7" dur="500"/>
                                        <p:tgtEl>
                                          <p:spTgt spid="17694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9481">
                                            <p:txEl>
                                              <p:pRg st="0" end="0"/>
                                            </p:txEl>
                                          </p:spTgt>
                                        </p:tgtEl>
                                        <p:attrNameLst>
                                          <p:attrName>style.visibility</p:attrName>
                                        </p:attrNameLst>
                                      </p:cBhvr>
                                      <p:to>
                                        <p:strVal val="visible"/>
                                      </p:to>
                                    </p:set>
                                    <p:animEffect transition="in" filter="wipe(left)">
                                      <p:cBhvr>
                                        <p:cTn id="12" dur="500"/>
                                        <p:tgtEl>
                                          <p:spTgt spid="176948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69481">
                                            <p:txEl>
                                              <p:pRg st="1" end="1"/>
                                            </p:txEl>
                                          </p:spTgt>
                                        </p:tgtEl>
                                        <p:attrNameLst>
                                          <p:attrName>style.visibility</p:attrName>
                                        </p:attrNameLst>
                                      </p:cBhvr>
                                      <p:to>
                                        <p:strVal val="visible"/>
                                      </p:to>
                                    </p:set>
                                    <p:animEffect transition="in" filter="wipe(left)">
                                      <p:cBhvr>
                                        <p:cTn id="17" dur="500"/>
                                        <p:tgtEl>
                                          <p:spTgt spid="176948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69481">
                                            <p:txEl>
                                              <p:pRg st="2" end="2"/>
                                            </p:txEl>
                                          </p:spTgt>
                                        </p:tgtEl>
                                        <p:attrNameLst>
                                          <p:attrName>style.visibility</p:attrName>
                                        </p:attrNameLst>
                                      </p:cBhvr>
                                      <p:to>
                                        <p:strVal val="visible"/>
                                      </p:to>
                                    </p:set>
                                    <p:animEffect transition="in" filter="wipe(left)">
                                      <p:cBhvr>
                                        <p:cTn id="22" dur="500"/>
                                        <p:tgtEl>
                                          <p:spTgt spid="1769481">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69481">
                                            <p:txEl>
                                              <p:pRg st="3" end="3"/>
                                            </p:txEl>
                                          </p:spTgt>
                                        </p:tgtEl>
                                        <p:attrNameLst>
                                          <p:attrName>style.visibility</p:attrName>
                                        </p:attrNameLst>
                                      </p:cBhvr>
                                      <p:to>
                                        <p:strVal val="visible"/>
                                      </p:to>
                                    </p:set>
                                    <p:animEffect transition="in" filter="wipe(left)">
                                      <p:cBhvr>
                                        <p:cTn id="27" dur="500"/>
                                        <p:tgtEl>
                                          <p:spTgt spid="1769481">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9481">
                                            <p:txEl>
                                              <p:pRg st="4" end="4"/>
                                            </p:txEl>
                                          </p:spTgt>
                                        </p:tgtEl>
                                        <p:attrNameLst>
                                          <p:attrName>style.visibility</p:attrName>
                                        </p:attrNameLst>
                                      </p:cBhvr>
                                      <p:to>
                                        <p:strVal val="visible"/>
                                      </p:to>
                                    </p:set>
                                    <p:animEffect transition="in" filter="wipe(left)">
                                      <p:cBhvr>
                                        <p:cTn id="32" dur="500"/>
                                        <p:tgtEl>
                                          <p:spTgt spid="1769481">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69481">
                                            <p:txEl>
                                              <p:pRg st="5" end="5"/>
                                            </p:txEl>
                                          </p:spTgt>
                                        </p:tgtEl>
                                        <p:attrNameLst>
                                          <p:attrName>style.visibility</p:attrName>
                                        </p:attrNameLst>
                                      </p:cBhvr>
                                      <p:to>
                                        <p:strVal val="visible"/>
                                      </p:to>
                                    </p:set>
                                    <p:animEffect transition="in" filter="wipe(left)">
                                      <p:cBhvr>
                                        <p:cTn id="37" dur="500"/>
                                        <p:tgtEl>
                                          <p:spTgt spid="1769481">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80" grpId="0" animBg="1" autoUpdateAnimBg="0"/>
      <p:bldP spid="176948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a:extLst>
              <a:ext uri="{FF2B5EF4-FFF2-40B4-BE49-F238E27FC236}">
                <a16:creationId xmlns:a16="http://schemas.microsoft.com/office/drawing/2014/main" id="{5A36243D-8878-4151-96B9-60A7221FB4D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EA03B67-5D91-47F9-86B8-8DFBBC04F497}" type="slidenum">
              <a:rPr lang="zh-CN" altLang="en-US" sz="1400" b="0" smtClean="0">
                <a:latin typeface="Arial" panose="020B0604020202020204" pitchFamily="34" charset="0"/>
                <a:ea typeface="宋体" panose="02010600030101010101" pitchFamily="2" charset="-122"/>
              </a:rPr>
              <a:pPr/>
              <a:t>13</a:t>
            </a:fld>
            <a:endParaRPr lang="en-US" altLang="zh-CN" sz="1400" b="0">
              <a:latin typeface="Arial" panose="020B0604020202020204" pitchFamily="34" charset="0"/>
              <a:ea typeface="宋体" panose="02010600030101010101" pitchFamily="2" charset="-122"/>
            </a:endParaRPr>
          </a:p>
        </p:txBody>
      </p:sp>
      <p:sp>
        <p:nvSpPr>
          <p:cNvPr id="57347" name="Text Box 2">
            <a:extLst>
              <a:ext uri="{FF2B5EF4-FFF2-40B4-BE49-F238E27FC236}">
                <a16:creationId xmlns:a16="http://schemas.microsoft.com/office/drawing/2014/main" id="{95D73CB1-6F80-414F-9E32-30559A8381ED}"/>
              </a:ext>
            </a:extLst>
          </p:cNvPr>
          <p:cNvSpPr txBox="1">
            <a:spLocks noChangeArrowheads="1"/>
          </p:cNvSpPr>
          <p:nvPr/>
        </p:nvSpPr>
        <p:spPr bwMode="auto">
          <a:xfrm>
            <a:off x="762000" y="1371600"/>
            <a:ext cx="6781800" cy="2124075"/>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Homework (Due on March 30)</a:t>
            </a:r>
          </a:p>
          <a:p>
            <a:pPr>
              <a:spcBef>
                <a:spcPct val="50000"/>
              </a:spcBef>
            </a:pPr>
            <a:r>
              <a:rPr kumimoji="1" lang="en-US" altLang="zh-CN" i="1" u="sng">
                <a:solidFill>
                  <a:srgbClr val="FF0000"/>
                </a:solidFill>
                <a:latin typeface="Times New Roman" panose="02020603050405020304" pitchFamily="18" charset="0"/>
                <a:ea typeface="宋体" panose="02010600030101010101" pitchFamily="2" charset="-122"/>
                <a:sym typeface="Symbol" panose="05050102010706020507" pitchFamily="18" charset="2"/>
              </a:rPr>
              <a:t>Ver. 8 &amp; Ver. 7</a:t>
            </a:r>
            <a:endParaRPr kumimoji="1" lang="en-US" altLang="zh-CN">
              <a:solidFill>
                <a:srgbClr val="FF0000"/>
              </a:solidFill>
              <a:latin typeface="Times New Roman" panose="02020603050405020304" pitchFamily="18" charset="0"/>
              <a:ea typeface="宋体" panose="02010600030101010101" pitchFamily="2" charset="-122"/>
            </a:endParaRPr>
          </a:p>
          <a:p>
            <a:pPr>
              <a:spcBef>
                <a:spcPct val="50000"/>
              </a:spcBef>
              <a:buFont typeface="Wingdings" panose="05000000000000000000" pitchFamily="2" charset="2"/>
              <a:buNone/>
            </a:pPr>
            <a:r>
              <a:rPr kumimoji="1" lang="en-US" altLang="zh-CN">
                <a:solidFill>
                  <a:srgbClr val="FF0000"/>
                </a:solidFill>
                <a:latin typeface="Times New Roman" panose="02020603050405020304" pitchFamily="18" charset="0"/>
                <a:ea typeface="宋体" panose="02010600030101010101" pitchFamily="2" charset="-122"/>
              </a:rPr>
              <a:t>Sec. 5.2  </a:t>
            </a:r>
            <a:r>
              <a:rPr kumimoji="1" lang="en-US" altLang="zh-CN">
                <a:latin typeface="Times New Roman" panose="02020603050405020304" pitchFamily="18" charset="0"/>
                <a:ea typeface="宋体" panose="02010600030101010101" pitchFamily="2" charset="-122"/>
              </a:rPr>
              <a:t>8,</a:t>
            </a:r>
            <a:r>
              <a:rPr kumimoji="1" lang="en-US" altLang="zh-CN">
                <a:solidFill>
                  <a:srgbClr val="FF0000"/>
                </a:solidFill>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18, , 39 </a:t>
            </a:r>
            <a:r>
              <a:rPr kumimoji="1" lang="en-US" altLang="zh-CN">
                <a:solidFill>
                  <a:srgbClr val="CC00FF"/>
                </a:solidFill>
                <a:latin typeface="Times New Roman" panose="02020603050405020304" pitchFamily="18" charset="0"/>
                <a:ea typeface="宋体" panose="02010600030101010101" pitchFamily="2" charset="-122"/>
              </a:rPr>
              <a:t>   </a:t>
            </a:r>
          </a:p>
          <a:p>
            <a:pPr eaLnBrk="1" hangingPunct="1">
              <a:spcBef>
                <a:spcPct val="50000"/>
              </a:spcBef>
            </a:pPr>
            <a:endParaRPr kumimoji="1" lang="en-US" altLang="zh-CN">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a:extLst>
              <a:ext uri="{FF2B5EF4-FFF2-40B4-BE49-F238E27FC236}">
                <a16:creationId xmlns:a16="http://schemas.microsoft.com/office/drawing/2014/main" id="{5A90B1DE-1F16-4F1C-9C1E-17168414B83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77B6596-E96D-4321-90C8-73D60F737325}" type="slidenum">
              <a:rPr lang="zh-CN" altLang="en-US" sz="1400" b="0" smtClean="0">
                <a:latin typeface="Arial" panose="020B0604020202020204" pitchFamily="34" charset="0"/>
                <a:ea typeface="宋体" panose="02010600030101010101" pitchFamily="2" charset="-122"/>
              </a:rPr>
              <a:pPr/>
              <a:t>14</a:t>
            </a:fld>
            <a:endParaRPr lang="en-US" altLang="zh-CN" sz="1400" b="0">
              <a:latin typeface="Arial" panose="020B0604020202020204" pitchFamily="34" charset="0"/>
              <a:ea typeface="宋体" panose="02010600030101010101" pitchFamily="2" charset="-122"/>
            </a:endParaRPr>
          </a:p>
        </p:txBody>
      </p:sp>
      <p:sp>
        <p:nvSpPr>
          <p:cNvPr id="1794050" name="Text Box 2">
            <a:extLst>
              <a:ext uri="{FF2B5EF4-FFF2-40B4-BE49-F238E27FC236}">
                <a16:creationId xmlns:a16="http://schemas.microsoft.com/office/drawing/2014/main" id="{F675C168-AA08-4278-A3FC-C551B6982B55}"/>
              </a:ext>
            </a:extLst>
          </p:cNvPr>
          <p:cNvSpPr txBox="1">
            <a:spLocks noChangeArrowheads="1"/>
          </p:cNvSpPr>
          <p:nvPr/>
        </p:nvSpPr>
        <p:spPr bwMode="auto">
          <a:xfrm>
            <a:off x="381000" y="822325"/>
            <a:ext cx="8534400" cy="519113"/>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pitchFamily="34" charset="0"/>
                <a:ea typeface="宋体" pitchFamily="2" charset="-122"/>
              </a:rPr>
              <a:t>Chapter 5  Induction and Recursion </a:t>
            </a:r>
          </a:p>
        </p:txBody>
      </p:sp>
      <p:sp>
        <p:nvSpPr>
          <p:cNvPr id="1794051" name="Text Box 3">
            <a:extLst>
              <a:ext uri="{FF2B5EF4-FFF2-40B4-BE49-F238E27FC236}">
                <a16:creationId xmlns:a16="http://schemas.microsoft.com/office/drawing/2014/main" id="{4A810AAB-DF23-4826-8430-8C3448EC5BB5}"/>
              </a:ext>
            </a:extLst>
          </p:cNvPr>
          <p:cNvSpPr txBox="1">
            <a:spLocks noChangeArrowheads="1"/>
          </p:cNvSpPr>
          <p:nvPr/>
        </p:nvSpPr>
        <p:spPr bwMode="auto">
          <a:xfrm>
            <a:off x="838200" y="1981200"/>
            <a:ext cx="7696200" cy="2455863"/>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pitchFamily="34" charset="0"/>
                <a:ea typeface="宋体" pitchFamily="2" charset="-122"/>
                <a:sym typeface="Webdings" pitchFamily="18" charset="2"/>
              </a:rPr>
              <a:t>5.1   Mathematical Induction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pitchFamily="34" charset="0"/>
                <a:ea typeface="宋体" pitchFamily="2" charset="-122"/>
                <a:sym typeface="Webdings" pitchFamily="18" charset="2"/>
              </a:rPr>
              <a:t>5.2   Strong Induction and Well-Ordering</a:t>
            </a: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 </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5.3   Recursive Definitions and Structural Induction</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pitchFamily="34" charset="0"/>
                <a:ea typeface="宋体" pitchFamily="2" charset="-122"/>
                <a:sym typeface="Webdings" pitchFamily="18" charset="2"/>
              </a:rPr>
              <a:t>5.4   Recursive Algorithms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149F35DE-D13D-483B-A9B1-2088C0FEBA2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33C79CC-CF8F-4B4E-B636-F19F61F824E8}" type="slidenum">
              <a:rPr lang="zh-CN" altLang="en-US" sz="1400" b="0" smtClean="0">
                <a:latin typeface="Arial" panose="020B0604020202020204" pitchFamily="34" charset="0"/>
                <a:ea typeface="宋体" panose="02010600030101010101" pitchFamily="2" charset="-122"/>
              </a:rPr>
              <a:pPr/>
              <a:t>15</a:t>
            </a:fld>
            <a:endParaRPr lang="en-US" altLang="zh-CN" sz="1400" b="0">
              <a:latin typeface="Arial" panose="020B0604020202020204" pitchFamily="34" charset="0"/>
              <a:ea typeface="宋体" panose="02010600030101010101" pitchFamily="2" charset="-122"/>
            </a:endParaRPr>
          </a:p>
        </p:txBody>
      </p:sp>
      <p:sp>
        <p:nvSpPr>
          <p:cNvPr id="1796098" name="Text Box 2">
            <a:extLst>
              <a:ext uri="{FF2B5EF4-FFF2-40B4-BE49-F238E27FC236}">
                <a16:creationId xmlns:a16="http://schemas.microsoft.com/office/drawing/2014/main" id="{BA11DC6F-8910-4A68-BEAF-D4C7B0E82404}"/>
              </a:ext>
            </a:extLst>
          </p:cNvPr>
          <p:cNvSpPr txBox="1">
            <a:spLocks noChangeArrowheads="1"/>
          </p:cNvSpPr>
          <p:nvPr/>
        </p:nvSpPr>
        <p:spPr bwMode="auto">
          <a:xfrm>
            <a:off x="457200" y="836613"/>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1. Introduction</a:t>
            </a:r>
            <a:r>
              <a:rPr kumimoji="1" lang="en-US" altLang="zh-CN">
                <a:effectLst>
                  <a:outerShdw blurRad="38100" dist="38100" dir="2700000" algn="tl">
                    <a:srgbClr val="C0C0C0"/>
                  </a:outerShdw>
                </a:effectLst>
                <a:latin typeface="Times New Roman" pitchFamily="18" charset="0"/>
                <a:ea typeface="宋体" pitchFamily="2" charset="-122"/>
              </a:rPr>
              <a:t> </a:t>
            </a:r>
          </a:p>
        </p:txBody>
      </p:sp>
      <p:sp>
        <p:nvSpPr>
          <p:cNvPr id="61444" name="Line 3">
            <a:extLst>
              <a:ext uri="{FF2B5EF4-FFF2-40B4-BE49-F238E27FC236}">
                <a16:creationId xmlns:a16="http://schemas.microsoft.com/office/drawing/2014/main" id="{1C9E34A8-9C7D-4F7B-9F27-6C36ABA0D6E4}"/>
              </a:ext>
            </a:extLst>
          </p:cNvPr>
          <p:cNvSpPr>
            <a:spLocks noChangeShapeType="1"/>
          </p:cNvSpPr>
          <p:nvPr/>
        </p:nvSpPr>
        <p:spPr bwMode="auto">
          <a:xfrm>
            <a:off x="609600" y="1289050"/>
            <a:ext cx="1979613"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5" name="Text Box 4">
            <a:extLst>
              <a:ext uri="{FF2B5EF4-FFF2-40B4-BE49-F238E27FC236}">
                <a16:creationId xmlns:a16="http://schemas.microsoft.com/office/drawing/2014/main" id="{74B666C8-B451-4144-80ED-0B56EE73D62B}"/>
              </a:ext>
            </a:extLst>
          </p:cNvPr>
          <p:cNvSpPr txBox="1">
            <a:spLocks noChangeArrowheads="1"/>
          </p:cNvSpPr>
          <p:nvPr/>
        </p:nvSpPr>
        <p:spPr bwMode="auto">
          <a:xfrm>
            <a:off x="685800" y="1446213"/>
            <a:ext cx="7620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60000"/>
              </a:spcBef>
            </a:pP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Recursion</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is a principle closely related to mathematical induction.</a:t>
            </a:r>
          </a:p>
          <a:p>
            <a:pPr eaLnBrk="1" hangingPunct="1">
              <a:spcBef>
                <a:spcPct val="20000"/>
              </a:spcBef>
            </a:pP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In a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recursive</a:t>
            </a:r>
            <a:r>
              <a:rPr lang="en-US" altLang="zh-CN">
                <a:solidFill>
                  <a:srgbClr val="008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definition</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an object is defined in terms of itself.</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20000"/>
              </a:spcBef>
            </a:pP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We can recursively define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sequences</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functions</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and</a:t>
            </a:r>
            <a:r>
              <a:rPr lang="en-US" altLang="zh-CN">
                <a:solidFill>
                  <a:srgbClr val="008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sets</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1446" name="Text Box 5">
            <a:extLst>
              <a:ext uri="{FF2B5EF4-FFF2-40B4-BE49-F238E27FC236}">
                <a16:creationId xmlns:a16="http://schemas.microsoft.com/office/drawing/2014/main" id="{5963AB90-F254-4BAC-BF7D-FDDB52777469}"/>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a:extLst>
              <a:ext uri="{FF2B5EF4-FFF2-40B4-BE49-F238E27FC236}">
                <a16:creationId xmlns:a16="http://schemas.microsoft.com/office/drawing/2014/main" id="{12865D7D-C5A7-41E5-91A4-7140353ABC0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75E795C-1C01-49E9-8B49-237F71578706}" type="slidenum">
              <a:rPr lang="zh-CN" altLang="en-US" sz="1400" b="0" smtClean="0">
                <a:latin typeface="Arial" panose="020B0604020202020204" pitchFamily="34" charset="0"/>
                <a:ea typeface="宋体" panose="02010600030101010101" pitchFamily="2" charset="-122"/>
              </a:rPr>
              <a:pPr/>
              <a:t>16</a:t>
            </a:fld>
            <a:endParaRPr lang="en-US" altLang="zh-CN" sz="1400" b="0">
              <a:latin typeface="Arial" panose="020B0604020202020204" pitchFamily="34" charset="0"/>
              <a:ea typeface="宋体" panose="02010600030101010101" pitchFamily="2" charset="-122"/>
            </a:endParaRPr>
          </a:p>
        </p:txBody>
      </p:sp>
      <p:sp>
        <p:nvSpPr>
          <p:cNvPr id="63491" name="Text Box 2">
            <a:extLst>
              <a:ext uri="{FF2B5EF4-FFF2-40B4-BE49-F238E27FC236}">
                <a16:creationId xmlns:a16="http://schemas.microsoft.com/office/drawing/2014/main" id="{BB0FDE12-636D-4646-BD58-B5281EA21B5F}"/>
              </a:ext>
            </a:extLst>
          </p:cNvPr>
          <p:cNvSpPr txBox="1">
            <a:spLocks noChangeArrowheads="1"/>
          </p:cNvSpPr>
          <p:nvPr/>
        </p:nvSpPr>
        <p:spPr bwMode="auto">
          <a:xfrm>
            <a:off x="185738" y="1285875"/>
            <a:ext cx="8729662"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371600" indent="-4572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zh-CN" altLang="en-US" i="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8000"/>
                </a:solidFill>
                <a:latin typeface="Times New Roman" panose="02020603050405020304" pitchFamily="18" charset="0"/>
                <a:ea typeface="宋体" panose="02010600030101010101" pitchFamily="2" charset="-122"/>
                <a:cs typeface="Times New Roman" panose="02020603050405020304" pitchFamily="18" charset="0"/>
              </a:rPr>
              <a:t>Recursively defined functions</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with the set of nonnegative integers as its domain: </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lvl="2" eaLnBrk="1" hangingPunct="1">
              <a:spcBef>
                <a:spcPct val="4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Specify the value of the function at zero.</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lvl="2" eaLnBrk="1" hangingPunct="1">
              <a:spcBef>
                <a:spcPct val="4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rPr>
              <a:t>Recursive Step</a:t>
            </a:r>
            <a:r>
              <a:rPr kumimoji="1" lang="en-US" altLang="zh-CN">
                <a:latin typeface="Times New Roman" panose="02020603050405020304" pitchFamily="18" charset="0"/>
                <a:ea typeface="宋体" panose="02010600030101010101" pitchFamily="2" charset="-122"/>
              </a:rPr>
              <a:t>: Give a rule for finding its value at an integer from its values at smaller integers.</a:t>
            </a:r>
          </a:p>
        </p:txBody>
      </p:sp>
      <p:sp>
        <p:nvSpPr>
          <p:cNvPr id="1798147" name="Text Box 3">
            <a:extLst>
              <a:ext uri="{FF2B5EF4-FFF2-40B4-BE49-F238E27FC236}">
                <a16:creationId xmlns:a16="http://schemas.microsoft.com/office/drawing/2014/main" id="{7C510415-D083-4B24-9F7D-839CD4DD9A6B}"/>
              </a:ext>
            </a:extLst>
          </p:cNvPr>
          <p:cNvSpPr txBox="1">
            <a:spLocks noChangeArrowheads="1"/>
          </p:cNvSpPr>
          <p:nvPr/>
        </p:nvSpPr>
        <p:spPr bwMode="auto">
          <a:xfrm>
            <a:off x="609600" y="685800"/>
            <a:ext cx="47244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2. Recursively defined functions</a:t>
            </a:r>
          </a:p>
        </p:txBody>
      </p:sp>
      <p:sp>
        <p:nvSpPr>
          <p:cNvPr id="63493" name="Line 4">
            <a:extLst>
              <a:ext uri="{FF2B5EF4-FFF2-40B4-BE49-F238E27FC236}">
                <a16:creationId xmlns:a16="http://schemas.microsoft.com/office/drawing/2014/main" id="{AF0D8E92-D62A-444E-8B17-E880B852D3E3}"/>
              </a:ext>
            </a:extLst>
          </p:cNvPr>
          <p:cNvSpPr>
            <a:spLocks noChangeShapeType="1"/>
          </p:cNvSpPr>
          <p:nvPr/>
        </p:nvSpPr>
        <p:spPr bwMode="auto">
          <a:xfrm>
            <a:off x="762000" y="1138238"/>
            <a:ext cx="4092575" cy="476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8149" name="Text Box 5">
            <a:extLst>
              <a:ext uri="{FF2B5EF4-FFF2-40B4-BE49-F238E27FC236}">
                <a16:creationId xmlns:a16="http://schemas.microsoft.com/office/drawing/2014/main" id="{5B79055D-667F-4150-BEE1-0A88C92F6463}"/>
              </a:ext>
            </a:extLst>
          </p:cNvPr>
          <p:cNvSpPr txBox="1">
            <a:spLocks noChangeArrowheads="1"/>
          </p:cNvSpPr>
          <p:nvPr/>
        </p:nvSpPr>
        <p:spPr bwMode="auto">
          <a:xfrm>
            <a:off x="838200" y="3643313"/>
            <a:ext cx="7620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Factorial function</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a:p>
            <a:pPr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!=1 × 2 ×…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-1) ×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a:latin typeface="Courier New" panose="02070309020205020404" pitchFamily="49" charset="0"/>
              <a:ea typeface="宋体" panose="02010600030101010101" pitchFamily="2" charset="-122"/>
              <a:cs typeface="Times New Roman" panose="02020603050405020304" pitchFamily="18" charset="0"/>
            </a:endParaRPr>
          </a:p>
          <a:p>
            <a:pPr eaLnBrk="1" hangingPunct="1">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Recursive (inductive) definition: </a:t>
            </a:r>
          </a:p>
          <a:p>
            <a:pPr algn="ctr"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 1</a:t>
            </a:r>
            <a:endParaRPr kumimoji="1" lang="en-US" altLang="zh-CN">
              <a:latin typeface="Courier New" panose="02070309020205020404" pitchFamily="49" charset="0"/>
              <a:ea typeface="宋体" panose="02010600030101010101" pitchFamily="2" charset="-122"/>
              <a:cs typeface="Times New Roman" panose="02020603050405020304" pitchFamily="18" charset="0"/>
            </a:endParaRPr>
          </a:p>
          <a:p>
            <a:pPr lvl="2"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63495" name="Text Box 6">
            <a:extLst>
              <a:ext uri="{FF2B5EF4-FFF2-40B4-BE49-F238E27FC236}">
                <a16:creationId xmlns:a16="http://schemas.microsoft.com/office/drawing/2014/main" id="{E4A8BA42-2602-4188-9D38-CB6BB95A58B9}"/>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8149">
                                            <p:txEl>
                                              <p:pRg st="0" end="0"/>
                                            </p:txEl>
                                          </p:spTgt>
                                        </p:tgtEl>
                                        <p:attrNameLst>
                                          <p:attrName>style.visibility</p:attrName>
                                        </p:attrNameLst>
                                      </p:cBhvr>
                                      <p:to>
                                        <p:strVal val="visible"/>
                                      </p:to>
                                    </p:set>
                                    <p:animEffect transition="in" filter="wipe(left)">
                                      <p:cBhvr>
                                        <p:cTn id="7" dur="500"/>
                                        <p:tgtEl>
                                          <p:spTgt spid="179814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98149">
                                            <p:txEl>
                                              <p:pRg st="1" end="1"/>
                                            </p:txEl>
                                          </p:spTgt>
                                        </p:tgtEl>
                                        <p:attrNameLst>
                                          <p:attrName>style.visibility</p:attrName>
                                        </p:attrNameLst>
                                      </p:cBhvr>
                                      <p:to>
                                        <p:strVal val="visible"/>
                                      </p:to>
                                    </p:set>
                                    <p:animEffect transition="in" filter="wipe(left)">
                                      <p:cBhvr>
                                        <p:cTn id="11" dur="500"/>
                                        <p:tgtEl>
                                          <p:spTgt spid="1798149">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98149">
                                            <p:txEl>
                                              <p:pRg st="2" end="2"/>
                                            </p:txEl>
                                          </p:spTgt>
                                        </p:tgtEl>
                                        <p:attrNameLst>
                                          <p:attrName>style.visibility</p:attrName>
                                        </p:attrNameLst>
                                      </p:cBhvr>
                                      <p:to>
                                        <p:strVal val="visible"/>
                                      </p:to>
                                    </p:set>
                                    <p:animEffect transition="in" filter="wipe(left)">
                                      <p:cBhvr>
                                        <p:cTn id="15" dur="500"/>
                                        <p:tgtEl>
                                          <p:spTgt spid="179814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98149">
                                            <p:txEl>
                                              <p:pRg st="3" end="3"/>
                                            </p:txEl>
                                          </p:spTgt>
                                        </p:tgtEl>
                                        <p:attrNameLst>
                                          <p:attrName>style.visibility</p:attrName>
                                        </p:attrNameLst>
                                      </p:cBhvr>
                                      <p:to>
                                        <p:strVal val="visible"/>
                                      </p:to>
                                    </p:set>
                                    <p:animEffect transition="in" filter="wipe(left)">
                                      <p:cBhvr>
                                        <p:cTn id="19" dur="500"/>
                                        <p:tgtEl>
                                          <p:spTgt spid="1798149">
                                            <p:txEl>
                                              <p:pRg st="3" end="3"/>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98149">
                                            <p:txEl>
                                              <p:pRg st="4" end="4"/>
                                            </p:txEl>
                                          </p:spTgt>
                                        </p:tgtEl>
                                        <p:attrNameLst>
                                          <p:attrName>style.visibility</p:attrName>
                                        </p:attrNameLst>
                                      </p:cBhvr>
                                      <p:to>
                                        <p:strVal val="visible"/>
                                      </p:to>
                                    </p:set>
                                    <p:animEffect transition="in" filter="wipe(left)">
                                      <p:cBhvr>
                                        <p:cTn id="23" dur="500"/>
                                        <p:tgtEl>
                                          <p:spTgt spid="1798149">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149"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a:extLst>
              <a:ext uri="{FF2B5EF4-FFF2-40B4-BE49-F238E27FC236}">
                <a16:creationId xmlns:a16="http://schemas.microsoft.com/office/drawing/2014/main" id="{3F2FC396-04CA-49C9-863F-BF0025D9AED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6D16EA4-1C68-4E33-8CFD-523323EF6C42}" type="slidenum">
              <a:rPr lang="zh-CN" altLang="en-US" sz="1400" b="0" smtClean="0">
                <a:latin typeface="Arial" panose="020B0604020202020204" pitchFamily="34" charset="0"/>
                <a:ea typeface="宋体" panose="02010600030101010101" pitchFamily="2" charset="-122"/>
              </a:rPr>
              <a:pPr/>
              <a:t>17</a:t>
            </a:fld>
            <a:endParaRPr lang="en-US" altLang="zh-CN" sz="1400" b="0">
              <a:latin typeface="Arial" panose="020B0604020202020204" pitchFamily="34" charset="0"/>
              <a:ea typeface="宋体" panose="02010600030101010101" pitchFamily="2" charset="-122"/>
            </a:endParaRPr>
          </a:p>
        </p:txBody>
      </p:sp>
      <p:sp>
        <p:nvSpPr>
          <p:cNvPr id="1800194" name="Text Box 2">
            <a:extLst>
              <a:ext uri="{FF2B5EF4-FFF2-40B4-BE49-F238E27FC236}">
                <a16:creationId xmlns:a16="http://schemas.microsoft.com/office/drawing/2014/main" id="{7684AA01-3F51-4E03-BD05-A5F14E08C5D5}"/>
              </a:ext>
            </a:extLst>
          </p:cNvPr>
          <p:cNvSpPr txBox="1">
            <a:spLocks noChangeArrowheads="1"/>
          </p:cNvSpPr>
          <p:nvPr/>
        </p:nvSpPr>
        <p:spPr bwMode="auto">
          <a:xfrm>
            <a:off x="304800" y="685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endParaRPr kumimoji="1" lang="zh-CN" altLang="en-US">
              <a:solidFill>
                <a:srgbClr val="000000"/>
              </a:solidFill>
              <a:latin typeface="Arial" panose="020B0604020202020204" pitchFamily="34" charset="0"/>
              <a:ea typeface="宋体" panose="02010600030101010101" pitchFamily="2" charset="-122"/>
              <a:cs typeface="Times New Roman" panose="02020603050405020304" pitchFamily="18" charset="0"/>
            </a:endParaRPr>
          </a:p>
        </p:txBody>
      </p:sp>
      <p:sp>
        <p:nvSpPr>
          <p:cNvPr id="1800195" name="Text Box 3">
            <a:extLst>
              <a:ext uri="{FF2B5EF4-FFF2-40B4-BE49-F238E27FC236}">
                <a16:creationId xmlns:a16="http://schemas.microsoft.com/office/drawing/2014/main" id="{1E709FFB-C72E-4DDE-BBEE-D96B673453B0}"/>
              </a:ext>
            </a:extLst>
          </p:cNvPr>
          <p:cNvSpPr txBox="1">
            <a:spLocks noChangeArrowheads="1"/>
          </p:cNvSpPr>
          <p:nvPr/>
        </p:nvSpPr>
        <p:spPr bwMode="auto">
          <a:xfrm>
            <a:off x="381000" y="9144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Recursively defined functions are well-defined.</a:t>
            </a:r>
            <a:r>
              <a:rPr kumimoji="1" lang="en-US" altLang="zh-CN">
                <a:latin typeface="Times New Roman" panose="02020603050405020304" pitchFamily="18" charset="0"/>
                <a:ea typeface="宋体" panose="02010600030101010101" pitchFamily="2" charset="-122"/>
                <a:cs typeface="Courier New" panose="02070309020205020404" pitchFamily="49" charset="0"/>
              </a:rPr>
              <a:t> </a:t>
            </a:r>
          </a:p>
        </p:txBody>
      </p:sp>
      <p:sp>
        <p:nvSpPr>
          <p:cNvPr id="1800196" name="Text Box 4">
            <a:extLst>
              <a:ext uri="{FF2B5EF4-FFF2-40B4-BE49-F238E27FC236}">
                <a16:creationId xmlns:a16="http://schemas.microsoft.com/office/drawing/2014/main" id="{A550A1D9-E618-40E3-9168-D103DA145444}"/>
              </a:ext>
            </a:extLst>
          </p:cNvPr>
          <p:cNvSpPr txBox="1">
            <a:spLocks noChangeArrowheads="1"/>
          </p:cNvSpPr>
          <p:nvPr/>
        </p:nvSpPr>
        <p:spPr bwMode="auto">
          <a:xfrm>
            <a:off x="457200" y="1600200"/>
            <a:ext cx="76962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i="1">
                <a:solidFill>
                  <a:srgbClr val="FF66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Why?</a:t>
            </a:r>
            <a:endParaRPr kumimoji="1" lang="en-US" altLang="zh-CN">
              <a:solidFill>
                <a:srgbClr val="FF6600"/>
              </a:solidFill>
              <a:latin typeface="Courier New" panose="02070309020205020404" pitchFamily="49" charset="0"/>
              <a:ea typeface="宋体" panose="02010600030101010101" pitchFamily="2" charset="-122"/>
              <a:cs typeface="Times New Roman" panose="02020603050405020304" pitchFamily="18" charset="0"/>
            </a:endParaRPr>
          </a:p>
          <a:p>
            <a:pPr lvl="1" eaLnBrk="1" hangingPunct="1">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Let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be the statement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is well-defined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Courier New" panose="02070309020205020404" pitchFamily="49" charset="0"/>
              </a:rPr>
              <a:t> ”</a:t>
            </a:r>
          </a:p>
          <a:p>
            <a:pPr lvl="1" eaLnBrk="1" hangingPunct="1">
              <a:spcBef>
                <a:spcPct val="2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is true.</a:t>
            </a:r>
            <a:endParaRPr kumimoji="1" lang="en-US" altLang="zh-CN">
              <a:latin typeface="Courier New" panose="02070309020205020404" pitchFamily="49" charset="0"/>
              <a:ea typeface="宋体" panose="02010600030101010101" pitchFamily="2" charset="-122"/>
            </a:endParaRPr>
          </a:p>
          <a:p>
            <a:pPr lvl="1" eaLnBrk="1" hangingPunct="1">
              <a:spcBef>
                <a:spcPct val="20000"/>
              </a:spcBef>
              <a:buFont typeface="Wingdings" panose="05000000000000000000" pitchFamily="2" charset="2"/>
              <a:buAutoNum type="arabicParenBoth" startAt="2"/>
            </a:pPr>
            <a:r>
              <a:rPr kumimoji="1" lang="en-US" altLang="zh-CN">
                <a:latin typeface="Times New Roman" panose="02020603050405020304" pitchFamily="18" charset="0"/>
                <a:ea typeface="宋体" panose="02010600030101010101" pitchFamily="2" charset="-122"/>
              </a:rPr>
              <a:t>Assume that </a:t>
            </a:r>
            <a:r>
              <a:rPr kumimoji="1" lang="en-US" altLang="zh-CN" i="1">
                <a:latin typeface="Times New Roman" panose="02020603050405020304" pitchFamily="18" charset="0"/>
                <a:ea typeface="宋体" panose="02010600030101010101" pitchFamily="2" charset="-122"/>
              </a:rPr>
              <a:t>P</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is true. Then </a:t>
            </a:r>
            <a:r>
              <a:rPr kumimoji="1" lang="en-US" altLang="zh-CN" i="1">
                <a:latin typeface="Times New Roman" panose="02020603050405020304" pitchFamily="18" charset="0"/>
                <a:ea typeface="宋体" panose="02010600030101010101" pitchFamily="2" charset="-122"/>
              </a:rPr>
              <a:t>f</a:t>
            </a:r>
            <a:r>
              <a:rPr kumimoji="1" lang="en-US" altLang="zh-CN">
                <a:latin typeface="Times New Roman" panose="02020603050405020304" pitchFamily="18" charset="0"/>
                <a:ea typeface="宋体" panose="02010600030101010101" pitchFamily="2" charset="-122"/>
              </a:rPr>
              <a:t> is well-defined at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+1, since </a:t>
            </a:r>
            <a:r>
              <a:rPr kumimoji="1" lang="en-US" altLang="zh-CN" i="1">
                <a:latin typeface="Times New Roman" panose="02020603050405020304" pitchFamily="18" charset="0"/>
                <a:ea typeface="宋体" panose="02010600030101010101" pitchFamily="2" charset="-122"/>
              </a:rPr>
              <a:t>f</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+1) is given in terms of </a:t>
            </a:r>
            <a:r>
              <a:rPr kumimoji="1" lang="en-US" altLang="zh-CN" i="1">
                <a:solidFill>
                  <a:srgbClr val="000000"/>
                </a:solidFill>
                <a:latin typeface="Times New Roman" panose="02020603050405020304" pitchFamily="18" charset="0"/>
                <a:ea typeface="宋体" panose="02010600030101010101" pitchFamily="2" charset="-122"/>
              </a:rPr>
              <a:t>f</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i="1">
                <a:solidFill>
                  <a:srgbClr val="000000"/>
                </a:solidFill>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a:solidFill>
                  <a:srgbClr val="000000"/>
                </a:solidFill>
                <a:latin typeface="Courier New" panose="02070309020205020404" pitchFamily="49" charset="0"/>
                <a:ea typeface="宋体" panose="02010600030101010101" pitchFamily="2" charset="-122"/>
              </a:rPr>
              <a:t>.</a:t>
            </a:r>
          </a:p>
          <a:p>
            <a:pPr lvl="1" eaLnBrk="1" hangingPunct="1">
              <a:spcBef>
                <a:spcPct val="2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rPr>
              <a:t>Therefore, by mathematical induction, P(n) is true for all n.</a:t>
            </a:r>
          </a:p>
        </p:txBody>
      </p:sp>
      <p:sp>
        <p:nvSpPr>
          <p:cNvPr id="65542" name="Text Box 5">
            <a:extLst>
              <a:ext uri="{FF2B5EF4-FFF2-40B4-BE49-F238E27FC236}">
                <a16:creationId xmlns:a16="http://schemas.microsoft.com/office/drawing/2014/main" id="{BD7089DA-4FB4-4C0C-BF09-3BC136B60129}"/>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
        <p:nvSpPr>
          <p:cNvPr id="3" name="TextBox 2">
            <a:extLst>
              <a:ext uri="{FF2B5EF4-FFF2-40B4-BE49-F238E27FC236}">
                <a16:creationId xmlns:a16="http://schemas.microsoft.com/office/drawing/2014/main" id="{BAD5A3A2-7887-4696-8822-4193AA1F7E91}"/>
              </a:ext>
            </a:extLst>
          </p:cNvPr>
          <p:cNvSpPr txBox="1">
            <a:spLocks noChangeArrowheads="1"/>
          </p:cNvSpPr>
          <p:nvPr/>
        </p:nvSpPr>
        <p:spPr bwMode="auto">
          <a:xfrm>
            <a:off x="1187450" y="4797425"/>
            <a:ext cx="72009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buFont typeface="Wingdings" panose="05000000000000000000" pitchFamily="2" charset="2"/>
              <a:buNone/>
            </a:pP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(0) = 0</a:t>
            </a:r>
            <a:endParaRPr kumimoji="1" lang="en-US" altLang="zh-CN">
              <a:solidFill>
                <a:srgbClr val="CC00FF"/>
              </a:solidFill>
              <a:latin typeface="Courier New" panose="02070309020205020404" pitchFamily="49" charset="0"/>
              <a:ea typeface="宋体" panose="02010600030101010101" pitchFamily="2" charset="-122"/>
              <a:cs typeface="Times New Roman" panose="02020603050405020304" pitchFamily="18" charset="0"/>
            </a:endParaRPr>
          </a:p>
          <a:p>
            <a:pPr algn="ctr" eaLnBrk="1" hangingPunct="1">
              <a:spcBef>
                <a:spcPct val="50000"/>
              </a:spcBef>
              <a:buFont typeface="Wingdings" panose="05000000000000000000" pitchFamily="2" charset="2"/>
              <a:buNone/>
            </a:pP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 f</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 = 2</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n-2</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for n&gt;0 </a:t>
            </a:r>
          </a:p>
          <a:p>
            <a:pPr eaLnBrk="1" hangingPunct="1"/>
            <a:endParaRPr lang="zh-CN" altLang="en-US">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800194"/>
                                        </p:tgtEl>
                                        <p:attrNameLst>
                                          <p:attrName>style.visibility</p:attrName>
                                        </p:attrNameLst>
                                      </p:cBhvr>
                                      <p:to>
                                        <p:strVal val="visible"/>
                                      </p:to>
                                    </p:set>
                                    <p:animEffect transition="in" filter="wipe(left)">
                                      <p:cBhvr>
                                        <p:cTn id="7" dur="500"/>
                                        <p:tgtEl>
                                          <p:spTgt spid="1800194"/>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800195">
                                            <p:txEl>
                                              <p:pRg st="0" end="0"/>
                                            </p:txEl>
                                          </p:spTgt>
                                        </p:tgtEl>
                                        <p:attrNameLst>
                                          <p:attrName>style.visibility</p:attrName>
                                        </p:attrNameLst>
                                      </p:cBhvr>
                                      <p:to>
                                        <p:strVal val="visible"/>
                                      </p:to>
                                    </p:set>
                                    <p:animEffect transition="in" filter="strips(downRight)">
                                      <p:cBhvr>
                                        <p:cTn id="11" dur="500"/>
                                        <p:tgtEl>
                                          <p:spTgt spid="180019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800196">
                                            <p:txEl>
                                              <p:pRg st="0" end="0"/>
                                            </p:txEl>
                                          </p:spTgt>
                                        </p:tgtEl>
                                        <p:attrNameLst>
                                          <p:attrName>style.visibility</p:attrName>
                                        </p:attrNameLst>
                                      </p:cBhvr>
                                      <p:to>
                                        <p:strVal val="visible"/>
                                      </p:to>
                                    </p:set>
                                    <p:animEffect transition="in" filter="strips(downRight)">
                                      <p:cBhvr>
                                        <p:cTn id="16" dur="500"/>
                                        <p:tgtEl>
                                          <p:spTgt spid="180019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800196">
                                            <p:txEl>
                                              <p:pRg st="1" end="1"/>
                                            </p:txEl>
                                          </p:spTgt>
                                        </p:tgtEl>
                                        <p:attrNameLst>
                                          <p:attrName>style.visibility</p:attrName>
                                        </p:attrNameLst>
                                      </p:cBhvr>
                                      <p:to>
                                        <p:strVal val="visible"/>
                                      </p:to>
                                    </p:set>
                                    <p:animEffect transition="in" filter="strips(downRight)">
                                      <p:cBhvr>
                                        <p:cTn id="21" dur="500"/>
                                        <p:tgtEl>
                                          <p:spTgt spid="1800196">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800196">
                                            <p:txEl>
                                              <p:pRg st="2" end="2"/>
                                            </p:txEl>
                                          </p:spTgt>
                                        </p:tgtEl>
                                        <p:attrNameLst>
                                          <p:attrName>style.visibility</p:attrName>
                                        </p:attrNameLst>
                                      </p:cBhvr>
                                      <p:to>
                                        <p:strVal val="visible"/>
                                      </p:to>
                                    </p:set>
                                    <p:animEffect transition="in" filter="strips(downRight)">
                                      <p:cBhvr>
                                        <p:cTn id="26" dur="500"/>
                                        <p:tgtEl>
                                          <p:spTgt spid="1800196">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800196">
                                            <p:txEl>
                                              <p:pRg st="3" end="3"/>
                                            </p:txEl>
                                          </p:spTgt>
                                        </p:tgtEl>
                                        <p:attrNameLst>
                                          <p:attrName>style.visibility</p:attrName>
                                        </p:attrNameLst>
                                      </p:cBhvr>
                                      <p:to>
                                        <p:strVal val="visible"/>
                                      </p:to>
                                    </p:set>
                                    <p:animEffect transition="in" filter="strips(downRight)">
                                      <p:cBhvr>
                                        <p:cTn id="31" dur="500"/>
                                        <p:tgtEl>
                                          <p:spTgt spid="1800196">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1800196">
                                            <p:txEl>
                                              <p:pRg st="4" end="4"/>
                                            </p:txEl>
                                          </p:spTgt>
                                        </p:tgtEl>
                                        <p:attrNameLst>
                                          <p:attrName>style.visibility</p:attrName>
                                        </p:attrNameLst>
                                      </p:cBhvr>
                                      <p:to>
                                        <p:strVal val="visible"/>
                                      </p:to>
                                    </p:set>
                                    <p:animEffect transition="in" filter="strips(downRight)">
                                      <p:cBhvr>
                                        <p:cTn id="36" dur="500"/>
                                        <p:tgtEl>
                                          <p:spTgt spid="1800196">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4" grpId="0" autoUpdateAnimBg="0"/>
      <p:bldP spid="1800195" grpId="0" build="p" bldLvl="3" autoUpdateAnimBg="0" advAuto="0"/>
      <p:bldP spid="1800196" grpId="0" build="p" bldLvl="3" autoUpdateAnimBg="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a:extLst>
              <a:ext uri="{FF2B5EF4-FFF2-40B4-BE49-F238E27FC236}">
                <a16:creationId xmlns:a16="http://schemas.microsoft.com/office/drawing/2014/main" id="{0C7AED42-037B-4328-A9B3-CDBBDDF955E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F9FA09E-829B-4156-BCA8-94EB7D47F46A}" type="slidenum">
              <a:rPr lang="zh-CN" altLang="en-US" sz="1400" b="0" smtClean="0">
                <a:latin typeface="Arial" panose="020B0604020202020204" pitchFamily="34" charset="0"/>
                <a:ea typeface="宋体" panose="02010600030101010101" pitchFamily="2" charset="-122"/>
              </a:rPr>
              <a:pPr/>
              <a:t>18</a:t>
            </a:fld>
            <a:endParaRPr lang="en-US" altLang="zh-CN" sz="1400" b="0">
              <a:latin typeface="Arial" panose="020B0604020202020204" pitchFamily="34" charset="0"/>
              <a:ea typeface="宋体" panose="02010600030101010101" pitchFamily="2" charset="-122"/>
            </a:endParaRPr>
          </a:p>
        </p:txBody>
      </p:sp>
      <p:sp>
        <p:nvSpPr>
          <p:cNvPr id="67587" name="Text Box 2">
            <a:extLst>
              <a:ext uri="{FF2B5EF4-FFF2-40B4-BE49-F238E27FC236}">
                <a16:creationId xmlns:a16="http://schemas.microsoft.com/office/drawing/2014/main" id="{0EB36556-1132-412D-9933-3AD756E842FF}"/>
              </a:ext>
            </a:extLst>
          </p:cNvPr>
          <p:cNvSpPr txBox="1">
            <a:spLocks noChangeArrowheads="1"/>
          </p:cNvSpPr>
          <p:nvPr/>
        </p:nvSpPr>
        <p:spPr bwMode="auto">
          <a:xfrm>
            <a:off x="185738" y="1285875"/>
            <a:ext cx="8729662"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371600" indent="-4572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zh-CN" altLang="en-US" i="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8000"/>
                </a:solidFill>
                <a:latin typeface="Times New Roman" panose="02020603050405020304" pitchFamily="18" charset="0"/>
                <a:ea typeface="宋体" panose="02010600030101010101" pitchFamily="2" charset="-122"/>
                <a:cs typeface="Times New Roman" panose="02020603050405020304" pitchFamily="18" charset="0"/>
              </a:rPr>
              <a:t>Recursively defined functions</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with the set of nonnegative integers as its domain: </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lvl="2" eaLnBrk="1" hangingPunct="1">
              <a:spcBef>
                <a:spcPct val="4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Specify the values of the function at the </a:t>
            </a:r>
            <a:r>
              <a:rPr kumimoji="1" lang="en-US" altLang="zh-CN">
                <a:solidFill>
                  <a:srgbClr val="3366FF"/>
                </a:solidFill>
                <a:latin typeface="Times New Roman" panose="02020603050405020304" pitchFamily="18" charset="0"/>
                <a:ea typeface="宋体" panose="02010600030101010101" pitchFamily="2" charset="-122"/>
                <a:cs typeface="Times New Roman" panose="02020603050405020304" pitchFamily="18" charset="0"/>
              </a:rPr>
              <a:t>first </a:t>
            </a: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a:solidFill>
                  <a:srgbClr val="3366FF"/>
                </a:solidFill>
                <a:latin typeface="Times New Roman" panose="02020603050405020304" pitchFamily="18" charset="0"/>
                <a:ea typeface="宋体" panose="02010600030101010101" pitchFamily="2" charset="-122"/>
                <a:cs typeface="Times New Roman" panose="02020603050405020304" pitchFamily="18" charset="0"/>
              </a:rPr>
              <a:t> nonnegative integers</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lvl="2" eaLnBrk="1" hangingPunct="1">
              <a:spcBef>
                <a:spcPct val="4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rPr>
              <a:t>Recursive Step</a:t>
            </a:r>
            <a:r>
              <a:rPr kumimoji="1" lang="en-US" altLang="zh-CN">
                <a:latin typeface="Times New Roman" panose="02020603050405020304" pitchFamily="18" charset="0"/>
                <a:ea typeface="宋体" panose="02010600030101010101" pitchFamily="2" charset="-122"/>
              </a:rPr>
              <a:t>: Give a rule for finding its value at an integer from its values at </a:t>
            </a:r>
            <a:r>
              <a:rPr kumimoji="1" lang="en-US" altLang="zh-CN">
                <a:solidFill>
                  <a:srgbClr val="3366FF"/>
                </a:solidFill>
                <a:latin typeface="Times New Roman" panose="02020603050405020304" pitchFamily="18" charset="0"/>
                <a:ea typeface="宋体" panose="02010600030101010101" pitchFamily="2" charset="-122"/>
              </a:rPr>
              <a:t>some or all of the preceding </a:t>
            </a:r>
            <a:r>
              <a:rPr kumimoji="1" lang="en-US" altLang="zh-CN" i="1">
                <a:solidFill>
                  <a:srgbClr val="3366FF"/>
                </a:solidFill>
                <a:latin typeface="Times New Roman" panose="02020603050405020304" pitchFamily="18" charset="0"/>
                <a:ea typeface="宋体" panose="02010600030101010101" pitchFamily="2" charset="-122"/>
              </a:rPr>
              <a:t>k</a:t>
            </a:r>
            <a:r>
              <a:rPr kumimoji="1" lang="en-US" altLang="zh-CN">
                <a:solidFill>
                  <a:srgbClr val="3366FF"/>
                </a:solidFill>
                <a:latin typeface="Times New Roman" panose="02020603050405020304" pitchFamily="18" charset="0"/>
                <a:ea typeface="宋体" panose="02010600030101010101" pitchFamily="2" charset="-122"/>
              </a:rPr>
              <a:t> integers</a:t>
            </a:r>
            <a:r>
              <a:rPr kumimoji="1" lang="en-US" altLang="zh-CN">
                <a:latin typeface="Times New Roman" panose="02020603050405020304" pitchFamily="18" charset="0"/>
                <a:ea typeface="宋体" panose="02010600030101010101" pitchFamily="2" charset="-122"/>
              </a:rPr>
              <a:t>.</a:t>
            </a:r>
          </a:p>
        </p:txBody>
      </p:sp>
      <p:sp>
        <p:nvSpPr>
          <p:cNvPr id="1798147" name="Text Box 3">
            <a:extLst>
              <a:ext uri="{FF2B5EF4-FFF2-40B4-BE49-F238E27FC236}">
                <a16:creationId xmlns:a16="http://schemas.microsoft.com/office/drawing/2014/main" id="{D4345576-FB62-46E9-A0C1-5FF1BBAE2EDE}"/>
              </a:ext>
            </a:extLst>
          </p:cNvPr>
          <p:cNvSpPr txBox="1">
            <a:spLocks noChangeArrowheads="1"/>
          </p:cNvSpPr>
          <p:nvPr/>
        </p:nvSpPr>
        <p:spPr bwMode="auto">
          <a:xfrm>
            <a:off x="609600" y="685800"/>
            <a:ext cx="7891463" cy="461963"/>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Recursively defined functions ( a more general version)</a:t>
            </a:r>
          </a:p>
        </p:txBody>
      </p:sp>
      <p:sp>
        <p:nvSpPr>
          <p:cNvPr id="67589" name="Line 4">
            <a:extLst>
              <a:ext uri="{FF2B5EF4-FFF2-40B4-BE49-F238E27FC236}">
                <a16:creationId xmlns:a16="http://schemas.microsoft.com/office/drawing/2014/main" id="{69380621-931E-4798-8D3D-DF5FEAD6B831}"/>
              </a:ext>
            </a:extLst>
          </p:cNvPr>
          <p:cNvSpPr>
            <a:spLocks noChangeShapeType="1"/>
          </p:cNvSpPr>
          <p:nvPr/>
        </p:nvSpPr>
        <p:spPr bwMode="auto">
          <a:xfrm>
            <a:off x="762000" y="1138238"/>
            <a:ext cx="4092575" cy="476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0" name="Text Box 6">
            <a:extLst>
              <a:ext uri="{FF2B5EF4-FFF2-40B4-BE49-F238E27FC236}">
                <a16:creationId xmlns:a16="http://schemas.microsoft.com/office/drawing/2014/main" id="{C0CC1E09-668C-46CA-8077-BEF930EE00D3}"/>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a:extLst>
              <a:ext uri="{FF2B5EF4-FFF2-40B4-BE49-F238E27FC236}">
                <a16:creationId xmlns:a16="http://schemas.microsoft.com/office/drawing/2014/main" id="{C21638A7-CF91-40C5-A9CD-FDBF4BE1406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6655A0B-6C3C-4D18-945B-B4A9A8A59DAE}" type="slidenum">
              <a:rPr lang="zh-CN" altLang="en-US" sz="1400" b="0" smtClean="0">
                <a:latin typeface="Arial" panose="020B0604020202020204" pitchFamily="34" charset="0"/>
                <a:ea typeface="宋体" panose="02010600030101010101" pitchFamily="2" charset="-122"/>
              </a:rPr>
              <a:pPr/>
              <a:t>19</a:t>
            </a:fld>
            <a:endParaRPr lang="en-US" altLang="zh-CN" sz="1400" b="0">
              <a:latin typeface="Arial" panose="020B0604020202020204" pitchFamily="34" charset="0"/>
              <a:ea typeface="宋体" panose="02010600030101010101" pitchFamily="2" charset="-122"/>
            </a:endParaRPr>
          </a:p>
        </p:txBody>
      </p:sp>
      <p:sp>
        <p:nvSpPr>
          <p:cNvPr id="1802242" name="Text Box 2">
            <a:extLst>
              <a:ext uri="{FF2B5EF4-FFF2-40B4-BE49-F238E27FC236}">
                <a16:creationId xmlns:a16="http://schemas.microsoft.com/office/drawing/2014/main" id="{717EB260-1A33-454C-B040-E0BFC446A4B5}"/>
              </a:ext>
            </a:extLst>
          </p:cNvPr>
          <p:cNvSpPr txBox="1">
            <a:spLocks noChangeArrowheads="1"/>
          </p:cNvSpPr>
          <p:nvPr/>
        </p:nvSpPr>
        <p:spPr bwMode="auto">
          <a:xfrm>
            <a:off x="762000" y="1143000"/>
            <a:ext cx="76200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2</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The Fibonacci numbers </a:t>
            </a:r>
          </a:p>
          <a:p>
            <a:pPr eaLnBrk="1" hangingPunct="1">
              <a:lnSpc>
                <a:spcPct val="90000"/>
              </a:lnSpc>
              <a:spcBef>
                <a:spcPct val="20000"/>
              </a:spcBef>
              <a:buClr>
                <a:schemeClr val="hlink"/>
              </a:buClr>
              <a:buSzPct val="110000"/>
              <a:buFont typeface="Wingdings" panose="05000000000000000000" pitchFamily="2" charset="2"/>
              <a:buNone/>
            </a:pP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i="1" baseline="-25000">
                <a:latin typeface="Times New Roman" panose="02020603050405020304" pitchFamily="18" charset="0"/>
                <a:ea typeface="宋体" panose="02010600030101010101" pitchFamily="2" charset="-122"/>
                <a:cs typeface="Times New Roman" panose="02020603050405020304" pitchFamily="18" charset="0"/>
              </a:rPr>
              <a:t>n</a:t>
            </a:r>
            <a:r>
              <a:rPr lang="en-US" altLang="zh-CN" i="1">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 = 0,1,1,2,3,5,8,13,21,34,55,…</a:t>
            </a:r>
            <a:endPar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endParaRPr>
          </a:p>
          <a:p>
            <a:pPr lvl="3"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02243" name="Text Box 3">
            <a:extLst>
              <a:ext uri="{FF2B5EF4-FFF2-40B4-BE49-F238E27FC236}">
                <a16:creationId xmlns:a16="http://schemas.microsoft.com/office/drawing/2014/main" id="{C62E826F-B87C-4FB4-8998-C359005DBD9F}"/>
              </a:ext>
            </a:extLst>
          </p:cNvPr>
          <p:cNvSpPr txBox="1">
            <a:spLocks noChangeArrowheads="1"/>
          </p:cNvSpPr>
          <p:nvPr/>
        </p:nvSpPr>
        <p:spPr bwMode="auto">
          <a:xfrm>
            <a:off x="838200" y="2667000"/>
            <a:ext cx="762000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a:defRPr sz="2400" b="1">
                <a:solidFill>
                  <a:schemeClr val="tx1"/>
                </a:solidFill>
                <a:latin typeface="楷体_GB2312" pitchFamily="49" charset="-122"/>
                <a:ea typeface="楷体_GB2312" pitchFamily="49" charset="-122"/>
              </a:defRPr>
            </a:lvl5pPr>
            <a:lvl6pPr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rPr>
              <a:t>The Fibonacci numbers</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can be defined</a:t>
            </a:r>
          </a:p>
          <a:p>
            <a:pPr eaLnBrk="1" hangingPunct="1">
              <a:lnSpc>
                <a:spcPct val="90000"/>
              </a:lnSpc>
              <a:spcBef>
                <a:spcPct val="20000"/>
              </a:spcBef>
              <a:buClr>
                <a:schemeClr val="hlink"/>
              </a:buClr>
              <a:buSzPct val="110000"/>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f</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 0</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 0</a:t>
            </a:r>
            <a:endParaRPr kumimoji="1" lang="en-US" altLang="zh-CN">
              <a:latin typeface="Courier New" panose="02070309020205020404" pitchFamily="49" charset="0"/>
              <a:ea typeface="宋体" panose="02010600030101010101" pitchFamily="2" charset="-122"/>
            </a:endParaRPr>
          </a:p>
          <a:p>
            <a:pPr lvl="4"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rPr>
              <a:t> f</a:t>
            </a:r>
            <a:r>
              <a:rPr kumimoji="1" lang="en-US" altLang="zh-CN" baseline="-30000">
                <a:latin typeface="Times New Roman" panose="02020603050405020304" pitchFamily="18" charset="0"/>
                <a:ea typeface="宋体" panose="02010600030101010101" pitchFamily="2" charset="-122"/>
              </a:rPr>
              <a:t> 1</a:t>
            </a:r>
            <a:r>
              <a:rPr kumimoji="1" lang="en-US" altLang="zh-CN">
                <a:latin typeface="Times New Roman" panose="02020603050405020304" pitchFamily="18" charset="0"/>
                <a:ea typeface="宋体" panose="02010600030101010101" pitchFamily="2" charset="-122"/>
              </a:rPr>
              <a:t> = 1</a:t>
            </a:r>
            <a:endParaRPr kumimoji="1" lang="en-US" altLang="zh-CN">
              <a:latin typeface="Courier New" panose="02070309020205020404" pitchFamily="49" charset="0"/>
              <a:ea typeface="宋体" panose="02010600030101010101" pitchFamily="2" charset="-122"/>
            </a:endParaRPr>
          </a:p>
          <a:p>
            <a:pPr lvl="4"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rPr>
              <a:t> f</a:t>
            </a:r>
            <a:r>
              <a:rPr kumimoji="1" lang="en-US" altLang="zh-CN" baseline="-30000">
                <a:latin typeface="Times New Roman" panose="02020603050405020304" pitchFamily="18" charset="0"/>
                <a:ea typeface="宋体" panose="02010600030101010101" pitchFamily="2" charset="-122"/>
              </a:rPr>
              <a:t> </a:t>
            </a:r>
            <a:r>
              <a:rPr kumimoji="1" lang="en-US" altLang="zh-CN" i="1" baseline="-30000">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 </a:t>
            </a:r>
            <a:r>
              <a:rPr kumimoji="1" lang="en-US" altLang="zh-CN" i="1">
                <a:latin typeface="Times New Roman" panose="02020603050405020304" pitchFamily="18" charset="0"/>
                <a:ea typeface="宋体" panose="02010600030101010101" pitchFamily="2" charset="-122"/>
              </a:rPr>
              <a:t>f</a:t>
            </a:r>
            <a:r>
              <a:rPr kumimoji="1" lang="en-US" altLang="zh-CN" baseline="-30000">
                <a:latin typeface="Times New Roman" panose="02020603050405020304" pitchFamily="18" charset="0"/>
                <a:ea typeface="宋体" panose="02010600030101010101" pitchFamily="2" charset="-122"/>
              </a:rPr>
              <a:t> </a:t>
            </a:r>
            <a:r>
              <a:rPr kumimoji="1" lang="en-US" altLang="zh-CN" i="1" baseline="-30000">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 + </a:t>
            </a:r>
            <a:r>
              <a:rPr kumimoji="1" lang="en-US" altLang="zh-CN" i="1">
                <a:latin typeface="Times New Roman" panose="02020603050405020304" pitchFamily="18" charset="0"/>
                <a:ea typeface="宋体" panose="02010600030101010101" pitchFamily="2" charset="-122"/>
              </a:rPr>
              <a:t>f</a:t>
            </a:r>
            <a:r>
              <a:rPr kumimoji="1" lang="en-US" altLang="zh-CN" baseline="-30000">
                <a:latin typeface="Times New Roman" panose="02020603050405020304" pitchFamily="18" charset="0"/>
                <a:ea typeface="宋体" panose="02010600030101010101" pitchFamily="2" charset="-122"/>
              </a:rPr>
              <a:t> </a:t>
            </a:r>
            <a:r>
              <a:rPr kumimoji="1" lang="en-US" altLang="zh-CN" i="1" baseline="-30000">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  </a:t>
            </a:r>
            <a:r>
              <a:rPr kumimoji="1" lang="en-US" altLang="zh-CN">
                <a:solidFill>
                  <a:srgbClr val="000000"/>
                </a:solidFill>
                <a:latin typeface="Times New Roman" panose="02020603050405020304" pitchFamily="18" charset="0"/>
                <a:ea typeface="宋体" panose="02010600030101010101" pitchFamily="2" charset="-122"/>
              </a:rPr>
              <a:t>for</a:t>
            </a:r>
            <a:r>
              <a:rPr kumimoji="1" lang="en-US" altLang="zh-CN" baseline="-3000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=2,3,4,…</a:t>
            </a:r>
          </a:p>
        </p:txBody>
      </p:sp>
      <p:sp>
        <p:nvSpPr>
          <p:cNvPr id="69637" name="Text Box 4">
            <a:extLst>
              <a:ext uri="{FF2B5EF4-FFF2-40B4-BE49-F238E27FC236}">
                <a16:creationId xmlns:a16="http://schemas.microsoft.com/office/drawing/2014/main" id="{7049A19A-6A74-45C5-B947-2CE41400B451}"/>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graphicFrame>
        <p:nvGraphicFramePr>
          <p:cNvPr id="8" name="Object 6">
            <a:extLst>
              <a:ext uri="{FF2B5EF4-FFF2-40B4-BE49-F238E27FC236}">
                <a16:creationId xmlns:a16="http://schemas.microsoft.com/office/drawing/2014/main" id="{625EF84E-3CA3-44A1-BFE2-EB6B93F63B4F}"/>
              </a:ext>
            </a:extLst>
          </p:cNvPr>
          <p:cNvGraphicFramePr>
            <a:graphicFrameLocks noChangeAspect="1"/>
          </p:cNvGraphicFramePr>
          <p:nvPr/>
        </p:nvGraphicFramePr>
        <p:xfrm>
          <a:off x="3851275" y="4868863"/>
          <a:ext cx="3363913" cy="968375"/>
        </p:xfrm>
        <a:graphic>
          <a:graphicData uri="http://schemas.openxmlformats.org/presentationml/2006/ole">
            <mc:AlternateContent xmlns:mc="http://schemas.openxmlformats.org/markup-compatibility/2006">
              <mc:Choice xmlns:v="urn:schemas-microsoft-com:vml" Requires="v">
                <p:oleObj spid="_x0000_s69646" name="Equation" r:id="rId5" imgW="1676400" imgH="482600" progId="Equation.3">
                  <p:embed/>
                </p:oleObj>
              </mc:Choice>
              <mc:Fallback>
                <p:oleObj name="Equation" r:id="rId5" imgW="1676400" imgH="482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4868863"/>
                        <a:ext cx="3363913"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a:extLst>
              <a:ext uri="{FF2B5EF4-FFF2-40B4-BE49-F238E27FC236}">
                <a16:creationId xmlns:a16="http://schemas.microsoft.com/office/drawing/2014/main" id="{C51D3803-91FC-413F-A756-8DE2D27B341D}"/>
              </a:ext>
            </a:extLst>
          </p:cNvPr>
          <p:cNvSpPr txBox="1">
            <a:spLocks noChangeArrowheads="1"/>
          </p:cNvSpPr>
          <p:nvPr/>
        </p:nvSpPr>
        <p:spPr bwMode="auto">
          <a:xfrm>
            <a:off x="900113" y="5157788"/>
            <a:ext cx="2555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Non-recursive</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02242">
                                            <p:txEl>
                                              <p:pRg st="0" end="0"/>
                                            </p:txEl>
                                          </p:spTgt>
                                        </p:tgtEl>
                                        <p:attrNameLst>
                                          <p:attrName>style.visibility</p:attrName>
                                        </p:attrNameLst>
                                      </p:cBhvr>
                                      <p:to>
                                        <p:strVal val="visible"/>
                                      </p:to>
                                    </p:set>
                                    <p:animEffect transition="in" filter="wipe(left)">
                                      <p:cBhvr>
                                        <p:cTn id="7" dur="500"/>
                                        <p:tgtEl>
                                          <p:spTgt spid="180224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02242">
                                            <p:txEl>
                                              <p:pRg st="1" end="1"/>
                                            </p:txEl>
                                          </p:spTgt>
                                        </p:tgtEl>
                                        <p:attrNameLst>
                                          <p:attrName>style.visibility</p:attrName>
                                        </p:attrNameLst>
                                      </p:cBhvr>
                                      <p:to>
                                        <p:strVal val="visible"/>
                                      </p:to>
                                    </p:set>
                                    <p:animEffect transition="in" filter="wipe(left)">
                                      <p:cBhvr>
                                        <p:cTn id="11" dur="500"/>
                                        <p:tgtEl>
                                          <p:spTgt spid="1802242">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4" name="TYPE.WAV"/>
                                        </p:tgtEl>
                                      </p:cMediaNode>
                                    </p:audio>
                                  </p:sub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02242">
                                            <p:txEl>
                                              <p:pRg st="2" end="2"/>
                                            </p:txEl>
                                          </p:spTgt>
                                        </p:tgtEl>
                                        <p:attrNameLst>
                                          <p:attrName>style.visibility</p:attrName>
                                        </p:attrNameLst>
                                      </p:cBhvr>
                                      <p:to>
                                        <p:strVal val="visible"/>
                                      </p:to>
                                    </p:set>
                                    <p:animEffect transition="in" filter="wipe(left)">
                                      <p:cBhvr>
                                        <p:cTn id="15" dur="500"/>
                                        <p:tgtEl>
                                          <p:spTgt spid="1802242">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4" name="TYPE.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02243"/>
                                        </p:tgtEl>
                                        <p:attrNameLst>
                                          <p:attrName>style.visibility</p:attrName>
                                        </p:attrNameLst>
                                      </p:cBhvr>
                                      <p:to>
                                        <p:strVal val="visible"/>
                                      </p:to>
                                    </p:set>
                                    <p:animEffect transition="in" filter="wipe(left)">
                                      <p:cBhvr>
                                        <p:cTn id="20" dur="500"/>
                                        <p:tgtEl>
                                          <p:spTgt spid="1802243"/>
                                        </p:tgtEl>
                                      </p:cBhvr>
                                    </p:animEffect>
                                  </p:childTnLst>
                                  <p:subTnLst>
                                    <p:audio>
                                      <p:cMediaNode>
                                        <p:cTn display="0" masterRel="sameClick">
                                          <p:stCondLst>
                                            <p:cond evt="begin" delay="0">
                                              <p:tn val="18"/>
                                            </p:cond>
                                          </p:stCondLst>
                                          <p:endCondLst>
                                            <p:cond evt="onStopAudio" delay="0">
                                              <p:tgtEl>
                                                <p:sldTgt/>
                                              </p:tgtEl>
                                            </p:cond>
                                          </p:endCondLst>
                                        </p:cTn>
                                        <p:tgtEl>
                                          <p:sndTgt r:embed="rId4" name="TYP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42" grpId="0" build="p" bldLvl="5" autoUpdateAnimBg="0" advAuto="1000"/>
      <p:bldP spid="1802243" grpId="0" bldLvl="5" autoUpdateAnimBg="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a:extLst>
              <a:ext uri="{FF2B5EF4-FFF2-40B4-BE49-F238E27FC236}">
                <a16:creationId xmlns:a16="http://schemas.microsoft.com/office/drawing/2014/main" id="{48036ED5-76E7-4E3E-B4A0-E87CA614C6B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B9F8C2E-A3B0-419F-AAA4-268EA4DB587C}" type="slidenum">
              <a:rPr lang="zh-CN" altLang="en-US" sz="1400" b="0" smtClean="0">
                <a:latin typeface="Arial" panose="020B0604020202020204" pitchFamily="34" charset="0"/>
                <a:ea typeface="宋体" panose="02010600030101010101" pitchFamily="2" charset="-122"/>
              </a:rPr>
              <a:pPr/>
              <a:t>2</a:t>
            </a:fld>
            <a:endParaRPr lang="en-US" altLang="zh-CN" sz="1400" b="0">
              <a:latin typeface="Arial" panose="020B0604020202020204" pitchFamily="34" charset="0"/>
              <a:ea typeface="宋体" panose="02010600030101010101" pitchFamily="2" charset="-122"/>
            </a:endParaRPr>
          </a:p>
        </p:txBody>
      </p:sp>
      <p:sp>
        <p:nvSpPr>
          <p:cNvPr id="34819" name="Text Box 2">
            <a:extLst>
              <a:ext uri="{FF2B5EF4-FFF2-40B4-BE49-F238E27FC236}">
                <a16:creationId xmlns:a16="http://schemas.microsoft.com/office/drawing/2014/main" id="{F536D2EB-DE98-483C-8539-75B3A63EFAFD}"/>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
        <p:nvSpPr>
          <p:cNvPr id="1701891" name="Text Box 3">
            <a:extLst>
              <a:ext uri="{FF2B5EF4-FFF2-40B4-BE49-F238E27FC236}">
                <a16:creationId xmlns:a16="http://schemas.microsoft.com/office/drawing/2014/main" id="{1A7391C9-F008-478A-A255-6D763866E2F8}"/>
              </a:ext>
            </a:extLst>
          </p:cNvPr>
          <p:cNvSpPr txBox="1">
            <a:spLocks noChangeArrowheads="1"/>
          </p:cNvSpPr>
          <p:nvPr/>
        </p:nvSpPr>
        <p:spPr bwMode="auto">
          <a:xfrm>
            <a:off x="428625" y="1285875"/>
            <a:ext cx="87153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zh-CN" altLang="en-US">
                <a:solidFill>
                  <a:schemeClr val="accent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i="1">
                <a:solidFill>
                  <a:srgbClr val="FF0000"/>
                </a:solidFill>
                <a:latin typeface="Times New Roman" panose="02020603050405020304" pitchFamily="18" charset="0"/>
                <a:ea typeface="宋体" panose="02010600030101010101" pitchFamily="2" charset="-122"/>
                <a:sym typeface="Symbol" panose="05050102010706020507" pitchFamily="18" charset="2"/>
              </a:rPr>
              <a:t>Strong Induction </a:t>
            </a:r>
          </a:p>
          <a:p>
            <a:pPr eaLnBrk="1" hangingPunct="1"/>
            <a:r>
              <a:rPr kumimoji="1" lang="en-US" altLang="zh-CN">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i="1">
                <a:solidFill>
                  <a:srgbClr val="FF0000"/>
                </a:solidFill>
                <a:latin typeface="Times New Roman" panose="02020603050405020304" pitchFamily="18" charset="0"/>
                <a:ea typeface="宋体" panose="02010600030101010101" pitchFamily="2" charset="-122"/>
                <a:sym typeface="Symbol" panose="05050102010706020507" pitchFamily="18" charset="2"/>
              </a:rPr>
              <a:t>second principle of mathematical induction,  complete induction</a:t>
            </a:r>
            <a:r>
              <a:rPr kumimoji="1" lang="en-US" altLang="zh-CN">
                <a:solidFill>
                  <a:srgbClr val="FF9900"/>
                </a:solidFill>
                <a:latin typeface="Times New Roman" panose="02020603050405020304" pitchFamily="18" charset="0"/>
                <a:ea typeface="宋体" panose="02010600030101010101" pitchFamily="2" charset="-122"/>
                <a:sym typeface="Symbol" panose="05050102010706020507" pitchFamily="18" charset="2"/>
              </a:rPr>
              <a:t>)</a:t>
            </a:r>
          </a:p>
          <a:p>
            <a:pPr eaLnBrk="1" hangingPunct="1"/>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k</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+1)∧</a:t>
            </a:r>
            <a:r>
              <a:rPr kumimoji="1" lang="en-US" altLang="zh-CN">
                <a:latin typeface="Arial" panose="020B0604020202020204" pitchFamily="34"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k</a:t>
            </a:r>
            <a:r>
              <a:rPr kumimoji="1" lang="en-US" altLang="zh-CN">
                <a:latin typeface="Times New Roman" panose="02020603050405020304" pitchFamily="18" charset="0"/>
                <a:ea typeface="宋体" panose="02010600030101010101" pitchFamily="2" charset="-122"/>
                <a:sym typeface="Symbol" panose="05050102010706020507" pitchFamily="18" charset="2"/>
              </a:rPr>
              <a:t>) → P(</a:t>
            </a:r>
            <a:r>
              <a:rPr kumimoji="1" lang="en-US" altLang="zh-CN" i="1">
                <a:latin typeface="Times New Roman" panose="02020603050405020304" pitchFamily="18" charset="0"/>
                <a:ea typeface="宋体" panose="02010600030101010101" pitchFamily="2" charset="-122"/>
                <a:sym typeface="Symbol" panose="05050102010706020507" pitchFamily="18" charset="2"/>
              </a:rPr>
              <a:t>k</a:t>
            </a:r>
            <a:r>
              <a:rPr kumimoji="1" lang="en-US" altLang="zh-CN">
                <a:latin typeface="Times New Roman" panose="02020603050405020304" pitchFamily="18" charset="0"/>
                <a:ea typeface="宋体" panose="02010600030101010101" pitchFamily="2" charset="-122"/>
                <a:sym typeface="Symbol" panose="05050102010706020507" pitchFamily="18" charset="2"/>
              </a:rPr>
              <a:t>+1)))→ </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a:latin typeface="Times New Roman" panose="02020603050405020304" pitchFamily="18" charset="0"/>
                <a:ea typeface="宋体" panose="02010600030101010101" pitchFamily="2" charset="-122"/>
                <a:sym typeface="Symbol" panose="05050102010706020507" pitchFamily="18" charset="2"/>
              </a:rPr>
              <a:t>&gt;=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p>
        </p:txBody>
      </p:sp>
      <p:sp>
        <p:nvSpPr>
          <p:cNvPr id="1701892" name="Rectangle 4">
            <a:extLst>
              <a:ext uri="{FF2B5EF4-FFF2-40B4-BE49-F238E27FC236}">
                <a16:creationId xmlns:a16="http://schemas.microsoft.com/office/drawing/2014/main" id="{A39F792B-43F5-460D-95C3-E056A7221A88}"/>
              </a:ext>
            </a:extLst>
          </p:cNvPr>
          <p:cNvSpPr>
            <a:spLocks noChangeArrowheads="1"/>
          </p:cNvSpPr>
          <p:nvPr/>
        </p:nvSpPr>
        <p:spPr bwMode="auto">
          <a:xfrm>
            <a:off x="142875" y="1071563"/>
            <a:ext cx="8643938" cy="2057400"/>
          </a:xfrm>
          <a:prstGeom prst="rect">
            <a:avLst/>
          </a:prstGeom>
          <a:noFill/>
          <a:ln w="38100">
            <a:solidFill>
              <a:srgbClr val="CC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701893" name="AutoShape 5">
            <a:extLst>
              <a:ext uri="{FF2B5EF4-FFF2-40B4-BE49-F238E27FC236}">
                <a16:creationId xmlns:a16="http://schemas.microsoft.com/office/drawing/2014/main" id="{D7788402-4B6E-434C-ADB7-C20ED0EDF074}"/>
              </a:ext>
            </a:extLst>
          </p:cNvPr>
          <p:cNvSpPr>
            <a:spLocks noChangeArrowheads="1"/>
          </p:cNvSpPr>
          <p:nvPr/>
        </p:nvSpPr>
        <p:spPr bwMode="auto">
          <a:xfrm>
            <a:off x="500063" y="3286125"/>
            <a:ext cx="7772400" cy="3057525"/>
          </a:xfrm>
          <a:prstGeom prst="flowChartDocument">
            <a:avLst/>
          </a:prstGeom>
          <a:solidFill>
            <a:srgbClr val="CCFFCC"/>
          </a:solidFill>
          <a:ln w="9525">
            <a:solidFill>
              <a:schemeClr val="tx1"/>
            </a:solidFill>
            <a:miter lim="800000"/>
            <a:headEnd/>
            <a:tailEnd/>
          </a:ln>
          <a:effectLst>
            <a:outerShdw dist="107763" dir="2700000" algn="ctr" rotWithShape="0">
              <a:schemeClr val="bg2"/>
            </a:outerShdw>
          </a:effectLst>
        </p:spPr>
        <p:txBody>
          <a:bodyPr wrap="none"/>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3366FF"/>
                </a:solidFill>
                <a:latin typeface="Times New Roman" panose="02020603050405020304" pitchFamily="18" charset="0"/>
                <a:ea typeface="宋体" panose="02010600030101010101" pitchFamily="2" charset="-122"/>
                <a:sym typeface="Symbol" panose="05050102010706020507" pitchFamily="18" charset="2"/>
              </a:rPr>
              <a:t>The procedure :</a:t>
            </a:r>
            <a:endParaRPr kumimoji="1" lang="en-US" altLang="zh-CN">
              <a:solidFill>
                <a:srgbClr val="3366FF"/>
              </a:solidFill>
              <a:latin typeface="Times New Roman" panose="02020603050405020304" pitchFamily="18" charset="0"/>
              <a:ea typeface="宋体" panose="02010600030101010101" pitchFamily="2" charset="-122"/>
            </a:endParaRPr>
          </a:p>
          <a:p>
            <a:pPr eaLnBrk="1" hangingPunct="1">
              <a:spcBef>
                <a:spcPct val="40000"/>
              </a:spcBef>
              <a:buFontTx/>
              <a:buAutoNum type="arabicParenBoth"/>
            </a:pPr>
            <a:r>
              <a:rPr kumimoji="1" lang="en-US" altLang="zh-CN" sz="2200">
                <a:latin typeface="Times New Roman" panose="02020603050405020304" pitchFamily="18" charset="0"/>
                <a:ea typeface="宋体" panose="02010600030101010101" pitchFamily="2" charset="-122"/>
                <a:cs typeface="Times New Roman" panose="02020603050405020304" pitchFamily="18" charset="0"/>
              </a:rPr>
              <a:t>Basis step: Establish </a:t>
            </a:r>
            <a:r>
              <a:rPr kumimoji="1" lang="en-US" altLang="zh-CN" sz="2200" i="1">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20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200"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200" baseline="-30000">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20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a:latin typeface="Courier New" panose="02070309020205020404" pitchFamily="49" charset="0"/>
              <a:ea typeface="宋体" panose="02010600030101010101" pitchFamily="2" charset="-122"/>
            </a:endParaRPr>
          </a:p>
          <a:p>
            <a:pPr eaLnBrk="1" hangingPunct="1">
              <a:spcBef>
                <a:spcPct val="40000"/>
              </a:spcBef>
              <a:buFont typeface="Wingdings" panose="05000000000000000000" pitchFamily="2" charset="2"/>
              <a:buAutoNum type="arabicParenBoth" startAt="2"/>
            </a:pPr>
            <a:r>
              <a:rPr kumimoji="1" lang="en-US" altLang="zh-CN" sz="2200">
                <a:latin typeface="Times New Roman" panose="02020603050405020304" pitchFamily="18" charset="0"/>
                <a:ea typeface="宋体" panose="02010600030101010101" pitchFamily="2" charset="-122"/>
              </a:rPr>
              <a:t>Inductive step: Prove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baseline="-30000">
                <a:latin typeface="Times New Roman" panose="02020603050405020304" pitchFamily="18" charset="0"/>
                <a:ea typeface="宋体" panose="02010600030101010101" pitchFamily="2" charset="-122"/>
              </a:rPr>
              <a:t>0</a:t>
            </a:r>
            <a:r>
              <a:rPr kumimoji="1" lang="en-US" altLang="zh-CN" sz="2200">
                <a:latin typeface="Times New Roman" panose="02020603050405020304" pitchFamily="18" charset="0"/>
                <a:ea typeface="宋体" panose="02010600030101010101" pitchFamily="2" charset="-122"/>
              </a:rPr>
              <a:t>)</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baseline="-30000">
                <a:latin typeface="Times New Roman" panose="02020603050405020304" pitchFamily="18" charset="0"/>
                <a:ea typeface="宋体" panose="02010600030101010101" pitchFamily="2" charset="-122"/>
              </a:rPr>
              <a:t>0</a:t>
            </a:r>
            <a:r>
              <a:rPr kumimoji="1" lang="en-US" altLang="zh-CN" sz="2200">
                <a:latin typeface="Times New Roman" panose="02020603050405020304" pitchFamily="18" charset="0"/>
                <a:ea typeface="宋体" panose="02010600030101010101" pitchFamily="2" charset="-122"/>
              </a:rPr>
              <a:t>+1)</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a:latin typeface="Times New Roman" panose="02020603050405020304" pitchFamily="18" charset="0"/>
                <a:ea typeface="宋体" panose="02010600030101010101" pitchFamily="2" charset="-122"/>
              </a:rPr>
              <a:t> . . . </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a:latin typeface="Times New Roman" panose="02020603050405020304" pitchFamily="18" charset="0"/>
                <a:ea typeface="宋体" panose="02010600030101010101" pitchFamily="2" charset="-122"/>
              </a:rPr>
              <a:t> P(</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a:t>
            </a:r>
            <a:endParaRPr kumimoji="1" lang="en-US" altLang="zh-CN" sz="2200">
              <a:latin typeface="Courier New" panose="02070309020205020404" pitchFamily="49" charset="0"/>
              <a:ea typeface="宋体" panose="02010600030101010101" pitchFamily="2" charset="-122"/>
            </a:endParaRPr>
          </a:p>
          <a:p>
            <a:pPr eaLnBrk="1" hangingPunct="1">
              <a:spcBef>
                <a:spcPct val="40000"/>
              </a:spcBef>
            </a:pPr>
            <a:r>
              <a:rPr kumimoji="1" lang="en-US" altLang="zh-CN" sz="2200">
                <a:latin typeface="Times New Roman" panose="02020603050405020304" pitchFamily="18" charset="0"/>
                <a:ea typeface="宋体" panose="02010600030101010101" pitchFamily="2" charset="-122"/>
              </a:rPr>
              <a:t>      Conclusion: The basis step and the inductive step allow</a:t>
            </a:r>
          </a:p>
          <a:p>
            <a:pPr eaLnBrk="1" hangingPunct="1">
              <a:spcBef>
                <a:spcPct val="40000"/>
              </a:spcBef>
            </a:pPr>
            <a:r>
              <a:rPr kumimoji="1" lang="en-US" altLang="zh-CN" sz="2200">
                <a:latin typeface="Times New Roman" panose="02020603050405020304" pitchFamily="18" charset="0"/>
                <a:ea typeface="宋体" panose="02010600030101010101" pitchFamily="2" charset="-122"/>
              </a:rPr>
              <a:t>       one to conclude that </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i="1">
                <a:latin typeface="Times New Roman" panose="02020603050405020304" pitchFamily="18" charset="0"/>
                <a:ea typeface="宋体" panose="02010600030101010101" pitchFamily="2" charset="-122"/>
              </a:rPr>
              <a:t>n</a:t>
            </a:r>
            <a:r>
              <a:rPr kumimoji="1" lang="en-US" altLang="zh-CN" sz="2200" baseline="-30000">
                <a:latin typeface="Times New Roman" panose="02020603050405020304" pitchFamily="18" charset="0"/>
                <a:ea typeface="宋体" panose="02010600030101010101" pitchFamily="2" charset="-122"/>
              </a:rPr>
              <a:t>0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a:t>
            </a:r>
            <a:endParaRPr kumimoji="1" lang="en-US" altLang="zh-CN" sz="2200">
              <a:latin typeface="Courier New" panose="02070309020205020404" pitchFamily="49" charset="0"/>
              <a:ea typeface="宋体" panose="02010600030101010101" pitchFamily="2" charset="-122"/>
            </a:endParaRPr>
          </a:p>
          <a:p>
            <a:pPr eaLnBrk="1" hangingPunct="1"/>
            <a:endParaRPr kumimoji="1" lang="zh-CN" altLang="en-US" sz="2200">
              <a:latin typeface="Times New Roman" panose="02020603050405020304" pitchFamily="18" charset="0"/>
              <a:ea typeface="宋体" panose="02010600030101010101" pitchFamily="2" charset="-122"/>
            </a:endParaRPr>
          </a:p>
        </p:txBody>
      </p:sp>
      <p:sp>
        <p:nvSpPr>
          <p:cNvPr id="1701894" name="Text Box 6">
            <a:extLst>
              <a:ext uri="{FF2B5EF4-FFF2-40B4-BE49-F238E27FC236}">
                <a16:creationId xmlns:a16="http://schemas.microsoft.com/office/drawing/2014/main" id="{F32E0173-1356-4576-BF9D-33A6D5C9CAC9}"/>
              </a:ext>
            </a:extLst>
          </p:cNvPr>
          <p:cNvSpPr txBox="1">
            <a:spLocks noChangeArrowheads="1"/>
          </p:cNvSpPr>
          <p:nvPr/>
        </p:nvSpPr>
        <p:spPr bwMode="auto">
          <a:xfrm>
            <a:off x="468313" y="549275"/>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1. </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sym typeface="Symbol" pitchFamily="18" charset="2"/>
              </a:rPr>
              <a:t>Strong Induction</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 </a:t>
            </a:r>
          </a:p>
        </p:txBody>
      </p:sp>
      <p:sp>
        <p:nvSpPr>
          <p:cNvPr id="1701895" name="Line 7">
            <a:extLst>
              <a:ext uri="{FF2B5EF4-FFF2-40B4-BE49-F238E27FC236}">
                <a16:creationId xmlns:a16="http://schemas.microsoft.com/office/drawing/2014/main" id="{E36DE26E-2714-421D-802C-39F82615D794}"/>
              </a:ext>
            </a:extLst>
          </p:cNvPr>
          <p:cNvSpPr>
            <a:spLocks noChangeShapeType="1"/>
          </p:cNvSpPr>
          <p:nvPr/>
        </p:nvSpPr>
        <p:spPr bwMode="auto">
          <a:xfrm>
            <a:off x="611188" y="1014413"/>
            <a:ext cx="2519362"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01894"/>
                                        </p:tgtEl>
                                        <p:attrNameLst>
                                          <p:attrName>style.visibility</p:attrName>
                                        </p:attrNameLst>
                                      </p:cBhvr>
                                      <p:to>
                                        <p:strVal val="visible"/>
                                      </p:to>
                                    </p:set>
                                    <p:animEffect transition="in" filter="strips(downRight)">
                                      <p:cBhvr>
                                        <p:cTn id="7" dur="500"/>
                                        <p:tgtEl>
                                          <p:spTgt spid="170189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01895"/>
                                        </p:tgtEl>
                                        <p:attrNameLst>
                                          <p:attrName>style.visibility</p:attrName>
                                        </p:attrNameLst>
                                      </p:cBhvr>
                                      <p:to>
                                        <p:strVal val="visible"/>
                                      </p:to>
                                    </p:set>
                                    <p:animEffect transition="in" filter="wipe(left)">
                                      <p:cBhvr>
                                        <p:cTn id="11" dur="500"/>
                                        <p:tgtEl>
                                          <p:spTgt spid="170189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01892"/>
                                        </p:tgtEl>
                                        <p:attrNameLst>
                                          <p:attrName>style.visibility</p:attrName>
                                        </p:attrNameLst>
                                      </p:cBhvr>
                                      <p:to>
                                        <p:strVal val="visible"/>
                                      </p:to>
                                    </p:set>
                                    <p:animEffect transition="in" filter="wipe(up)">
                                      <p:cBhvr>
                                        <p:cTn id="16" dur="500"/>
                                        <p:tgtEl>
                                          <p:spTgt spid="17018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701891">
                                            <p:txEl>
                                              <p:pRg st="0" end="0"/>
                                            </p:txEl>
                                          </p:spTgt>
                                        </p:tgtEl>
                                        <p:attrNameLst>
                                          <p:attrName>style.visibility</p:attrName>
                                        </p:attrNameLst>
                                      </p:cBhvr>
                                      <p:to>
                                        <p:strVal val="visible"/>
                                      </p:to>
                                    </p:set>
                                    <p:animEffect transition="in" filter="strips(downRight)">
                                      <p:cBhvr>
                                        <p:cTn id="21" dur="500"/>
                                        <p:tgtEl>
                                          <p:spTgt spid="170189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701891">
                                            <p:txEl>
                                              <p:pRg st="1" end="1"/>
                                            </p:txEl>
                                          </p:spTgt>
                                        </p:tgtEl>
                                        <p:attrNameLst>
                                          <p:attrName>style.visibility</p:attrName>
                                        </p:attrNameLst>
                                      </p:cBhvr>
                                      <p:to>
                                        <p:strVal val="visible"/>
                                      </p:to>
                                    </p:set>
                                    <p:animEffect transition="in" filter="strips(downRight)">
                                      <p:cBhvr>
                                        <p:cTn id="26" dur="500"/>
                                        <p:tgtEl>
                                          <p:spTgt spid="1701891">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701891">
                                            <p:txEl>
                                              <p:pRg st="2" end="2"/>
                                            </p:txEl>
                                          </p:spTgt>
                                        </p:tgtEl>
                                        <p:attrNameLst>
                                          <p:attrName>style.visibility</p:attrName>
                                        </p:attrNameLst>
                                      </p:cBhvr>
                                      <p:to>
                                        <p:strVal val="visible"/>
                                      </p:to>
                                    </p:set>
                                    <p:animEffect transition="in" filter="strips(downRight)">
                                      <p:cBhvr>
                                        <p:cTn id="31" dur="500"/>
                                        <p:tgtEl>
                                          <p:spTgt spid="1701891">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701893">
                                            <p:bg/>
                                          </p:spTgt>
                                        </p:tgtEl>
                                        <p:attrNameLst>
                                          <p:attrName>style.visibility</p:attrName>
                                        </p:attrNameLst>
                                      </p:cBhvr>
                                      <p:to>
                                        <p:strVal val="visible"/>
                                      </p:to>
                                    </p:set>
                                    <p:animEffect transition="in" filter="wipe(up)">
                                      <p:cBhvr>
                                        <p:cTn id="36" dur="500"/>
                                        <p:tgtEl>
                                          <p:spTgt spid="1701893">
                                            <p:bg/>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701893">
                                            <p:txEl>
                                              <p:pRg st="0" end="0"/>
                                            </p:txEl>
                                          </p:spTgt>
                                        </p:tgtEl>
                                        <p:attrNameLst>
                                          <p:attrName>style.visibility</p:attrName>
                                        </p:attrNameLst>
                                      </p:cBhvr>
                                      <p:to>
                                        <p:strVal val="visible"/>
                                      </p:to>
                                    </p:set>
                                    <p:animEffect transition="in" filter="wipe(up)">
                                      <p:cBhvr>
                                        <p:cTn id="41" dur="500"/>
                                        <p:tgtEl>
                                          <p:spTgt spid="1701893">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701893">
                                            <p:txEl>
                                              <p:pRg st="1" end="1"/>
                                            </p:txEl>
                                          </p:spTgt>
                                        </p:tgtEl>
                                        <p:attrNameLst>
                                          <p:attrName>style.visibility</p:attrName>
                                        </p:attrNameLst>
                                      </p:cBhvr>
                                      <p:to>
                                        <p:strVal val="visible"/>
                                      </p:to>
                                    </p:set>
                                    <p:animEffect transition="in" filter="wipe(up)">
                                      <p:cBhvr>
                                        <p:cTn id="46" dur="500"/>
                                        <p:tgtEl>
                                          <p:spTgt spid="1701893">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701893">
                                            <p:txEl>
                                              <p:pRg st="2" end="2"/>
                                            </p:txEl>
                                          </p:spTgt>
                                        </p:tgtEl>
                                        <p:attrNameLst>
                                          <p:attrName>style.visibility</p:attrName>
                                        </p:attrNameLst>
                                      </p:cBhvr>
                                      <p:to>
                                        <p:strVal val="visible"/>
                                      </p:to>
                                    </p:set>
                                    <p:animEffect transition="in" filter="wipe(up)">
                                      <p:cBhvr>
                                        <p:cTn id="51" dur="500"/>
                                        <p:tgtEl>
                                          <p:spTgt spid="1701893">
                                            <p:txEl>
                                              <p:pRg st="2" end="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701893">
                                            <p:txEl>
                                              <p:pRg st="3" end="3"/>
                                            </p:txEl>
                                          </p:spTgt>
                                        </p:tgtEl>
                                        <p:attrNameLst>
                                          <p:attrName>style.visibility</p:attrName>
                                        </p:attrNameLst>
                                      </p:cBhvr>
                                      <p:to>
                                        <p:strVal val="visible"/>
                                      </p:to>
                                    </p:set>
                                    <p:animEffect transition="in" filter="wipe(up)">
                                      <p:cBhvr>
                                        <p:cTn id="56" dur="500"/>
                                        <p:tgtEl>
                                          <p:spTgt spid="1701893">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701893">
                                            <p:txEl>
                                              <p:pRg st="4" end="4"/>
                                            </p:txEl>
                                          </p:spTgt>
                                        </p:tgtEl>
                                        <p:attrNameLst>
                                          <p:attrName>style.visibility</p:attrName>
                                        </p:attrNameLst>
                                      </p:cBhvr>
                                      <p:to>
                                        <p:strVal val="visible"/>
                                      </p:to>
                                    </p:set>
                                    <p:animEffect transition="in" filter="wipe(up)">
                                      <p:cBhvr>
                                        <p:cTn id="61" dur="500"/>
                                        <p:tgtEl>
                                          <p:spTgt spid="17018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891" grpId="0" build="p" autoUpdateAnimBg="0"/>
      <p:bldP spid="1701892" grpId="0" animBg="1"/>
      <p:bldP spid="1701893" grpId="0" build="p" animBg="1" autoUpdateAnimBg="0"/>
      <p:bldP spid="170189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a:extLst>
              <a:ext uri="{FF2B5EF4-FFF2-40B4-BE49-F238E27FC236}">
                <a16:creationId xmlns:a16="http://schemas.microsoft.com/office/drawing/2014/main" id="{6918CA88-08E1-4D43-AD24-06151BF4061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283FE0C-3E3D-4F08-93EC-3B11F0D2EBCC}" type="slidenum">
              <a:rPr lang="zh-CN" altLang="en-US" sz="1400" b="0" smtClean="0">
                <a:latin typeface="Arial" panose="020B0604020202020204" pitchFamily="34" charset="0"/>
                <a:ea typeface="宋体" panose="02010600030101010101" pitchFamily="2" charset="-122"/>
              </a:rPr>
              <a:pPr/>
              <a:t>20</a:t>
            </a:fld>
            <a:endParaRPr lang="en-US" altLang="zh-CN" sz="1400" b="0">
              <a:latin typeface="Arial" panose="020B0604020202020204" pitchFamily="34" charset="0"/>
              <a:ea typeface="宋体" panose="02010600030101010101" pitchFamily="2" charset="-122"/>
            </a:endParaRPr>
          </a:p>
        </p:txBody>
      </p:sp>
      <p:sp>
        <p:nvSpPr>
          <p:cNvPr id="71683" name="Text Box 2">
            <a:extLst>
              <a:ext uri="{FF2B5EF4-FFF2-40B4-BE49-F238E27FC236}">
                <a16:creationId xmlns:a16="http://schemas.microsoft.com/office/drawing/2014/main" id="{D0C935CD-4110-4A6A-AE6A-4262C9C8A3F4}"/>
              </a:ext>
            </a:extLst>
          </p:cNvPr>
          <p:cNvSpPr txBox="1">
            <a:spLocks noChangeArrowheads="1"/>
          </p:cNvSpPr>
          <p:nvPr/>
        </p:nvSpPr>
        <p:spPr bwMode="auto">
          <a:xfrm>
            <a:off x="214313" y="500063"/>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Show that</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graphicFrame>
        <p:nvGraphicFramePr>
          <p:cNvPr id="71684" name="Object 3">
            <a:extLst>
              <a:ext uri="{FF2B5EF4-FFF2-40B4-BE49-F238E27FC236}">
                <a16:creationId xmlns:a16="http://schemas.microsoft.com/office/drawing/2014/main" id="{0A14C73A-7A3D-41D5-BE5D-2D747CC5FEF2}"/>
              </a:ext>
            </a:extLst>
          </p:cNvPr>
          <p:cNvGraphicFramePr>
            <a:graphicFrameLocks noChangeAspect="1"/>
          </p:cNvGraphicFramePr>
          <p:nvPr/>
        </p:nvGraphicFramePr>
        <p:xfrm>
          <a:off x="3857625" y="428625"/>
          <a:ext cx="4724400" cy="665163"/>
        </p:xfrm>
        <a:graphic>
          <a:graphicData uri="http://schemas.openxmlformats.org/presentationml/2006/ole">
            <mc:AlternateContent xmlns:mc="http://schemas.openxmlformats.org/markup-compatibility/2006">
              <mc:Choice xmlns:v="urn:schemas-microsoft-com:vml" Requires="v">
                <p:oleObj spid="_x0000_s71790" r:id="rId4" imgW="3048000" imgH="431800" progId="Equation.3">
                  <p:embed/>
                </p:oleObj>
              </mc:Choice>
              <mc:Fallback>
                <p:oleObj r:id="rId4" imgW="3048000" imgH="431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25" y="428625"/>
                        <a:ext cx="47244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4292" name="AutoShape 4">
            <a:extLst>
              <a:ext uri="{FF2B5EF4-FFF2-40B4-BE49-F238E27FC236}">
                <a16:creationId xmlns:a16="http://schemas.microsoft.com/office/drawing/2014/main" id="{DEBC1AD5-F14C-4D8E-8CB2-474F43ED8BBA}"/>
              </a:ext>
            </a:extLst>
          </p:cNvPr>
          <p:cNvSpPr>
            <a:spLocks noChangeArrowheads="1"/>
          </p:cNvSpPr>
          <p:nvPr/>
        </p:nvSpPr>
        <p:spPr bwMode="auto">
          <a:xfrm>
            <a:off x="500063" y="1071563"/>
            <a:ext cx="8143875" cy="5214937"/>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Proof:</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804293" name="Text Box 5">
            <a:extLst>
              <a:ext uri="{FF2B5EF4-FFF2-40B4-BE49-F238E27FC236}">
                <a16:creationId xmlns:a16="http://schemas.microsoft.com/office/drawing/2014/main" id="{114AABA4-B874-4266-A125-B422DBCEEA1A}"/>
              </a:ext>
            </a:extLst>
          </p:cNvPr>
          <p:cNvSpPr txBox="1">
            <a:spLocks noChangeArrowheads="1"/>
          </p:cNvSpPr>
          <p:nvPr/>
        </p:nvSpPr>
        <p:spPr bwMode="auto">
          <a:xfrm>
            <a:off x="857250" y="1428750"/>
            <a:ext cx="7391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(1) Basis step</a:t>
            </a:r>
          </a:p>
        </p:txBody>
      </p:sp>
      <p:graphicFrame>
        <p:nvGraphicFramePr>
          <p:cNvPr id="1804294" name="Object 6">
            <a:extLst>
              <a:ext uri="{FF2B5EF4-FFF2-40B4-BE49-F238E27FC236}">
                <a16:creationId xmlns:a16="http://schemas.microsoft.com/office/drawing/2014/main" id="{3C7E56F1-2FB6-4080-B75B-F3451D575739}"/>
              </a:ext>
            </a:extLst>
          </p:cNvPr>
          <p:cNvGraphicFramePr>
            <a:graphicFrameLocks noChangeAspect="1"/>
          </p:cNvGraphicFramePr>
          <p:nvPr/>
        </p:nvGraphicFramePr>
        <p:xfrm>
          <a:off x="2714625" y="1357313"/>
          <a:ext cx="1752600" cy="625475"/>
        </p:xfrm>
        <a:graphic>
          <a:graphicData uri="http://schemas.openxmlformats.org/presentationml/2006/ole">
            <mc:AlternateContent xmlns:mc="http://schemas.openxmlformats.org/markup-compatibility/2006">
              <mc:Choice xmlns:v="urn:schemas-microsoft-com:vml" Requires="v">
                <p:oleObj spid="_x0000_s71791" r:id="rId6" imgW="1231366" imgH="431613" progId="Equation.3">
                  <p:embed/>
                </p:oleObj>
              </mc:Choice>
              <mc:Fallback>
                <p:oleObj r:id="rId6" imgW="1231366" imgH="43161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4625" y="1357313"/>
                        <a:ext cx="1752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4295" name="Object 7">
            <a:extLst>
              <a:ext uri="{FF2B5EF4-FFF2-40B4-BE49-F238E27FC236}">
                <a16:creationId xmlns:a16="http://schemas.microsoft.com/office/drawing/2014/main" id="{E9EE29E8-0360-4035-9AE7-754F510F544E}"/>
              </a:ext>
            </a:extLst>
          </p:cNvPr>
          <p:cNvGraphicFramePr>
            <a:graphicFrameLocks noChangeAspect="1"/>
          </p:cNvGraphicFramePr>
          <p:nvPr/>
        </p:nvGraphicFramePr>
        <p:xfrm>
          <a:off x="4857750" y="1357313"/>
          <a:ext cx="2057400" cy="623887"/>
        </p:xfrm>
        <a:graphic>
          <a:graphicData uri="http://schemas.openxmlformats.org/presentationml/2006/ole">
            <mc:AlternateContent xmlns:mc="http://schemas.openxmlformats.org/markup-compatibility/2006">
              <mc:Choice xmlns:v="urn:schemas-microsoft-com:vml" Requires="v">
                <p:oleObj spid="_x0000_s71792" r:id="rId8" imgW="1447800" imgH="431800" progId="Equation.3">
                  <p:embed/>
                </p:oleObj>
              </mc:Choice>
              <mc:Fallback>
                <p:oleObj r:id="rId8" imgW="1447800" imgH="4318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7750" y="1357313"/>
                        <a:ext cx="20574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8">
            <a:extLst>
              <a:ext uri="{FF2B5EF4-FFF2-40B4-BE49-F238E27FC236}">
                <a16:creationId xmlns:a16="http://schemas.microsoft.com/office/drawing/2014/main" id="{CCB7AA70-CBB2-4D98-81AB-C42D79B0DB93}"/>
              </a:ext>
            </a:extLst>
          </p:cNvPr>
          <p:cNvGrpSpPr>
            <a:grpSpLocks/>
          </p:cNvGrpSpPr>
          <p:nvPr/>
        </p:nvGrpSpPr>
        <p:grpSpPr bwMode="auto">
          <a:xfrm>
            <a:off x="966788" y="2286000"/>
            <a:ext cx="7677150" cy="785813"/>
            <a:chOff x="819" y="1078"/>
            <a:chExt cx="4836" cy="485"/>
          </a:xfrm>
        </p:grpSpPr>
        <p:graphicFrame>
          <p:nvGraphicFramePr>
            <p:cNvPr id="71709" name="Object 9">
              <a:extLst>
                <a:ext uri="{FF2B5EF4-FFF2-40B4-BE49-F238E27FC236}">
                  <a16:creationId xmlns:a16="http://schemas.microsoft.com/office/drawing/2014/main" id="{16FDB993-4BE3-45A7-8ACA-32581B98EAC6}"/>
                </a:ext>
              </a:extLst>
            </p:cNvPr>
            <p:cNvGraphicFramePr>
              <a:graphicFrameLocks noChangeAspect="1"/>
            </p:cNvGraphicFramePr>
            <p:nvPr/>
          </p:nvGraphicFramePr>
          <p:xfrm>
            <a:off x="3744" y="1078"/>
            <a:ext cx="672" cy="259"/>
          </p:xfrm>
          <a:graphic>
            <a:graphicData uri="http://schemas.openxmlformats.org/presentationml/2006/ole">
              <mc:AlternateContent xmlns:mc="http://schemas.openxmlformats.org/markup-compatibility/2006">
                <mc:Choice xmlns:v="urn:schemas-microsoft-com:vml" Requires="v">
                  <p:oleObj spid="_x0000_s71793" name="Equation" r:id="rId10" imgW="622030" imgH="241195" progId="Equation.3">
                    <p:embed/>
                  </p:oleObj>
                </mc:Choice>
                <mc:Fallback>
                  <p:oleObj name="Equation" r:id="rId10" imgW="622030" imgH="241195"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 y="1078"/>
                          <a:ext cx="6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10" name="Text Box 10">
              <a:extLst>
                <a:ext uri="{FF2B5EF4-FFF2-40B4-BE49-F238E27FC236}">
                  <a16:creationId xmlns:a16="http://schemas.microsoft.com/office/drawing/2014/main" id="{8C5B9D3F-2FB2-426B-9E00-A8A85EB2D3C5}"/>
                </a:ext>
              </a:extLst>
            </p:cNvPr>
            <p:cNvSpPr txBox="1">
              <a:spLocks noChangeArrowheads="1"/>
            </p:cNvSpPr>
            <p:nvPr/>
          </p:nvSpPr>
          <p:spPr bwMode="auto">
            <a:xfrm>
              <a:off x="819" y="1083"/>
              <a:ext cx="48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Assume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is true, namely, that                for all integers </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with                   . </a:t>
              </a:r>
            </a:p>
          </p:txBody>
        </p:sp>
        <p:graphicFrame>
          <p:nvGraphicFramePr>
            <p:cNvPr id="71711" name="Object 11">
              <a:extLst>
                <a:ext uri="{FF2B5EF4-FFF2-40B4-BE49-F238E27FC236}">
                  <a16:creationId xmlns:a16="http://schemas.microsoft.com/office/drawing/2014/main" id="{4236B0BF-0F41-4904-BBD2-C702D031C9AB}"/>
                </a:ext>
              </a:extLst>
            </p:cNvPr>
            <p:cNvGraphicFramePr>
              <a:graphicFrameLocks noChangeAspect="1"/>
            </p:cNvGraphicFramePr>
            <p:nvPr/>
          </p:nvGraphicFramePr>
          <p:xfrm>
            <a:off x="1404" y="1347"/>
            <a:ext cx="717" cy="216"/>
          </p:xfrm>
          <a:graphic>
            <a:graphicData uri="http://schemas.openxmlformats.org/presentationml/2006/ole">
              <mc:AlternateContent xmlns:mc="http://schemas.openxmlformats.org/markup-compatibility/2006">
                <mc:Choice xmlns:v="urn:schemas-microsoft-com:vml" Requires="v">
                  <p:oleObj spid="_x0000_s71794" r:id="rId12" imgW="596641" imgH="177723" progId="Equation.3">
                    <p:embed/>
                  </p:oleObj>
                </mc:Choice>
                <mc:Fallback>
                  <p:oleObj r:id="rId12" imgW="596641" imgH="177723"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4" y="1347"/>
                          <a:ext cx="71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2">
            <a:extLst>
              <a:ext uri="{FF2B5EF4-FFF2-40B4-BE49-F238E27FC236}">
                <a16:creationId xmlns:a16="http://schemas.microsoft.com/office/drawing/2014/main" id="{46198C10-BA64-4B7C-B47D-E05CB2091E4B}"/>
              </a:ext>
            </a:extLst>
          </p:cNvPr>
          <p:cNvGrpSpPr>
            <a:grpSpLocks/>
          </p:cNvGrpSpPr>
          <p:nvPr/>
        </p:nvGrpSpPr>
        <p:grpSpPr bwMode="auto">
          <a:xfrm>
            <a:off x="1000125" y="3000375"/>
            <a:ext cx="7391400" cy="444500"/>
            <a:chOff x="630" y="264"/>
            <a:chExt cx="4656" cy="280"/>
          </a:xfrm>
        </p:grpSpPr>
        <p:sp>
          <p:nvSpPr>
            <p:cNvPr id="71707" name="Text Box 13">
              <a:extLst>
                <a:ext uri="{FF2B5EF4-FFF2-40B4-BE49-F238E27FC236}">
                  <a16:creationId xmlns:a16="http://schemas.microsoft.com/office/drawing/2014/main" id="{FF8EFE71-F01F-4885-8C8D-AD5CD68A7526}"/>
                </a:ext>
              </a:extLst>
            </p:cNvPr>
            <p:cNvSpPr txBox="1">
              <a:spLocks noChangeArrowheads="1"/>
            </p:cNvSpPr>
            <p:nvPr/>
          </p:nvSpPr>
          <p:spPr bwMode="auto">
            <a:xfrm>
              <a:off x="630" y="264"/>
              <a:ext cx="46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We must show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+1) is true, that is                       . </a:t>
              </a:r>
            </a:p>
          </p:txBody>
        </p:sp>
        <p:graphicFrame>
          <p:nvGraphicFramePr>
            <p:cNvPr id="71708" name="Object 14">
              <a:extLst>
                <a:ext uri="{FF2B5EF4-FFF2-40B4-BE49-F238E27FC236}">
                  <a16:creationId xmlns:a16="http://schemas.microsoft.com/office/drawing/2014/main" id="{289E3C48-E4AD-4F9E-BE25-162EF8FAFDC3}"/>
                </a:ext>
              </a:extLst>
            </p:cNvPr>
            <p:cNvGraphicFramePr>
              <a:graphicFrameLocks noChangeAspect="1"/>
            </p:cNvGraphicFramePr>
            <p:nvPr/>
          </p:nvGraphicFramePr>
          <p:xfrm>
            <a:off x="3819" y="264"/>
            <a:ext cx="919" cy="280"/>
          </p:xfrm>
          <a:graphic>
            <a:graphicData uri="http://schemas.openxmlformats.org/presentationml/2006/ole">
              <mc:AlternateContent xmlns:mc="http://schemas.openxmlformats.org/markup-compatibility/2006">
                <mc:Choice xmlns:v="urn:schemas-microsoft-com:vml" Requires="v">
                  <p:oleObj spid="_x0000_s71795" name="公式" r:id="rId14" imgW="787400" imgH="241300" progId="Equation.3">
                    <p:embed/>
                  </p:oleObj>
                </mc:Choice>
                <mc:Fallback>
                  <p:oleObj name="公式" r:id="rId14" imgW="787400" imgH="2413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9" y="264"/>
                          <a:ext cx="91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04303" name="Text Box 15">
            <a:extLst>
              <a:ext uri="{FF2B5EF4-FFF2-40B4-BE49-F238E27FC236}">
                <a16:creationId xmlns:a16="http://schemas.microsoft.com/office/drawing/2014/main" id="{9442C816-8B4A-4E84-95CB-398736D05BBE}"/>
              </a:ext>
            </a:extLst>
          </p:cNvPr>
          <p:cNvSpPr txBox="1">
            <a:spLocks noChangeArrowheads="1"/>
          </p:cNvSpPr>
          <p:nvPr/>
        </p:nvSpPr>
        <p:spPr bwMode="auto">
          <a:xfrm>
            <a:off x="1071563" y="3857625"/>
            <a:ext cx="7391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Therefore, </a:t>
            </a:r>
          </a:p>
        </p:txBody>
      </p:sp>
      <p:grpSp>
        <p:nvGrpSpPr>
          <p:cNvPr id="4" name="Group 16">
            <a:extLst>
              <a:ext uri="{FF2B5EF4-FFF2-40B4-BE49-F238E27FC236}">
                <a16:creationId xmlns:a16="http://schemas.microsoft.com/office/drawing/2014/main" id="{647D547D-CF14-4C9E-9E14-DB8F483C2AEC}"/>
              </a:ext>
            </a:extLst>
          </p:cNvPr>
          <p:cNvGrpSpPr>
            <a:grpSpLocks/>
          </p:cNvGrpSpPr>
          <p:nvPr/>
        </p:nvGrpSpPr>
        <p:grpSpPr bwMode="auto">
          <a:xfrm>
            <a:off x="928688" y="3500438"/>
            <a:ext cx="7696200" cy="427037"/>
            <a:chOff x="576" y="1344"/>
            <a:chExt cx="4848" cy="269"/>
          </a:xfrm>
        </p:grpSpPr>
        <p:sp>
          <p:nvSpPr>
            <p:cNvPr id="71703" name="Text Box 17">
              <a:extLst>
                <a:ext uri="{FF2B5EF4-FFF2-40B4-BE49-F238E27FC236}">
                  <a16:creationId xmlns:a16="http://schemas.microsoft.com/office/drawing/2014/main" id="{12F73FA8-831E-4F6E-A7CF-49ABB77ED2CE}"/>
                </a:ext>
              </a:extLst>
            </p:cNvPr>
            <p:cNvSpPr txBox="1">
              <a:spLocks noChangeArrowheads="1"/>
            </p:cNvSpPr>
            <p:nvPr/>
          </p:nvSpPr>
          <p:spPr bwMode="auto">
            <a:xfrm>
              <a:off x="576" y="1344"/>
              <a:ext cx="48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Since    is the solution of                       , it follows that                 </a:t>
              </a:r>
            </a:p>
          </p:txBody>
        </p:sp>
        <p:graphicFrame>
          <p:nvGraphicFramePr>
            <p:cNvPr id="71704" name="Object 18">
              <a:extLst>
                <a:ext uri="{FF2B5EF4-FFF2-40B4-BE49-F238E27FC236}">
                  <a16:creationId xmlns:a16="http://schemas.microsoft.com/office/drawing/2014/main" id="{FECE1850-28C3-43C6-ADC9-2B15BBB377F6}"/>
                </a:ext>
              </a:extLst>
            </p:cNvPr>
            <p:cNvGraphicFramePr>
              <a:graphicFrameLocks noChangeAspect="1"/>
            </p:cNvGraphicFramePr>
            <p:nvPr/>
          </p:nvGraphicFramePr>
          <p:xfrm>
            <a:off x="1056" y="1410"/>
            <a:ext cx="192" cy="168"/>
          </p:xfrm>
          <a:graphic>
            <a:graphicData uri="http://schemas.openxmlformats.org/presentationml/2006/ole">
              <mc:AlternateContent xmlns:mc="http://schemas.openxmlformats.org/markup-compatibility/2006">
                <mc:Choice xmlns:v="urn:schemas-microsoft-com:vml" Requires="v">
                  <p:oleObj spid="_x0000_s71796" r:id="rId16" imgW="152334" imgH="139639" progId="Equation.3">
                    <p:embed/>
                  </p:oleObj>
                </mc:Choice>
                <mc:Fallback>
                  <p:oleObj r:id="rId16" imgW="152334" imgH="139639"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56" y="1410"/>
                          <a:ext cx="19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5" name="Object 19">
              <a:extLst>
                <a:ext uri="{FF2B5EF4-FFF2-40B4-BE49-F238E27FC236}">
                  <a16:creationId xmlns:a16="http://schemas.microsoft.com/office/drawing/2014/main" id="{6695FB1F-1D1A-4EB5-A2C1-3F59C3F29EB3}"/>
                </a:ext>
              </a:extLst>
            </p:cNvPr>
            <p:cNvGraphicFramePr>
              <a:graphicFrameLocks noChangeAspect="1"/>
            </p:cNvGraphicFramePr>
            <p:nvPr/>
          </p:nvGraphicFramePr>
          <p:xfrm>
            <a:off x="4560" y="1365"/>
            <a:ext cx="720" cy="219"/>
          </p:xfrm>
          <a:graphic>
            <a:graphicData uri="http://schemas.openxmlformats.org/presentationml/2006/ole">
              <mc:AlternateContent xmlns:mc="http://schemas.openxmlformats.org/markup-compatibility/2006">
                <mc:Choice xmlns:v="urn:schemas-microsoft-com:vml" Requires="v">
                  <p:oleObj spid="_x0000_s71797" r:id="rId18" imgW="660113" imgH="203112" progId="Equation.3">
                    <p:embed/>
                  </p:oleObj>
                </mc:Choice>
                <mc:Fallback>
                  <p:oleObj r:id="rId18" imgW="660113" imgH="203112"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60" y="1365"/>
                          <a:ext cx="72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6" name="Object 20">
              <a:extLst>
                <a:ext uri="{FF2B5EF4-FFF2-40B4-BE49-F238E27FC236}">
                  <a16:creationId xmlns:a16="http://schemas.microsoft.com/office/drawing/2014/main" id="{F55B7ACF-E6A4-4952-BCE9-742C4A609864}"/>
                </a:ext>
              </a:extLst>
            </p:cNvPr>
            <p:cNvGraphicFramePr>
              <a:graphicFrameLocks noChangeAspect="1"/>
            </p:cNvGraphicFramePr>
            <p:nvPr/>
          </p:nvGraphicFramePr>
          <p:xfrm>
            <a:off x="2439" y="1347"/>
            <a:ext cx="977" cy="240"/>
          </p:xfrm>
          <a:graphic>
            <a:graphicData uri="http://schemas.openxmlformats.org/presentationml/2006/ole">
              <mc:AlternateContent xmlns:mc="http://schemas.openxmlformats.org/markup-compatibility/2006">
                <mc:Choice xmlns:v="urn:schemas-microsoft-com:vml" Requires="v">
                  <p:oleObj spid="_x0000_s71798" name="公式" r:id="rId20" imgW="812447" imgH="203112" progId="Equation.3">
                    <p:embed/>
                  </p:oleObj>
                </mc:Choice>
                <mc:Fallback>
                  <p:oleObj name="公式" r:id="rId20" imgW="812447" imgH="203112" progId="Equation.3">
                    <p:embed/>
                    <p:pic>
                      <p:nvPicPr>
                        <p:cNvPr id="0"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39" y="1347"/>
                          <a:ext cx="9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04309" name="Object 21">
            <a:extLst>
              <a:ext uri="{FF2B5EF4-FFF2-40B4-BE49-F238E27FC236}">
                <a16:creationId xmlns:a16="http://schemas.microsoft.com/office/drawing/2014/main" id="{449AEA12-1048-4F73-B543-9846FD18D4E5}"/>
              </a:ext>
            </a:extLst>
          </p:cNvPr>
          <p:cNvGraphicFramePr>
            <a:graphicFrameLocks noChangeAspect="1"/>
          </p:cNvGraphicFramePr>
          <p:nvPr/>
        </p:nvGraphicFramePr>
        <p:xfrm>
          <a:off x="2786063" y="3929063"/>
          <a:ext cx="4316412" cy="373062"/>
        </p:xfrm>
        <a:graphic>
          <a:graphicData uri="http://schemas.openxmlformats.org/presentationml/2006/ole">
            <mc:AlternateContent xmlns:mc="http://schemas.openxmlformats.org/markup-compatibility/2006">
              <mc:Choice xmlns:v="urn:schemas-microsoft-com:vml" Requires="v">
                <p:oleObj spid="_x0000_s71799" name="Equation" r:id="rId22" imgW="2654300" imgH="228600" progId="Equation.3">
                  <p:embed/>
                </p:oleObj>
              </mc:Choice>
              <mc:Fallback>
                <p:oleObj name="Equation" r:id="rId22" imgW="2654300" imgH="228600" progId="Equation.3">
                  <p:embed/>
                  <p:pic>
                    <p:nvPicPr>
                      <p:cNvPr id="0"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86063" y="3929063"/>
                        <a:ext cx="431641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22">
            <a:extLst>
              <a:ext uri="{FF2B5EF4-FFF2-40B4-BE49-F238E27FC236}">
                <a16:creationId xmlns:a16="http://schemas.microsoft.com/office/drawing/2014/main" id="{5C19C09C-FE7D-4A7A-B12D-0EEAFD564BA9}"/>
              </a:ext>
            </a:extLst>
          </p:cNvPr>
          <p:cNvGrpSpPr>
            <a:grpSpLocks/>
          </p:cNvGrpSpPr>
          <p:nvPr/>
        </p:nvGrpSpPr>
        <p:grpSpPr bwMode="auto">
          <a:xfrm>
            <a:off x="1000125" y="4214813"/>
            <a:ext cx="7391400" cy="427037"/>
            <a:chOff x="528" y="2448"/>
            <a:chExt cx="4656" cy="269"/>
          </a:xfrm>
        </p:grpSpPr>
        <p:sp>
          <p:nvSpPr>
            <p:cNvPr id="71701" name="Text Box 23">
              <a:extLst>
                <a:ext uri="{FF2B5EF4-FFF2-40B4-BE49-F238E27FC236}">
                  <a16:creationId xmlns:a16="http://schemas.microsoft.com/office/drawing/2014/main" id="{DAD14E7C-7B4C-4841-B8B5-FA9D6AF3322D}"/>
                </a:ext>
              </a:extLst>
            </p:cNvPr>
            <p:cNvSpPr txBox="1">
              <a:spLocks noChangeArrowheads="1"/>
            </p:cNvSpPr>
            <p:nvPr/>
          </p:nvSpPr>
          <p:spPr bwMode="auto">
            <a:xfrm>
              <a:off x="528" y="2448"/>
              <a:ext cx="46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By the inductive hypothesis, if          , it follows that</a:t>
              </a:r>
            </a:p>
          </p:txBody>
        </p:sp>
        <p:graphicFrame>
          <p:nvGraphicFramePr>
            <p:cNvPr id="71702" name="Object 24">
              <a:extLst>
                <a:ext uri="{FF2B5EF4-FFF2-40B4-BE49-F238E27FC236}">
                  <a16:creationId xmlns:a16="http://schemas.microsoft.com/office/drawing/2014/main" id="{CC8173B2-0E20-41D5-A6AB-2D9EC624AD38}"/>
                </a:ext>
              </a:extLst>
            </p:cNvPr>
            <p:cNvGraphicFramePr>
              <a:graphicFrameLocks noChangeAspect="1"/>
            </p:cNvGraphicFramePr>
            <p:nvPr/>
          </p:nvGraphicFramePr>
          <p:xfrm>
            <a:off x="2872" y="2502"/>
            <a:ext cx="449" cy="164"/>
          </p:xfrm>
          <a:graphic>
            <a:graphicData uri="http://schemas.openxmlformats.org/presentationml/2006/ole">
              <mc:AlternateContent xmlns:mc="http://schemas.openxmlformats.org/markup-compatibility/2006">
                <mc:Choice xmlns:v="urn:schemas-microsoft-com:vml" Requires="v">
                  <p:oleObj spid="_x0000_s71800" name="公式" r:id="rId24" imgW="457002" imgH="165028" progId="Equation.3">
                    <p:embed/>
                  </p:oleObj>
                </mc:Choice>
                <mc:Fallback>
                  <p:oleObj name="公式" r:id="rId24" imgW="457002" imgH="165028" progId="Equation.3">
                    <p:embed/>
                    <p:pic>
                      <p:nvPicPr>
                        <p:cNvPr id="0" name="Object 2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72" y="2502"/>
                          <a:ext cx="44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04313" name="Object 25">
            <a:extLst>
              <a:ext uri="{FF2B5EF4-FFF2-40B4-BE49-F238E27FC236}">
                <a16:creationId xmlns:a16="http://schemas.microsoft.com/office/drawing/2014/main" id="{F8333F7E-A0E3-42A8-BE92-19879C1136E8}"/>
              </a:ext>
            </a:extLst>
          </p:cNvPr>
          <p:cNvGraphicFramePr>
            <a:graphicFrameLocks noChangeAspect="1"/>
          </p:cNvGraphicFramePr>
          <p:nvPr/>
        </p:nvGraphicFramePr>
        <p:xfrm>
          <a:off x="2973388" y="4643438"/>
          <a:ext cx="2397125" cy="376237"/>
        </p:xfrm>
        <a:graphic>
          <a:graphicData uri="http://schemas.openxmlformats.org/presentationml/2006/ole">
            <mc:AlternateContent xmlns:mc="http://schemas.openxmlformats.org/markup-compatibility/2006">
              <mc:Choice xmlns:v="urn:schemas-microsoft-com:vml" Requires="v">
                <p:oleObj spid="_x0000_s71801" name="公式" r:id="rId26" imgW="1524000" imgH="241300" progId="Equation.3">
                  <p:embed/>
                </p:oleObj>
              </mc:Choice>
              <mc:Fallback>
                <p:oleObj name="公式" r:id="rId26" imgW="1524000" imgH="241300" progId="Equation.3">
                  <p:embed/>
                  <p:pic>
                    <p:nvPicPr>
                      <p:cNvPr id="0" name="Object 2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73388" y="4643438"/>
                        <a:ext cx="239712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4314" name="Text Box 26">
            <a:extLst>
              <a:ext uri="{FF2B5EF4-FFF2-40B4-BE49-F238E27FC236}">
                <a16:creationId xmlns:a16="http://schemas.microsoft.com/office/drawing/2014/main" id="{62F38DB5-639F-4F02-A0BA-6FC00676CC0A}"/>
              </a:ext>
            </a:extLst>
          </p:cNvPr>
          <p:cNvSpPr txBox="1">
            <a:spLocks noChangeArrowheads="1"/>
          </p:cNvSpPr>
          <p:nvPr/>
        </p:nvSpPr>
        <p:spPr bwMode="auto">
          <a:xfrm>
            <a:off x="1071563" y="4927600"/>
            <a:ext cx="7391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Therefore,                                                      and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+1) is true</a:t>
            </a:r>
          </a:p>
        </p:txBody>
      </p:sp>
      <p:graphicFrame>
        <p:nvGraphicFramePr>
          <p:cNvPr id="1804315" name="Object 27">
            <a:extLst>
              <a:ext uri="{FF2B5EF4-FFF2-40B4-BE49-F238E27FC236}">
                <a16:creationId xmlns:a16="http://schemas.microsoft.com/office/drawing/2014/main" id="{25C0591D-CF88-47A3-B783-FFEE2F1FEDCC}"/>
              </a:ext>
            </a:extLst>
          </p:cNvPr>
          <p:cNvGraphicFramePr>
            <a:graphicFrameLocks noChangeAspect="1"/>
          </p:cNvGraphicFramePr>
          <p:nvPr/>
        </p:nvGraphicFramePr>
        <p:xfrm>
          <a:off x="2484438" y="4929188"/>
          <a:ext cx="3743325" cy="341312"/>
        </p:xfrm>
        <a:graphic>
          <a:graphicData uri="http://schemas.openxmlformats.org/presentationml/2006/ole">
            <mc:AlternateContent xmlns:mc="http://schemas.openxmlformats.org/markup-compatibility/2006">
              <mc:Choice xmlns:v="urn:schemas-microsoft-com:vml" Requires="v">
                <p:oleObj spid="_x0000_s71802" name="公式" r:id="rId28" imgW="2603500" imgH="241300" progId="Equation.3">
                  <p:embed/>
                </p:oleObj>
              </mc:Choice>
              <mc:Fallback>
                <p:oleObj name="公式" r:id="rId28" imgW="2603500" imgH="241300" progId="Equation.3">
                  <p:embed/>
                  <p:pic>
                    <p:nvPicPr>
                      <p:cNvPr id="0" name="Object 2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484438" y="4929188"/>
                        <a:ext cx="37433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4316" name="Text Box 28">
            <a:extLst>
              <a:ext uri="{FF2B5EF4-FFF2-40B4-BE49-F238E27FC236}">
                <a16:creationId xmlns:a16="http://schemas.microsoft.com/office/drawing/2014/main" id="{C9777303-06EF-486A-AFB3-8A93CB7D55A7}"/>
              </a:ext>
            </a:extLst>
          </p:cNvPr>
          <p:cNvSpPr txBox="1">
            <a:spLocks noChangeArrowheads="1"/>
          </p:cNvSpPr>
          <p:nvPr/>
        </p:nvSpPr>
        <p:spPr bwMode="auto">
          <a:xfrm>
            <a:off x="857250" y="1928813"/>
            <a:ext cx="7391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(2) Inductive step</a:t>
            </a:r>
          </a:p>
        </p:txBody>
      </p:sp>
      <p:sp>
        <p:nvSpPr>
          <p:cNvPr id="71699" name="Text Box 29">
            <a:extLst>
              <a:ext uri="{FF2B5EF4-FFF2-40B4-BE49-F238E27FC236}">
                <a16:creationId xmlns:a16="http://schemas.microsoft.com/office/drawing/2014/main" id="{D211C621-4B88-4FEC-81CA-55618F26CF4C}"/>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
        <p:nvSpPr>
          <p:cNvPr id="31" name="Text Box 26">
            <a:extLst>
              <a:ext uri="{FF2B5EF4-FFF2-40B4-BE49-F238E27FC236}">
                <a16:creationId xmlns:a16="http://schemas.microsoft.com/office/drawing/2014/main" id="{14BC8BAA-51B0-457D-A179-B7F4009E23CB}"/>
              </a:ext>
            </a:extLst>
          </p:cNvPr>
          <p:cNvSpPr txBox="1">
            <a:spLocks noChangeArrowheads="1"/>
          </p:cNvSpPr>
          <p:nvPr/>
        </p:nvSpPr>
        <p:spPr bwMode="auto">
          <a:xfrm>
            <a:off x="1000125" y="5429250"/>
            <a:ext cx="7391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This completes the proof.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4292"/>
                                        </p:tgtEl>
                                        <p:attrNameLst>
                                          <p:attrName>style.visibility</p:attrName>
                                        </p:attrNameLst>
                                      </p:cBhvr>
                                      <p:to>
                                        <p:strVal val="visible"/>
                                      </p:to>
                                    </p:set>
                                    <p:animEffect transition="in" filter="wipe(up)">
                                      <p:cBhvr>
                                        <p:cTn id="7" dur="500"/>
                                        <p:tgtEl>
                                          <p:spTgt spid="1804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4293">
                                            <p:txEl>
                                              <p:pRg st="0" end="0"/>
                                            </p:txEl>
                                          </p:spTgt>
                                        </p:tgtEl>
                                        <p:attrNameLst>
                                          <p:attrName>style.visibility</p:attrName>
                                        </p:attrNameLst>
                                      </p:cBhvr>
                                      <p:to>
                                        <p:strVal val="visible"/>
                                      </p:to>
                                    </p:set>
                                    <p:animEffect transition="in" filter="wipe(left)">
                                      <p:cBhvr>
                                        <p:cTn id="12" dur="500"/>
                                        <p:tgtEl>
                                          <p:spTgt spid="180429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04294"/>
                                        </p:tgtEl>
                                        <p:attrNameLst>
                                          <p:attrName>style.visibility</p:attrName>
                                        </p:attrNameLst>
                                      </p:cBhvr>
                                      <p:to>
                                        <p:strVal val="visible"/>
                                      </p:to>
                                    </p:set>
                                    <p:animEffect transition="in" filter="checkerboard(across)">
                                      <p:cBhvr>
                                        <p:cTn id="17" dur="500"/>
                                        <p:tgtEl>
                                          <p:spTgt spid="1804294"/>
                                        </p:tgtEl>
                                      </p:cBhvr>
                                    </p:animEffect>
                                  </p:childTnLst>
                                </p:cTn>
                              </p:par>
                            </p:childTnLst>
                          </p:cTn>
                        </p:par>
                        <p:par>
                          <p:cTn id="18" fill="hold" nodeType="afterGroup">
                            <p:stCondLst>
                              <p:cond delay="500"/>
                            </p:stCondLst>
                            <p:childTnLst>
                              <p:par>
                                <p:cTn id="19" presetID="5" presetClass="entr" presetSubtype="10" fill="hold" nodeType="afterEffect">
                                  <p:stCondLst>
                                    <p:cond delay="0"/>
                                  </p:stCondLst>
                                  <p:childTnLst>
                                    <p:set>
                                      <p:cBhvr>
                                        <p:cTn id="20" dur="1" fill="hold">
                                          <p:stCondLst>
                                            <p:cond delay="0"/>
                                          </p:stCondLst>
                                        </p:cTn>
                                        <p:tgtEl>
                                          <p:spTgt spid="1804295"/>
                                        </p:tgtEl>
                                        <p:attrNameLst>
                                          <p:attrName>style.visibility</p:attrName>
                                        </p:attrNameLst>
                                      </p:cBhvr>
                                      <p:to>
                                        <p:strVal val="visible"/>
                                      </p:to>
                                    </p:set>
                                    <p:animEffect transition="in" filter="checkerboard(across)">
                                      <p:cBhvr>
                                        <p:cTn id="21" dur="500"/>
                                        <p:tgtEl>
                                          <p:spTgt spid="18042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04316">
                                            <p:txEl>
                                              <p:pRg st="0" end="0"/>
                                            </p:txEl>
                                          </p:spTgt>
                                        </p:tgtEl>
                                        <p:attrNameLst>
                                          <p:attrName>style.visibility</p:attrName>
                                        </p:attrNameLst>
                                      </p:cBhvr>
                                      <p:to>
                                        <p:strVal val="visible"/>
                                      </p:to>
                                    </p:set>
                                    <p:animEffect transition="in" filter="wipe(left)">
                                      <p:cBhvr>
                                        <p:cTn id="26" dur="500"/>
                                        <p:tgtEl>
                                          <p:spTgt spid="1804316">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strips(downRight)">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04303"/>
                                        </p:tgtEl>
                                        <p:attrNameLst>
                                          <p:attrName>style.visibility</p:attrName>
                                        </p:attrNameLst>
                                      </p:cBhvr>
                                      <p:to>
                                        <p:strVal val="visible"/>
                                      </p:to>
                                    </p:set>
                                    <p:animEffect transition="in" filter="wipe(left)">
                                      <p:cBhvr>
                                        <p:cTn id="46" dur="500"/>
                                        <p:tgtEl>
                                          <p:spTgt spid="180430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1804309"/>
                                        </p:tgtEl>
                                        <p:attrNameLst>
                                          <p:attrName>style.visibility</p:attrName>
                                        </p:attrNameLst>
                                      </p:cBhvr>
                                      <p:to>
                                        <p:strVal val="visible"/>
                                      </p:to>
                                    </p:set>
                                    <p:animEffect transition="in" filter="checkerboard(across)">
                                      <p:cBhvr>
                                        <p:cTn id="51" dur="500"/>
                                        <p:tgtEl>
                                          <p:spTgt spid="180430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nodeType="clickEffect">
                                  <p:stCondLst>
                                    <p:cond delay="0"/>
                                  </p:stCondLst>
                                  <p:childTnLst>
                                    <p:set>
                                      <p:cBhvr>
                                        <p:cTn id="60" dur="1" fill="hold">
                                          <p:stCondLst>
                                            <p:cond delay="0"/>
                                          </p:stCondLst>
                                        </p:cTn>
                                        <p:tgtEl>
                                          <p:spTgt spid="1804313"/>
                                        </p:tgtEl>
                                        <p:attrNameLst>
                                          <p:attrName>style.visibility</p:attrName>
                                        </p:attrNameLst>
                                      </p:cBhvr>
                                      <p:to>
                                        <p:strVal val="visible"/>
                                      </p:to>
                                    </p:set>
                                    <p:animEffect transition="in" filter="checkerboard(across)">
                                      <p:cBhvr>
                                        <p:cTn id="61" dur="500"/>
                                        <p:tgtEl>
                                          <p:spTgt spid="180431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04314"/>
                                        </p:tgtEl>
                                        <p:attrNameLst>
                                          <p:attrName>style.visibility</p:attrName>
                                        </p:attrNameLst>
                                      </p:cBhvr>
                                      <p:to>
                                        <p:strVal val="visible"/>
                                      </p:to>
                                    </p:set>
                                    <p:animEffect transition="in" filter="wipe(left)">
                                      <p:cBhvr>
                                        <p:cTn id="66" dur="500"/>
                                        <p:tgtEl>
                                          <p:spTgt spid="1804314"/>
                                        </p:tgtEl>
                                      </p:cBhvr>
                                    </p:animEffect>
                                  </p:childTnLst>
                                </p:cTn>
                              </p:par>
                              <p:par>
                                <p:cTn id="67" presetID="5" presetClass="entr" presetSubtype="10" fill="hold" nodeType="withEffect">
                                  <p:stCondLst>
                                    <p:cond delay="0"/>
                                  </p:stCondLst>
                                  <p:childTnLst>
                                    <p:set>
                                      <p:cBhvr>
                                        <p:cTn id="68" dur="1" fill="hold">
                                          <p:stCondLst>
                                            <p:cond delay="0"/>
                                          </p:stCondLst>
                                        </p:cTn>
                                        <p:tgtEl>
                                          <p:spTgt spid="1804315"/>
                                        </p:tgtEl>
                                        <p:attrNameLst>
                                          <p:attrName>style.visibility</p:attrName>
                                        </p:attrNameLst>
                                      </p:cBhvr>
                                      <p:to>
                                        <p:strVal val="visible"/>
                                      </p:to>
                                    </p:set>
                                    <p:animEffect transition="in" filter="checkerboard(across)">
                                      <p:cBhvr>
                                        <p:cTn id="69" dur="500"/>
                                        <p:tgtEl>
                                          <p:spTgt spid="180431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left)">
                                      <p:cBhvr>
                                        <p:cTn id="7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4292" grpId="0" animBg="1" autoUpdateAnimBg="0"/>
      <p:bldP spid="1804293" grpId="0" build="p" autoUpdateAnimBg="0"/>
      <p:bldP spid="1804303" grpId="0" autoUpdateAnimBg="0"/>
      <p:bldP spid="1804314" grpId="0" autoUpdateAnimBg="0"/>
      <p:bldP spid="1804316" grpId="0" build="p" autoUpdateAnimBg="0"/>
      <p:bldP spid="3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a:extLst>
              <a:ext uri="{FF2B5EF4-FFF2-40B4-BE49-F238E27FC236}">
                <a16:creationId xmlns:a16="http://schemas.microsoft.com/office/drawing/2014/main" id="{C0535174-A5EE-4EF4-932A-324AD63066F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5E2E5D7-6CAE-42DE-9B1F-F1CFD4AF27A5}" type="slidenum">
              <a:rPr lang="zh-CN" altLang="en-US" sz="1400" b="0" smtClean="0">
                <a:latin typeface="Arial" panose="020B0604020202020204" pitchFamily="34" charset="0"/>
                <a:ea typeface="宋体" panose="02010600030101010101" pitchFamily="2" charset="-122"/>
              </a:rPr>
              <a:pPr/>
              <a:t>21</a:t>
            </a:fld>
            <a:endParaRPr lang="en-US" altLang="zh-CN" sz="1400" b="0">
              <a:latin typeface="Arial" panose="020B0604020202020204" pitchFamily="34" charset="0"/>
              <a:ea typeface="宋体" panose="02010600030101010101" pitchFamily="2" charset="-122"/>
            </a:endParaRPr>
          </a:p>
        </p:txBody>
      </p:sp>
      <p:sp>
        <p:nvSpPr>
          <p:cNvPr id="1673219" name="Text Box 3">
            <a:extLst>
              <a:ext uri="{FF2B5EF4-FFF2-40B4-BE49-F238E27FC236}">
                <a16:creationId xmlns:a16="http://schemas.microsoft.com/office/drawing/2014/main" id="{746EB29C-7F10-4F22-84DF-D5DC4EA3F2DA}"/>
              </a:ext>
            </a:extLst>
          </p:cNvPr>
          <p:cNvSpPr txBox="1">
            <a:spLocks noChangeArrowheads="1"/>
          </p:cNvSpPr>
          <p:nvPr/>
        </p:nvSpPr>
        <p:spPr bwMode="auto">
          <a:xfrm>
            <a:off x="542925" y="685800"/>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sym typeface="Symbol" pitchFamily="18" charset="2"/>
              </a:rPr>
              <a:t>The Euclidean Algorithm</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sym typeface="Symbol" pitchFamily="18" charset="2"/>
              </a:rPr>
              <a:t> </a:t>
            </a:r>
          </a:p>
        </p:txBody>
      </p:sp>
      <p:sp>
        <p:nvSpPr>
          <p:cNvPr id="1673220" name="Line 4">
            <a:extLst>
              <a:ext uri="{FF2B5EF4-FFF2-40B4-BE49-F238E27FC236}">
                <a16:creationId xmlns:a16="http://schemas.microsoft.com/office/drawing/2014/main" id="{EB0DEF8A-3061-423A-8FD4-82D8B2C7BE44}"/>
              </a:ext>
            </a:extLst>
          </p:cNvPr>
          <p:cNvSpPr>
            <a:spLocks noChangeShapeType="1"/>
          </p:cNvSpPr>
          <p:nvPr/>
        </p:nvSpPr>
        <p:spPr bwMode="auto">
          <a:xfrm>
            <a:off x="609600" y="1143000"/>
            <a:ext cx="371475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3221" name="AutoShape 5">
            <a:extLst>
              <a:ext uri="{FF2B5EF4-FFF2-40B4-BE49-F238E27FC236}">
                <a16:creationId xmlns:a16="http://schemas.microsoft.com/office/drawing/2014/main" id="{AA75893B-9BFB-4477-BFF4-70F1A4EB7C56}"/>
              </a:ext>
            </a:extLst>
          </p:cNvPr>
          <p:cNvSpPr>
            <a:spLocks noChangeArrowheads="1"/>
          </p:cNvSpPr>
          <p:nvPr/>
        </p:nvSpPr>
        <p:spPr bwMode="auto">
          <a:xfrm>
            <a:off x="457200" y="1506538"/>
            <a:ext cx="7924800" cy="9144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rPr>
              <a:t>【LEMMA 1</a:t>
            </a:r>
            <a:r>
              <a:rPr kumimoji="1" lang="en-US" altLang="zh-CN"/>
              <a:t>】</a:t>
            </a:r>
            <a:r>
              <a:rPr kumimoji="1" lang="en-US" altLang="zh-CN">
                <a:latin typeface="Impact" panose="020B0806030902050204" pitchFamily="34" charset="0"/>
                <a:ea typeface="华文新魏" panose="02010800040101010101" pitchFamily="2" charset="-122"/>
                <a:sym typeface="Symbol" panose="05050102010706020507" pitchFamily="18" charset="2"/>
              </a:rPr>
              <a:t> </a:t>
            </a:r>
            <a:r>
              <a:rPr kumimoji="1" lang="en-US" altLang="zh-CN">
                <a:latin typeface="Times New Roman" panose="02020603050405020304" pitchFamily="18" charset="0"/>
                <a:ea typeface="宋体" panose="02010600030101010101" pitchFamily="2" charset="-122"/>
                <a:sym typeface="Symbol" panose="05050102010706020507" pitchFamily="18" charset="2"/>
              </a:rPr>
              <a:t>Let </a:t>
            </a:r>
            <a:r>
              <a:rPr kumimoji="1" lang="en-US" altLang="zh-CN" i="1">
                <a:latin typeface="Times New Roman" panose="02020603050405020304" pitchFamily="18" charset="0"/>
                <a:ea typeface="宋体" panose="02010600030101010101" pitchFamily="2" charset="-122"/>
                <a:sym typeface="Symbol" panose="05050102010706020507" pitchFamily="18" charset="2"/>
              </a:rPr>
              <a:t>a </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bq </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 where </a:t>
            </a:r>
            <a:r>
              <a:rPr kumimoji="1" lang="en-US" altLang="zh-CN" i="1">
                <a:latin typeface="Times New Roman" panose="02020603050405020304" pitchFamily="18" charset="0"/>
                <a:ea typeface="宋体" panose="02010600030101010101" pitchFamily="2" charset="-122"/>
                <a:sym typeface="Symbol" panose="05050102010706020507" pitchFamily="18" charset="2"/>
              </a:rPr>
              <a:t>a</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b</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q</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 are integers. </a:t>
            </a:r>
          </a:p>
          <a:p>
            <a:pPr eaLnBrk="1" hangingPunct="1"/>
            <a:r>
              <a:rPr kumimoji="1" lang="en-US" altLang="zh-CN">
                <a:latin typeface="Times New Roman" panose="02020603050405020304" pitchFamily="18" charset="0"/>
                <a:ea typeface="宋体" panose="02010600030101010101" pitchFamily="2" charset="-122"/>
                <a:sym typeface="Symbol" panose="05050102010706020507" pitchFamily="18" charset="2"/>
              </a:rPr>
              <a:t>Then gcd(</a:t>
            </a:r>
            <a:r>
              <a:rPr kumimoji="1" lang="en-US" altLang="zh-CN" i="1">
                <a:latin typeface="Times New Roman" panose="02020603050405020304" pitchFamily="18" charset="0"/>
                <a:ea typeface="宋体" panose="02010600030101010101" pitchFamily="2" charset="-122"/>
                <a:sym typeface="Symbol" panose="05050102010706020507" pitchFamily="18" charset="2"/>
              </a:rPr>
              <a:t>a</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b</a:t>
            </a:r>
            <a:r>
              <a:rPr kumimoji="1" lang="en-US" altLang="zh-CN">
                <a:latin typeface="Times New Roman" panose="02020603050405020304" pitchFamily="18" charset="0"/>
                <a:ea typeface="宋体" panose="02010600030101010101" pitchFamily="2" charset="-122"/>
                <a:sym typeface="Symbol" panose="05050102010706020507" pitchFamily="18" charset="2"/>
              </a:rPr>
              <a:t>) = gcd(</a:t>
            </a:r>
            <a:r>
              <a:rPr kumimoji="1" lang="en-US" altLang="zh-CN" i="1">
                <a:latin typeface="Times New Roman" panose="02020603050405020304" pitchFamily="18" charset="0"/>
                <a:ea typeface="宋体" panose="02010600030101010101" pitchFamily="2" charset="-122"/>
                <a:sym typeface="Symbol" panose="05050102010706020507" pitchFamily="18" charset="2"/>
              </a:rPr>
              <a:t>b</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p>
        </p:txBody>
      </p:sp>
      <p:sp>
        <p:nvSpPr>
          <p:cNvPr id="1673222" name="Text Box 6">
            <a:extLst>
              <a:ext uri="{FF2B5EF4-FFF2-40B4-BE49-F238E27FC236}">
                <a16:creationId xmlns:a16="http://schemas.microsoft.com/office/drawing/2014/main" id="{007727A5-F864-46CA-8AE9-1F30399B914E}"/>
              </a:ext>
            </a:extLst>
          </p:cNvPr>
          <p:cNvSpPr txBox="1">
            <a:spLocks noChangeArrowheads="1"/>
          </p:cNvSpPr>
          <p:nvPr/>
        </p:nvSpPr>
        <p:spPr bwMode="auto">
          <a:xfrm>
            <a:off x="755650" y="3067050"/>
            <a:ext cx="76200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1"/>
              </a:buClr>
              <a:buSzPct val="100000"/>
            </a:pPr>
            <a:r>
              <a:rPr lang="en-US" altLang="zh-CN" i="1">
                <a:solidFill>
                  <a:srgbClr val="3366FF"/>
                </a:solidFill>
                <a:latin typeface="Times New Roman" panose="02020603050405020304" pitchFamily="18" charset="0"/>
                <a:ea typeface="宋体" panose="02010600030101010101" pitchFamily="2" charset="-122"/>
              </a:rPr>
              <a:t>Proof:</a:t>
            </a:r>
          </a:p>
          <a:p>
            <a:pPr>
              <a:spcBef>
                <a:spcPct val="50000"/>
              </a:spcBef>
              <a:buClr>
                <a:schemeClr val="tx1"/>
              </a:buClr>
              <a:buSzPct val="100000"/>
            </a:pPr>
            <a:r>
              <a:rPr lang="en-US" altLang="zh-CN">
                <a:solidFill>
                  <a:schemeClr val="hlink"/>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Show that the common divisors of </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 are the same as the common divisors of </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r</a:t>
            </a:r>
            <a:r>
              <a:rPr lang="en-US" altLang="zh-CN">
                <a:latin typeface="Times New Roman" panose="02020603050405020304" pitchFamily="18" charset="0"/>
                <a:ea typeface="宋体" panose="02010600030101010101"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73219"/>
                                        </p:tgtEl>
                                        <p:attrNameLst>
                                          <p:attrName>style.visibility</p:attrName>
                                        </p:attrNameLst>
                                      </p:cBhvr>
                                      <p:to>
                                        <p:strVal val="visible"/>
                                      </p:to>
                                    </p:set>
                                    <p:animEffect transition="in" filter="strips(downRight)">
                                      <p:cBhvr>
                                        <p:cTn id="7" dur="500"/>
                                        <p:tgtEl>
                                          <p:spTgt spid="1673219"/>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673220"/>
                                        </p:tgtEl>
                                        <p:attrNameLst>
                                          <p:attrName>style.visibility</p:attrName>
                                        </p:attrNameLst>
                                      </p:cBhvr>
                                      <p:to>
                                        <p:strVal val="visible"/>
                                      </p:to>
                                    </p:set>
                                    <p:animEffect transition="in" filter="wipe(left)">
                                      <p:cBhvr>
                                        <p:cTn id="11" dur="500"/>
                                        <p:tgtEl>
                                          <p:spTgt spid="16732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673221"/>
                                        </p:tgtEl>
                                        <p:attrNameLst>
                                          <p:attrName>style.visibility</p:attrName>
                                        </p:attrNameLst>
                                      </p:cBhvr>
                                      <p:to>
                                        <p:strVal val="visible"/>
                                      </p:to>
                                    </p:set>
                                    <p:animEffect transition="in" filter="strips(downRight)">
                                      <p:cBhvr>
                                        <p:cTn id="16" dur="500"/>
                                        <p:tgtEl>
                                          <p:spTgt spid="16732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673222">
                                            <p:txEl>
                                              <p:pRg st="0" end="0"/>
                                            </p:txEl>
                                          </p:spTgt>
                                        </p:tgtEl>
                                        <p:attrNameLst>
                                          <p:attrName>style.visibility</p:attrName>
                                        </p:attrNameLst>
                                      </p:cBhvr>
                                      <p:to>
                                        <p:strVal val="visible"/>
                                      </p:to>
                                    </p:set>
                                    <p:animEffect transition="in" filter="strips(downRight)">
                                      <p:cBhvr>
                                        <p:cTn id="21" dur="500"/>
                                        <p:tgtEl>
                                          <p:spTgt spid="1673222">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PROJCTOR.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673222">
                                            <p:txEl>
                                              <p:pRg st="1" end="1"/>
                                            </p:txEl>
                                          </p:spTgt>
                                        </p:tgtEl>
                                        <p:attrNameLst>
                                          <p:attrName>style.visibility</p:attrName>
                                        </p:attrNameLst>
                                      </p:cBhvr>
                                      <p:to>
                                        <p:strVal val="visible"/>
                                      </p:to>
                                    </p:set>
                                    <p:animEffect transition="in" filter="strips(downRight)">
                                      <p:cBhvr>
                                        <p:cTn id="26" dur="500"/>
                                        <p:tgtEl>
                                          <p:spTgt spid="1673222">
                                            <p:txEl>
                                              <p:pRg st="1" end="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3219" grpId="0" autoUpdateAnimBg="0"/>
      <p:bldP spid="1673221" grpId="0" animBg="1" autoUpdateAnimBg="0"/>
      <p:bldP spid="1673222"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a:extLst>
              <a:ext uri="{FF2B5EF4-FFF2-40B4-BE49-F238E27FC236}">
                <a16:creationId xmlns:a16="http://schemas.microsoft.com/office/drawing/2014/main" id="{F0D25F93-33E7-4EBD-AF59-F2CB95CB243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32B7D1E-2C74-4B74-87EF-CAB2AE19ADD6}" type="slidenum">
              <a:rPr lang="zh-CN" altLang="en-US" sz="1400" b="0" smtClean="0">
                <a:latin typeface="Arial" panose="020B0604020202020204" pitchFamily="34" charset="0"/>
                <a:ea typeface="宋体" panose="02010600030101010101" pitchFamily="2" charset="-122"/>
              </a:rPr>
              <a:pPr/>
              <a:t>22</a:t>
            </a:fld>
            <a:endParaRPr lang="en-US" altLang="zh-CN" sz="1400" b="0">
              <a:latin typeface="Arial" panose="020B0604020202020204" pitchFamily="34" charset="0"/>
              <a:ea typeface="宋体" panose="02010600030101010101" pitchFamily="2" charset="-122"/>
            </a:endParaRPr>
          </a:p>
        </p:txBody>
      </p:sp>
      <p:sp>
        <p:nvSpPr>
          <p:cNvPr id="1675267" name="Text Box 3">
            <a:extLst>
              <a:ext uri="{FF2B5EF4-FFF2-40B4-BE49-F238E27FC236}">
                <a16:creationId xmlns:a16="http://schemas.microsoft.com/office/drawing/2014/main" id="{85C1BDCF-CA15-4EB1-B818-95F6FFE41E43}"/>
              </a:ext>
            </a:extLst>
          </p:cNvPr>
          <p:cNvSpPr txBox="1">
            <a:spLocks noChangeArrowheads="1"/>
          </p:cNvSpPr>
          <p:nvPr/>
        </p:nvSpPr>
        <p:spPr bwMode="auto">
          <a:xfrm>
            <a:off x="457200" y="4249738"/>
            <a:ext cx="76200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It follows from Lemma 1 that</a:t>
            </a:r>
          </a:p>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           gcd(</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  =  gcd(</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0</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1 </a:t>
            </a:r>
            <a:r>
              <a:rPr lang="en-US" altLang="zh-CN">
                <a:latin typeface="Times New Roman" panose="02020603050405020304" pitchFamily="18" charset="0"/>
                <a:ea typeface="宋体" panose="02010600030101010101" pitchFamily="2" charset="-122"/>
              </a:rPr>
              <a:t>) =  gcd(</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                           = …… = gcd(</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 gcd(</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a:t>
            </a: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                           =  gcd(</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n</a:t>
            </a:r>
            <a:r>
              <a:rPr lang="en-US" altLang="zh-CN" i="1">
                <a:latin typeface="Times New Roman" panose="02020603050405020304" pitchFamily="18" charset="0"/>
                <a:ea typeface="宋体" panose="02010600030101010101" pitchFamily="2" charset="-122"/>
              </a:rPr>
              <a:t> , 0 </a:t>
            </a:r>
            <a:r>
              <a:rPr lang="en-US" altLang="zh-CN">
                <a:latin typeface="Times New Roman" panose="02020603050405020304" pitchFamily="18" charset="0"/>
                <a:ea typeface="宋体" panose="02010600030101010101" pitchFamily="2" charset="-122"/>
              </a:rPr>
              <a:t>)  = </a:t>
            </a:r>
            <a:r>
              <a:rPr lang="en-US" altLang="zh-CN" i="1">
                <a:latin typeface="Times New Roman" panose="02020603050405020304" pitchFamily="18" charset="0"/>
                <a:ea typeface="宋体" panose="02010600030101010101" pitchFamily="2" charset="-122"/>
              </a:rPr>
              <a:t> r</a:t>
            </a:r>
            <a:r>
              <a:rPr lang="en-US" altLang="zh-CN" i="1" baseline="-25000">
                <a:latin typeface="Times New Roman" panose="02020603050405020304" pitchFamily="18" charset="0"/>
                <a:ea typeface="宋体" panose="02010600030101010101" pitchFamily="2" charset="-122"/>
              </a:rPr>
              <a:t>n</a:t>
            </a:r>
            <a:r>
              <a:rPr lang="en-US" altLang="zh-CN" i="1">
                <a:latin typeface="Times New Roman" panose="02020603050405020304" pitchFamily="18" charset="0"/>
                <a:ea typeface="宋体" panose="02010600030101010101" pitchFamily="2" charset="-122"/>
              </a:rPr>
              <a:t> </a:t>
            </a:r>
          </a:p>
        </p:txBody>
      </p:sp>
      <p:sp>
        <p:nvSpPr>
          <p:cNvPr id="1675268" name="Text Box 4">
            <a:extLst>
              <a:ext uri="{FF2B5EF4-FFF2-40B4-BE49-F238E27FC236}">
                <a16:creationId xmlns:a16="http://schemas.microsoft.com/office/drawing/2014/main" id="{6400F208-F5F8-4315-8547-90FC78CCB43D}"/>
              </a:ext>
            </a:extLst>
          </p:cNvPr>
          <p:cNvSpPr txBox="1">
            <a:spLocks noChangeArrowheads="1"/>
          </p:cNvSpPr>
          <p:nvPr/>
        </p:nvSpPr>
        <p:spPr bwMode="auto">
          <a:xfrm>
            <a:off x="609600" y="703263"/>
            <a:ext cx="76200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Suppose that </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 are positive integers with </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Let </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0</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r</a:t>
            </a:r>
            <a:r>
              <a:rPr lang="en-US" altLang="zh-CN" baseline="-25000">
                <a:latin typeface="Times New Roman" panose="02020603050405020304" pitchFamily="18" charset="0"/>
                <a:ea typeface="宋体" panose="02010600030101010101" pitchFamily="2" charset="-122"/>
              </a:rPr>
              <a:t>0</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q</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2</a:t>
            </a:r>
            <a:r>
              <a:rPr lang="en-US" altLang="zh-CN" i="1" baseline="-2500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0≤r</a:t>
            </a:r>
            <a:r>
              <a:rPr lang="en-US" altLang="zh-CN" baseline="-25000">
                <a:latin typeface="Times New Roman" panose="02020603050405020304" pitchFamily="18" charset="0"/>
                <a:ea typeface="宋体" panose="02010600030101010101" pitchFamily="2" charset="-122"/>
              </a:rPr>
              <a:t>2</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r</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q</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3</a:t>
            </a:r>
            <a:r>
              <a:rPr lang="en-US" altLang="zh-CN" i="1" baseline="-2500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0≤r</a:t>
            </a:r>
            <a:r>
              <a:rPr lang="en-US" altLang="zh-CN" baseline="-25000">
                <a:latin typeface="Times New Roman" panose="02020603050405020304" pitchFamily="18" charset="0"/>
                <a:ea typeface="宋体" panose="02010600030101010101" pitchFamily="2" charset="-122"/>
              </a:rPr>
              <a:t>3</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n-1</a:t>
            </a:r>
            <a:r>
              <a:rPr lang="en-US" altLang="zh-CN" i="1">
                <a:latin typeface="Times New Roman" panose="02020603050405020304" pitchFamily="18" charset="0"/>
                <a:ea typeface="宋体" panose="02010600030101010101" pitchFamily="2" charset="-122"/>
              </a:rPr>
              <a:t>q</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     </a:t>
            </a:r>
            <a:r>
              <a:rPr lang="en-US" altLang="zh-CN" i="1">
                <a:latin typeface="Times New Roman" panose="02020603050405020304" pitchFamily="18" charset="0"/>
                <a:ea typeface="宋体" panose="02010600030101010101" pitchFamily="2" charset="-122"/>
              </a:rPr>
              <a:t>0≤r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r</a:t>
            </a:r>
            <a:r>
              <a:rPr lang="en-US" altLang="zh-CN" i="1" baseline="-25000">
                <a:latin typeface="Times New Roman" panose="02020603050405020304" pitchFamily="18" charset="0"/>
                <a:ea typeface="宋体" panose="02010600030101010101" pitchFamily="2" charset="-122"/>
              </a:rPr>
              <a:t>n-1</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a:t>
            </a:r>
            <a:r>
              <a:rPr lang="en-US" altLang="zh-CN" i="1">
                <a:latin typeface="Times New Roman" panose="02020603050405020304" pitchFamily="18" charset="0"/>
                <a:ea typeface="宋体" panose="02010600030101010101" pitchFamily="2" charset="-122"/>
              </a:rPr>
              <a:t>q</a:t>
            </a:r>
            <a:r>
              <a:rPr lang="en-US" altLang="zh-CN" i="1" baseline="-25000">
                <a:latin typeface="Times New Roman" panose="02020603050405020304" pitchFamily="18" charset="0"/>
                <a:ea typeface="宋体" panose="02010600030101010101" pitchFamily="2" charset="-122"/>
              </a:rPr>
              <a:t>n .</a:t>
            </a:r>
            <a:endParaRPr kumimoji="1" lang="en-US" altLang="zh-CN">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75268">
                                            <p:txEl>
                                              <p:pRg st="0" end="0"/>
                                            </p:txEl>
                                          </p:spTgt>
                                        </p:tgtEl>
                                        <p:attrNameLst>
                                          <p:attrName>style.visibility</p:attrName>
                                        </p:attrNameLst>
                                      </p:cBhvr>
                                      <p:to>
                                        <p:strVal val="visible"/>
                                      </p:to>
                                    </p:set>
                                    <p:animEffect transition="in" filter="strips(downRight)">
                                      <p:cBhvr>
                                        <p:cTn id="7" dur="500"/>
                                        <p:tgtEl>
                                          <p:spTgt spid="167526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75268">
                                            <p:txEl>
                                              <p:pRg st="1" end="1"/>
                                            </p:txEl>
                                          </p:spTgt>
                                        </p:tgtEl>
                                        <p:attrNameLst>
                                          <p:attrName>style.visibility</p:attrName>
                                        </p:attrNameLst>
                                      </p:cBhvr>
                                      <p:to>
                                        <p:strVal val="visible"/>
                                      </p:to>
                                    </p:set>
                                    <p:animEffect transition="in" filter="strips(downRight)">
                                      <p:cBhvr>
                                        <p:cTn id="12" dur="500"/>
                                        <p:tgtEl>
                                          <p:spTgt spid="167526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75268">
                                            <p:txEl>
                                              <p:pRg st="2" end="2"/>
                                            </p:txEl>
                                          </p:spTgt>
                                        </p:tgtEl>
                                        <p:attrNameLst>
                                          <p:attrName>style.visibility</p:attrName>
                                        </p:attrNameLst>
                                      </p:cBhvr>
                                      <p:to>
                                        <p:strVal val="visible"/>
                                      </p:to>
                                    </p:set>
                                    <p:animEffect transition="in" filter="strips(downRight)">
                                      <p:cBhvr>
                                        <p:cTn id="17" dur="500"/>
                                        <p:tgtEl>
                                          <p:spTgt spid="1675268">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75268">
                                            <p:txEl>
                                              <p:pRg st="3" end="3"/>
                                            </p:txEl>
                                          </p:spTgt>
                                        </p:tgtEl>
                                        <p:attrNameLst>
                                          <p:attrName>style.visibility</p:attrName>
                                        </p:attrNameLst>
                                      </p:cBhvr>
                                      <p:to>
                                        <p:strVal val="visible"/>
                                      </p:to>
                                    </p:set>
                                    <p:animEffect transition="in" filter="strips(downRight)">
                                      <p:cBhvr>
                                        <p:cTn id="22" dur="500"/>
                                        <p:tgtEl>
                                          <p:spTgt spid="1675268">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675268">
                                            <p:txEl>
                                              <p:pRg st="4" end="4"/>
                                            </p:txEl>
                                          </p:spTgt>
                                        </p:tgtEl>
                                        <p:attrNameLst>
                                          <p:attrName>style.visibility</p:attrName>
                                        </p:attrNameLst>
                                      </p:cBhvr>
                                      <p:to>
                                        <p:strVal val="visible"/>
                                      </p:to>
                                    </p:set>
                                    <p:animEffect transition="in" filter="strips(downRight)">
                                      <p:cBhvr>
                                        <p:cTn id="27" dur="500"/>
                                        <p:tgtEl>
                                          <p:spTgt spid="1675268">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675268">
                                            <p:txEl>
                                              <p:pRg st="5" end="5"/>
                                            </p:txEl>
                                          </p:spTgt>
                                        </p:tgtEl>
                                        <p:attrNameLst>
                                          <p:attrName>style.visibility</p:attrName>
                                        </p:attrNameLst>
                                      </p:cBhvr>
                                      <p:to>
                                        <p:strVal val="visible"/>
                                      </p:to>
                                    </p:set>
                                    <p:animEffect transition="in" filter="strips(downRight)">
                                      <p:cBhvr>
                                        <p:cTn id="32" dur="500"/>
                                        <p:tgtEl>
                                          <p:spTgt spid="1675268">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675268">
                                            <p:txEl>
                                              <p:pRg st="6" end="6"/>
                                            </p:txEl>
                                          </p:spTgt>
                                        </p:tgtEl>
                                        <p:attrNameLst>
                                          <p:attrName>style.visibility</p:attrName>
                                        </p:attrNameLst>
                                      </p:cBhvr>
                                      <p:to>
                                        <p:strVal val="visible"/>
                                      </p:to>
                                    </p:set>
                                    <p:animEffect transition="in" filter="strips(downRight)">
                                      <p:cBhvr>
                                        <p:cTn id="37" dur="500"/>
                                        <p:tgtEl>
                                          <p:spTgt spid="1675268">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PROJCTOR.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675267">
                                            <p:txEl>
                                              <p:pRg st="0" end="0"/>
                                            </p:txEl>
                                          </p:spTgt>
                                        </p:tgtEl>
                                        <p:attrNameLst>
                                          <p:attrName>style.visibility</p:attrName>
                                        </p:attrNameLst>
                                      </p:cBhvr>
                                      <p:to>
                                        <p:strVal val="visible"/>
                                      </p:to>
                                    </p:set>
                                    <p:animEffect transition="in" filter="strips(downRight)">
                                      <p:cBhvr>
                                        <p:cTn id="42" dur="500"/>
                                        <p:tgtEl>
                                          <p:spTgt spid="1675267">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PROJCTOR.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675267">
                                            <p:txEl>
                                              <p:pRg st="1" end="1"/>
                                            </p:txEl>
                                          </p:spTgt>
                                        </p:tgtEl>
                                        <p:attrNameLst>
                                          <p:attrName>style.visibility</p:attrName>
                                        </p:attrNameLst>
                                      </p:cBhvr>
                                      <p:to>
                                        <p:strVal val="visible"/>
                                      </p:to>
                                    </p:set>
                                    <p:animEffect transition="in" filter="strips(downRight)">
                                      <p:cBhvr>
                                        <p:cTn id="47" dur="500"/>
                                        <p:tgtEl>
                                          <p:spTgt spid="1675267">
                                            <p:txEl>
                                              <p:pRg st="1" end="1"/>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PROJCTOR.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675267">
                                            <p:txEl>
                                              <p:pRg st="2" end="2"/>
                                            </p:txEl>
                                          </p:spTgt>
                                        </p:tgtEl>
                                        <p:attrNameLst>
                                          <p:attrName>style.visibility</p:attrName>
                                        </p:attrNameLst>
                                      </p:cBhvr>
                                      <p:to>
                                        <p:strVal val="visible"/>
                                      </p:to>
                                    </p:set>
                                    <p:animEffect transition="in" filter="strips(downRight)">
                                      <p:cBhvr>
                                        <p:cTn id="52" dur="500"/>
                                        <p:tgtEl>
                                          <p:spTgt spid="1675267">
                                            <p:txEl>
                                              <p:pRg st="2" end="2"/>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PROJCTOR.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675267">
                                            <p:txEl>
                                              <p:pRg st="3" end="3"/>
                                            </p:txEl>
                                          </p:spTgt>
                                        </p:tgtEl>
                                        <p:attrNameLst>
                                          <p:attrName>style.visibility</p:attrName>
                                        </p:attrNameLst>
                                      </p:cBhvr>
                                      <p:to>
                                        <p:strVal val="visible"/>
                                      </p:to>
                                    </p:set>
                                    <p:animEffect transition="in" filter="strips(downRight)">
                                      <p:cBhvr>
                                        <p:cTn id="57" dur="500"/>
                                        <p:tgtEl>
                                          <p:spTgt spid="1675267">
                                            <p:txEl>
                                              <p:pRg st="3" end="3"/>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5267" grpId="0" build="p" autoUpdateAnimBg="0"/>
      <p:bldP spid="167526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a:extLst>
              <a:ext uri="{FF2B5EF4-FFF2-40B4-BE49-F238E27FC236}">
                <a16:creationId xmlns:a16="http://schemas.microsoft.com/office/drawing/2014/main" id="{CCE89CB5-5381-418E-A214-27A805670AF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3176256-DEA1-4F18-BC6C-4863753ECBC1}" type="slidenum">
              <a:rPr lang="zh-CN" altLang="en-US" sz="1400" b="0" smtClean="0">
                <a:latin typeface="Arial" panose="020B0604020202020204" pitchFamily="34" charset="0"/>
                <a:ea typeface="宋体" panose="02010600030101010101" pitchFamily="2" charset="-122"/>
              </a:rPr>
              <a:pPr/>
              <a:t>23</a:t>
            </a:fld>
            <a:endParaRPr lang="en-US" altLang="zh-CN" sz="1400" b="0">
              <a:latin typeface="Arial" panose="020B0604020202020204" pitchFamily="34" charset="0"/>
              <a:ea typeface="宋体" panose="02010600030101010101" pitchFamily="2" charset="-122"/>
            </a:endParaRPr>
          </a:p>
        </p:txBody>
      </p:sp>
      <p:sp>
        <p:nvSpPr>
          <p:cNvPr id="77827" name="Text Box 2">
            <a:extLst>
              <a:ext uri="{FF2B5EF4-FFF2-40B4-BE49-F238E27FC236}">
                <a16:creationId xmlns:a16="http://schemas.microsoft.com/office/drawing/2014/main" id="{76112B99-62AC-419B-823D-4DAE994B7BDE}"/>
              </a:ext>
            </a:extLst>
          </p:cNvPr>
          <p:cNvSpPr txBox="1">
            <a:spLocks noChangeArrowheads="1"/>
          </p:cNvSpPr>
          <p:nvPr/>
        </p:nvSpPr>
        <p:spPr bwMode="auto">
          <a:xfrm>
            <a:off x="5486400" y="14288"/>
            <a:ext cx="3657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Times New Roman" panose="02020603050405020304" pitchFamily="18" charset="0"/>
                <a:ea typeface="宋体" panose="02010600030101010101" pitchFamily="2" charset="-122"/>
                <a:cs typeface="Arial" panose="020B0604020202020204" pitchFamily="34" charset="0"/>
              </a:rPr>
              <a:t>3.6 Integers and Algorithms</a:t>
            </a:r>
          </a:p>
        </p:txBody>
      </p:sp>
      <p:sp>
        <p:nvSpPr>
          <p:cNvPr id="7" name="Text Box 4">
            <a:extLst>
              <a:ext uri="{FF2B5EF4-FFF2-40B4-BE49-F238E27FC236}">
                <a16:creationId xmlns:a16="http://schemas.microsoft.com/office/drawing/2014/main" id="{042F494B-AA06-41F3-9F03-597FA6018723}"/>
              </a:ext>
            </a:extLst>
          </p:cNvPr>
          <p:cNvSpPr txBox="1">
            <a:spLocks noChangeArrowheads="1"/>
          </p:cNvSpPr>
          <p:nvPr/>
        </p:nvSpPr>
        <p:spPr bwMode="auto">
          <a:xfrm>
            <a:off x="214313" y="785813"/>
            <a:ext cx="5214937" cy="3416300"/>
          </a:xfrm>
          <a:prstGeom prst="rect">
            <a:avLst/>
          </a:prstGeom>
          <a:noFill/>
          <a:ln w="9525">
            <a:noFill/>
            <a:miter lim="800000"/>
            <a:headEnd/>
            <a:tailEnd/>
          </a:ln>
          <a:effectLst/>
        </p:spPr>
        <p:txBody>
          <a:bodyPr>
            <a:spAutoFit/>
          </a:bodyPr>
          <a:lstStyle/>
          <a:p>
            <a:pPr eaLnBrk="1" fontAlgn="auto" hangingPunct="1">
              <a:spcBef>
                <a:spcPts val="0"/>
              </a:spcBef>
              <a:spcAft>
                <a:spcPts val="0"/>
              </a:spcAft>
              <a:defRPr/>
            </a:pPr>
            <a:r>
              <a:rPr lang="en-US" altLang="zh-CN" kern="0" dirty="0" err="1">
                <a:latin typeface="Times New Roman" pitchFamily="18" charset="0"/>
                <a:cs typeface="Times New Roman" pitchFamily="18" charset="0"/>
              </a:rPr>
              <a:t>Fo</a:t>
            </a:r>
            <a:r>
              <a:rPr lang="en-US" altLang="zh-CN" kern="0" dirty="0">
                <a:latin typeface="Times New Roman" pitchFamily="18" charset="0"/>
                <a:cs typeface="Times New Roman" pitchFamily="18" charset="0"/>
              </a:rPr>
              <a:t>r example, find </a:t>
            </a:r>
            <a:r>
              <a:rPr lang="en-US" altLang="zh-CN" kern="0" dirty="0" err="1">
                <a:latin typeface="Times New Roman" pitchFamily="18" charset="0"/>
                <a:cs typeface="Times New Roman" pitchFamily="18" charset="0"/>
              </a:rPr>
              <a:t>gcd</a:t>
            </a:r>
            <a:r>
              <a:rPr lang="en-US" altLang="zh-CN" kern="0" dirty="0">
                <a:latin typeface="Times New Roman" pitchFamily="18" charset="0"/>
                <a:cs typeface="Times New Roman" pitchFamily="18" charset="0"/>
              </a:rPr>
              <a:t>(414, 662)</a:t>
            </a:r>
          </a:p>
          <a:p>
            <a:pPr eaLnBrk="1" fontAlgn="auto" hangingPunct="1">
              <a:spcBef>
                <a:spcPts val="0"/>
              </a:spcBef>
              <a:spcAft>
                <a:spcPts val="0"/>
              </a:spcAft>
              <a:defRPr/>
            </a:pPr>
            <a:endParaRPr lang="en-US" altLang="zh-CN" kern="0" dirty="0">
              <a:latin typeface="Times New Roman" pitchFamily="18" charset="0"/>
              <a:cs typeface="Times New Roman" pitchFamily="18" charset="0"/>
            </a:endParaRPr>
          </a:p>
          <a:p>
            <a:pPr eaLnBrk="1" fontAlgn="auto" hangingPunct="1">
              <a:spcBef>
                <a:spcPts val="0"/>
              </a:spcBef>
              <a:spcAft>
                <a:spcPts val="0"/>
              </a:spcAft>
              <a:defRPr/>
            </a:pPr>
            <a:r>
              <a:rPr lang="en-US" altLang="zh-CN" kern="0" dirty="0">
                <a:latin typeface="Times New Roman" pitchFamily="18" charset="0"/>
                <a:cs typeface="Times New Roman" pitchFamily="18" charset="0"/>
              </a:rPr>
              <a:t>662 = 414 </a:t>
            </a:r>
            <a:r>
              <a:rPr lang="en-US" altLang="zh-CN" kern="0" dirty="0">
                <a:latin typeface="Times New Roman" pitchFamily="18" charset="0"/>
                <a:cs typeface="Times New Roman" pitchFamily="18" charset="0"/>
                <a:sym typeface="Symbol" pitchFamily="18" charset="2"/>
              </a:rPr>
              <a:t> 1 + 248</a:t>
            </a:r>
          </a:p>
          <a:p>
            <a:pPr eaLnBrk="1" fontAlgn="auto" hangingPunct="1">
              <a:spcBef>
                <a:spcPts val="0"/>
              </a:spcBef>
              <a:spcAft>
                <a:spcPts val="0"/>
              </a:spcAft>
              <a:defRPr/>
            </a:pPr>
            <a:r>
              <a:rPr lang="en-US" altLang="zh-CN" kern="0" dirty="0">
                <a:latin typeface="Times New Roman" pitchFamily="18" charset="0"/>
                <a:cs typeface="Times New Roman" pitchFamily="18" charset="0"/>
                <a:sym typeface="Symbol" pitchFamily="18" charset="2"/>
              </a:rPr>
              <a:t>414 = 248  1 + 166</a:t>
            </a:r>
          </a:p>
          <a:p>
            <a:pPr eaLnBrk="1" fontAlgn="auto" hangingPunct="1">
              <a:spcBef>
                <a:spcPts val="0"/>
              </a:spcBef>
              <a:spcAft>
                <a:spcPts val="0"/>
              </a:spcAft>
              <a:defRPr/>
            </a:pPr>
            <a:r>
              <a:rPr lang="en-US" altLang="zh-CN" kern="0" dirty="0">
                <a:latin typeface="Times New Roman" pitchFamily="18" charset="0"/>
                <a:cs typeface="Times New Roman" pitchFamily="18" charset="0"/>
                <a:sym typeface="Symbol" pitchFamily="18" charset="2"/>
              </a:rPr>
              <a:t>248 = 166  1 + 82</a:t>
            </a:r>
          </a:p>
          <a:p>
            <a:pPr eaLnBrk="1" fontAlgn="auto" hangingPunct="1">
              <a:spcBef>
                <a:spcPts val="0"/>
              </a:spcBef>
              <a:spcAft>
                <a:spcPts val="0"/>
              </a:spcAft>
              <a:defRPr/>
            </a:pPr>
            <a:r>
              <a:rPr lang="en-US" altLang="zh-CN" kern="0" dirty="0">
                <a:latin typeface="Times New Roman" pitchFamily="18" charset="0"/>
                <a:cs typeface="Times New Roman" pitchFamily="18" charset="0"/>
                <a:sym typeface="Symbol" pitchFamily="18" charset="2"/>
              </a:rPr>
              <a:t>166 = 82  2 + 2</a:t>
            </a:r>
          </a:p>
          <a:p>
            <a:pPr eaLnBrk="1" fontAlgn="auto" hangingPunct="1">
              <a:spcBef>
                <a:spcPts val="0"/>
              </a:spcBef>
              <a:spcAft>
                <a:spcPts val="0"/>
              </a:spcAft>
              <a:defRPr/>
            </a:pPr>
            <a:r>
              <a:rPr lang="en-US" altLang="zh-CN" kern="0" dirty="0">
                <a:latin typeface="Times New Roman" pitchFamily="18" charset="0"/>
                <a:cs typeface="Times New Roman" pitchFamily="18" charset="0"/>
                <a:sym typeface="Symbol" pitchFamily="18" charset="2"/>
              </a:rPr>
              <a:t>82 = 2  41</a:t>
            </a:r>
          </a:p>
          <a:p>
            <a:pPr eaLnBrk="1" fontAlgn="auto" hangingPunct="1">
              <a:spcBef>
                <a:spcPts val="0"/>
              </a:spcBef>
              <a:spcAft>
                <a:spcPts val="0"/>
              </a:spcAft>
              <a:defRPr/>
            </a:pPr>
            <a:endParaRPr lang="en-US" altLang="zh-CN" kern="0" dirty="0">
              <a:latin typeface="Times New Roman" pitchFamily="18" charset="0"/>
              <a:cs typeface="Times New Roman" pitchFamily="18" charset="0"/>
              <a:sym typeface="Symbol" pitchFamily="18" charset="2"/>
            </a:endParaRPr>
          </a:p>
          <a:p>
            <a:pPr eaLnBrk="1" fontAlgn="auto" hangingPunct="1">
              <a:spcBef>
                <a:spcPts val="0"/>
              </a:spcBef>
              <a:spcAft>
                <a:spcPts val="0"/>
              </a:spcAft>
              <a:defRPr/>
            </a:pPr>
            <a:r>
              <a:rPr lang="en-US" altLang="zh-CN" kern="0" dirty="0" err="1">
                <a:latin typeface="Times New Roman" pitchFamily="18" charset="0"/>
                <a:cs typeface="Times New Roman" pitchFamily="18" charset="0"/>
                <a:sym typeface="Symbol" pitchFamily="18" charset="2"/>
              </a:rPr>
              <a:t>gcd</a:t>
            </a:r>
            <a:r>
              <a:rPr lang="en-US" altLang="zh-CN" kern="0" dirty="0">
                <a:latin typeface="Times New Roman" pitchFamily="18" charset="0"/>
                <a:cs typeface="Times New Roman" pitchFamily="18" charset="0"/>
                <a:sym typeface="Symbol" pitchFamily="18" charset="2"/>
              </a:rPr>
              <a:t>(414, 662)=2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dissolve">
                                      <p:cBhvr>
                                        <p:cTn id="10" dur="500"/>
                                        <p:tgtEl>
                                          <p:spTgt spid="7">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dissolve">
                                      <p:cBhvr>
                                        <p:cTn id="13" dur="500"/>
                                        <p:tgtEl>
                                          <p:spTgt spid="7">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dissolve">
                                      <p:cBhvr>
                                        <p:cTn id="16" dur="500"/>
                                        <p:tgtEl>
                                          <p:spTgt spid="7">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dissolve">
                                      <p:cBhvr>
                                        <p:cTn id="19" dur="500"/>
                                        <p:tgtEl>
                                          <p:spTgt spid="7">
                                            <p:txEl>
                                              <p:pRg st="6" end="6"/>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xEl>
                                              <p:pRg st="8" end="8"/>
                                            </p:txEl>
                                          </p:spTgt>
                                        </p:tgtEl>
                                        <p:attrNameLst>
                                          <p:attrName>style.visibility</p:attrName>
                                        </p:attrNameLst>
                                      </p:cBhvr>
                                      <p:to>
                                        <p:strVal val="visible"/>
                                      </p:to>
                                    </p:set>
                                    <p:animEffect transition="in" filter="dissolve">
                                      <p:cBhvr>
                                        <p:cTn id="2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a:extLst>
              <a:ext uri="{FF2B5EF4-FFF2-40B4-BE49-F238E27FC236}">
                <a16:creationId xmlns:a16="http://schemas.microsoft.com/office/drawing/2014/main" id="{58173341-E756-443F-A343-D0ACDA17D1F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EAC4F41-EFC3-4211-8227-903E965C7CF2}" type="slidenum">
              <a:rPr lang="zh-CN" altLang="en-US" sz="1400" b="0" smtClean="0">
                <a:latin typeface="Arial" panose="020B0604020202020204" pitchFamily="34" charset="0"/>
                <a:ea typeface="宋体" panose="02010600030101010101" pitchFamily="2" charset="-122"/>
              </a:rPr>
              <a:pPr/>
              <a:t>24</a:t>
            </a:fld>
            <a:endParaRPr lang="en-US" altLang="zh-CN" sz="1400" b="0">
              <a:latin typeface="Arial" panose="020B0604020202020204" pitchFamily="34" charset="0"/>
              <a:ea typeface="宋体" panose="02010600030101010101" pitchFamily="2" charset="-122"/>
            </a:endParaRPr>
          </a:p>
        </p:txBody>
      </p:sp>
      <p:sp>
        <p:nvSpPr>
          <p:cNvPr id="1677314" name="AutoShape 2">
            <a:extLst>
              <a:ext uri="{FF2B5EF4-FFF2-40B4-BE49-F238E27FC236}">
                <a16:creationId xmlns:a16="http://schemas.microsoft.com/office/drawing/2014/main" id="{C617F546-FA3C-4E63-842C-98288169CF8B}"/>
              </a:ext>
            </a:extLst>
          </p:cNvPr>
          <p:cNvSpPr>
            <a:spLocks noChangeArrowheads="1"/>
          </p:cNvSpPr>
          <p:nvPr/>
        </p:nvSpPr>
        <p:spPr bwMode="auto">
          <a:xfrm>
            <a:off x="762000" y="838200"/>
            <a:ext cx="8077200" cy="4495800"/>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u="sng">
                <a:latin typeface="Times New Roman" panose="02020603050405020304" pitchFamily="18" charset="0"/>
                <a:ea typeface="宋体" panose="02010600030101010101" pitchFamily="2" charset="-122"/>
                <a:cs typeface="Times New Roman" panose="02020603050405020304" pitchFamily="18" charset="0"/>
              </a:rPr>
              <a:t>ALGORITHM </a:t>
            </a:r>
            <a:r>
              <a:rPr kumimoji="1" lang="en-US" altLang="zh-CN" u="sng">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The Euclidean Algorithm.</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a:p>
            <a:pPr>
              <a:lnSpc>
                <a:spcPct val="90000"/>
              </a:lnSpc>
              <a:spcBef>
                <a:spcPct val="100000"/>
              </a:spcBef>
              <a:buClr>
                <a:schemeClr val="tx1"/>
              </a:buClr>
              <a:buSzPct val="100000"/>
            </a:pPr>
            <a:r>
              <a:rPr lang="en-US" altLang="zh-CN">
                <a:latin typeface="Times New Roman" panose="02020603050405020304" pitchFamily="18" charset="0"/>
                <a:ea typeface="宋体" panose="02010600030101010101" pitchFamily="2" charset="-122"/>
                <a:cs typeface="Times New Roman" panose="02020603050405020304" pitchFamily="18" charset="0"/>
              </a:rPr>
              <a:t>Procedure gcd (</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b</a:t>
            </a:r>
            <a:r>
              <a:rPr lang="en-US" altLang="zh-CN">
                <a:latin typeface="Times New Roman" panose="02020603050405020304" pitchFamily="18" charset="0"/>
                <a:ea typeface="宋体" panose="02010600030101010101" pitchFamily="2" charset="-122"/>
                <a:cs typeface="Times New Roman" panose="02020603050405020304" pitchFamily="18" charset="0"/>
              </a:rPr>
              <a:t>: positive integers)</a:t>
            </a:r>
          </a:p>
          <a:p>
            <a:pPr>
              <a:lnSpc>
                <a:spcPct val="90000"/>
              </a:lnSpc>
              <a:spcBef>
                <a:spcPct val="20000"/>
              </a:spcBef>
              <a:buClr>
                <a:schemeClr val="tx1"/>
              </a:buClr>
              <a:buSzPct val="100000"/>
            </a:pPr>
            <a:r>
              <a:rPr lang="en-US" altLang="zh-CN" i="1">
                <a:latin typeface="Times New Roman" panose="02020603050405020304" pitchFamily="18" charset="0"/>
                <a:ea typeface="宋体" panose="02010600030101010101" pitchFamily="2" charset="-122"/>
                <a:cs typeface="Times New Roman" panose="02020603050405020304" pitchFamily="18" charset="0"/>
              </a:rPr>
              <a:t>x</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p>
          <a:p>
            <a:pPr>
              <a:lnSpc>
                <a:spcPct val="90000"/>
              </a:lnSpc>
              <a:spcBef>
                <a:spcPct val="20000"/>
              </a:spcBef>
              <a:buClr>
                <a:schemeClr val="tx1"/>
              </a:buClr>
              <a:buSzPct val="100000"/>
            </a:pPr>
            <a:r>
              <a:rPr lang="en-US" altLang="zh-CN" i="1">
                <a:latin typeface="Times New Roman" panose="02020603050405020304" pitchFamily="18" charset="0"/>
                <a:ea typeface="宋体" panose="02010600030101010101" pitchFamily="2" charset="-122"/>
                <a:cs typeface="Times New Roman" panose="02020603050405020304" pitchFamily="18" charset="0"/>
              </a:rPr>
              <a:t>y</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b</a:t>
            </a:r>
          </a:p>
          <a:p>
            <a:pPr>
              <a:lnSpc>
                <a:spcPct val="90000"/>
              </a:lnSpc>
              <a:spcBef>
                <a:spcPct val="20000"/>
              </a:spcBef>
              <a:buClr>
                <a:schemeClr val="tx1"/>
              </a:buClr>
              <a:buSzPct val="100000"/>
            </a:pPr>
            <a:r>
              <a:rPr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while</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y</a:t>
            </a:r>
            <a:r>
              <a:rPr lang="en-US" altLang="zh-CN">
                <a:latin typeface="Times New Roman" panose="02020603050405020304" pitchFamily="18" charset="0"/>
                <a:ea typeface="宋体" panose="02010600030101010101" pitchFamily="2" charset="-122"/>
                <a:cs typeface="Times New Roman" panose="02020603050405020304" pitchFamily="18" charset="0"/>
              </a:rPr>
              <a:t>≠0</a:t>
            </a:r>
          </a:p>
          <a:p>
            <a:pPr>
              <a:lnSpc>
                <a:spcPct val="90000"/>
              </a:lnSpc>
              <a:spcBef>
                <a:spcPct val="20000"/>
              </a:spcBef>
              <a:buClr>
                <a:schemeClr val="tx1"/>
              </a:buClr>
              <a:buSzPct val="100000"/>
            </a:pPr>
            <a:r>
              <a:rPr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begin</a:t>
            </a:r>
          </a:p>
          <a:p>
            <a:pPr lvl="1">
              <a:lnSpc>
                <a:spcPct val="90000"/>
              </a:lnSpc>
              <a:spcBef>
                <a:spcPct val="20000"/>
              </a:spcBef>
              <a:buClr>
                <a:schemeClr val="tx1"/>
              </a:buClr>
              <a:buSzPct val="100000"/>
            </a:pP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x</a:t>
            </a:r>
            <a:r>
              <a:rPr lang="en-US" altLang="zh-CN">
                <a:latin typeface="Times New Roman" panose="02020603050405020304" pitchFamily="18" charset="0"/>
                <a:ea typeface="宋体" panose="02010600030101010101" pitchFamily="2" charset="-122"/>
                <a:cs typeface="Times New Roman" panose="02020603050405020304" pitchFamily="18" charset="0"/>
              </a:rPr>
              <a:t> mod </a:t>
            </a:r>
            <a:r>
              <a:rPr lang="en-US" altLang="zh-CN" i="1">
                <a:latin typeface="Times New Roman" panose="02020603050405020304" pitchFamily="18" charset="0"/>
                <a:ea typeface="宋体" panose="02010600030101010101" pitchFamily="2" charset="-122"/>
                <a:cs typeface="Times New Roman" panose="02020603050405020304" pitchFamily="18" charset="0"/>
              </a:rPr>
              <a:t>y</a:t>
            </a:r>
          </a:p>
          <a:p>
            <a:pPr lvl="1">
              <a:lnSpc>
                <a:spcPct val="90000"/>
              </a:lnSpc>
              <a:spcBef>
                <a:spcPct val="20000"/>
              </a:spcBef>
              <a:buClr>
                <a:schemeClr val="tx1"/>
              </a:buClr>
              <a:buSzPct val="100000"/>
            </a:pP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x</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y</a:t>
            </a:r>
          </a:p>
          <a:p>
            <a:pPr lvl="1">
              <a:lnSpc>
                <a:spcPct val="90000"/>
              </a:lnSpc>
              <a:spcBef>
                <a:spcPct val="20000"/>
              </a:spcBef>
              <a:buClr>
                <a:schemeClr val="tx1"/>
              </a:buClr>
              <a:buSzPct val="100000"/>
            </a:pP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y</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p>
          <a:p>
            <a:pPr lvl="1">
              <a:lnSpc>
                <a:spcPct val="90000"/>
              </a:lnSpc>
              <a:spcBef>
                <a:spcPct val="20000"/>
              </a:spcBef>
              <a:buClr>
                <a:schemeClr val="tx1"/>
              </a:buClr>
              <a:buSzPct val="100000"/>
            </a:pPr>
            <a:r>
              <a:rPr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end</a:t>
            </a:r>
            <a:r>
              <a:rPr lang="en-US" altLang="zh-CN">
                <a:latin typeface="Times New Roman" panose="02020603050405020304" pitchFamily="18" charset="0"/>
                <a:ea typeface="宋体" panose="02010600030101010101" pitchFamily="2" charset="-122"/>
                <a:cs typeface="Times New Roman" panose="02020603050405020304" pitchFamily="18" charset="0"/>
              </a:rPr>
              <a:t> {gcd(</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b</a:t>
            </a:r>
            <a:r>
              <a:rPr lang="en-US" altLang="zh-CN">
                <a:latin typeface="Times New Roman" panose="02020603050405020304" pitchFamily="18" charset="0"/>
                <a:ea typeface="宋体" panose="02010600030101010101" pitchFamily="2" charset="-122"/>
                <a:cs typeface="Times New Roman" panose="02020603050405020304" pitchFamily="18" charset="0"/>
              </a:rPr>
              <a:t>) is </a:t>
            </a:r>
            <a:r>
              <a:rPr lang="en-US" altLang="zh-CN" i="1">
                <a:latin typeface="Times New Roman" panose="02020603050405020304" pitchFamily="18" charset="0"/>
                <a:ea typeface="宋体" panose="02010600030101010101" pitchFamily="2" charset="-122"/>
                <a:cs typeface="Times New Roman" panose="02020603050405020304" pitchFamily="18" charset="0"/>
              </a:rPr>
              <a:t>x</a:t>
            </a:r>
            <a:r>
              <a:rPr lang="en-US" altLang="zh-CN">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9876" name="Text Box 3">
            <a:extLst>
              <a:ext uri="{FF2B5EF4-FFF2-40B4-BE49-F238E27FC236}">
                <a16:creationId xmlns:a16="http://schemas.microsoft.com/office/drawing/2014/main" id="{093A9C66-1672-4BCA-AC3E-C52A9DED9C3C}"/>
              </a:ext>
            </a:extLst>
          </p:cNvPr>
          <p:cNvSpPr txBox="1">
            <a:spLocks noChangeArrowheads="1"/>
          </p:cNvSpPr>
          <p:nvPr/>
        </p:nvSpPr>
        <p:spPr bwMode="auto">
          <a:xfrm>
            <a:off x="5486400" y="14288"/>
            <a:ext cx="3657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Times New Roman" panose="02020603050405020304" pitchFamily="18" charset="0"/>
                <a:ea typeface="宋体" panose="02010600030101010101" pitchFamily="2" charset="-122"/>
                <a:cs typeface="Arial" panose="020B0604020202020204" pitchFamily="34" charset="0"/>
              </a:rPr>
              <a:t>3.6 Integers and 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677314"/>
                                        </p:tgtEl>
                                        <p:attrNameLst>
                                          <p:attrName>style.visibility</p:attrName>
                                        </p:attrNameLst>
                                      </p:cBhvr>
                                      <p:to>
                                        <p:strVal val="visible"/>
                                      </p:to>
                                    </p:set>
                                    <p:animEffect transition="in" filter="checkerboard(down)">
                                      <p:cBhvr>
                                        <p:cTn id="7" dur="500"/>
                                        <p:tgtEl>
                                          <p:spTgt spid="1677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731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1">
            <a:extLst>
              <a:ext uri="{FF2B5EF4-FFF2-40B4-BE49-F238E27FC236}">
                <a16:creationId xmlns:a16="http://schemas.microsoft.com/office/drawing/2014/main" id="{EFCEE3C7-0493-4A2C-80CA-2AD68A44EA9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71F2273-6B04-45AE-B7B3-443D7498C953}" type="slidenum">
              <a:rPr lang="zh-CN" altLang="en-US" sz="1400" b="0" smtClean="0">
                <a:latin typeface="Arial" panose="020B0604020202020204" pitchFamily="34" charset="0"/>
                <a:ea typeface="宋体" panose="02010600030101010101" pitchFamily="2" charset="-122"/>
              </a:rPr>
              <a:pPr/>
              <a:t>25</a:t>
            </a:fld>
            <a:endParaRPr lang="en-US" altLang="zh-CN" sz="1400" b="0">
              <a:latin typeface="Arial" panose="020B0604020202020204" pitchFamily="34" charset="0"/>
              <a:ea typeface="宋体" panose="02010600030101010101" pitchFamily="2" charset="-122"/>
            </a:endParaRPr>
          </a:p>
        </p:txBody>
      </p:sp>
      <p:sp>
        <p:nvSpPr>
          <p:cNvPr id="81923" name="AutoShape 2">
            <a:extLst>
              <a:ext uri="{FF2B5EF4-FFF2-40B4-BE49-F238E27FC236}">
                <a16:creationId xmlns:a16="http://schemas.microsoft.com/office/drawing/2014/main" id="{64FCE406-6D1C-4946-97D1-844A6CE1F12D}"/>
              </a:ext>
            </a:extLst>
          </p:cNvPr>
          <p:cNvSpPr>
            <a:spLocks noChangeArrowheads="1"/>
          </p:cNvSpPr>
          <p:nvPr/>
        </p:nvSpPr>
        <p:spPr bwMode="auto">
          <a:xfrm>
            <a:off x="457200" y="685800"/>
            <a:ext cx="8305800" cy="17526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sym typeface="cajcd fnta1"/>
              </a:rPr>
              <a:t>LAME’S Theorem  Let</a:t>
            </a:r>
            <a:r>
              <a:rPr kumimoji="1" lang="en-US" altLang="zh-CN" i="1">
                <a:latin typeface="Times New Roman" panose="02020603050405020304" pitchFamily="18" charset="0"/>
                <a:ea typeface="宋体" panose="02010600030101010101" pitchFamily="2" charset="-122"/>
                <a:sym typeface="cajcd fnta1"/>
              </a:rPr>
              <a:t> a</a:t>
            </a:r>
            <a:r>
              <a:rPr kumimoji="1" lang="en-US" altLang="zh-CN">
                <a:latin typeface="Times New Roman" panose="02020603050405020304" pitchFamily="18" charset="0"/>
                <a:ea typeface="宋体" panose="02010600030101010101" pitchFamily="2" charset="-122"/>
                <a:sym typeface="cajcd fnta1"/>
              </a:rPr>
              <a:t> , </a:t>
            </a:r>
            <a:r>
              <a:rPr kumimoji="1" lang="en-US" altLang="zh-CN" i="1">
                <a:latin typeface="Times New Roman" panose="02020603050405020304" pitchFamily="18" charset="0"/>
                <a:ea typeface="宋体" panose="02010600030101010101" pitchFamily="2" charset="-122"/>
                <a:sym typeface="cajcd fnta1"/>
              </a:rPr>
              <a:t>b</a:t>
            </a:r>
            <a:r>
              <a:rPr kumimoji="1" lang="en-US" altLang="zh-CN">
                <a:latin typeface="Times New Roman" panose="02020603050405020304" pitchFamily="18" charset="0"/>
                <a:ea typeface="宋体" panose="02010600030101010101" pitchFamily="2" charset="-122"/>
                <a:sym typeface="cajcd fnta1"/>
              </a:rPr>
              <a:t> be positive integers with </a:t>
            </a:r>
            <a:r>
              <a:rPr kumimoji="1" lang="en-US" altLang="zh-CN" i="1">
                <a:latin typeface="Times New Roman" panose="02020603050405020304" pitchFamily="18" charset="0"/>
                <a:ea typeface="宋体" panose="02010600030101010101" pitchFamily="2" charset="-122"/>
                <a:sym typeface="cajcd fnta1"/>
              </a:rPr>
              <a:t>a</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cajcd fnta1"/>
              </a:rPr>
              <a:t>b</a:t>
            </a:r>
            <a:r>
              <a:rPr kumimoji="1" lang="en-US" altLang="zh-CN">
                <a:latin typeface="Times New Roman" panose="02020603050405020304" pitchFamily="18" charset="0"/>
                <a:ea typeface="宋体" panose="02010600030101010101" pitchFamily="2" charset="-122"/>
                <a:sym typeface="cajcd fnta1"/>
              </a:rPr>
              <a:t>. </a:t>
            </a:r>
          </a:p>
          <a:p>
            <a:pPr eaLnBrk="1" hangingPunct="1"/>
            <a:r>
              <a:rPr kumimoji="1" lang="en-US" altLang="zh-CN">
                <a:latin typeface="Times New Roman" panose="02020603050405020304" pitchFamily="18" charset="0"/>
                <a:ea typeface="宋体" panose="02010600030101010101" pitchFamily="2" charset="-122"/>
                <a:sym typeface="cajcd fnta1"/>
              </a:rPr>
              <a:t>Then the number of divisions used by the Euclidean algorithm </a:t>
            </a:r>
          </a:p>
          <a:p>
            <a:pPr eaLnBrk="1" hangingPunct="1"/>
            <a:r>
              <a:rPr kumimoji="1" lang="en-US" altLang="zh-CN">
                <a:latin typeface="Times New Roman" panose="02020603050405020304" pitchFamily="18" charset="0"/>
                <a:ea typeface="宋体" panose="02010600030101010101" pitchFamily="2" charset="-122"/>
                <a:sym typeface="cajcd fnta1"/>
              </a:rPr>
              <a:t>to find gcd (</a:t>
            </a:r>
            <a:r>
              <a:rPr kumimoji="1" lang="en-US" altLang="zh-CN" i="1">
                <a:latin typeface="Times New Roman" panose="02020603050405020304" pitchFamily="18" charset="0"/>
                <a:ea typeface="宋体" panose="02010600030101010101" pitchFamily="2" charset="-122"/>
                <a:sym typeface="cajcd fnta1"/>
              </a:rPr>
              <a:t>a</a:t>
            </a:r>
            <a:r>
              <a:rPr kumimoji="1" lang="en-US" altLang="zh-CN">
                <a:latin typeface="Times New Roman" panose="02020603050405020304" pitchFamily="18" charset="0"/>
                <a:ea typeface="宋体" panose="02010600030101010101" pitchFamily="2" charset="-122"/>
                <a:sym typeface="cajcd fnta1"/>
              </a:rPr>
              <a:t>, </a:t>
            </a:r>
            <a:r>
              <a:rPr kumimoji="1" lang="en-US" altLang="zh-CN" i="1">
                <a:latin typeface="Times New Roman" panose="02020603050405020304" pitchFamily="18" charset="0"/>
                <a:ea typeface="宋体" panose="02010600030101010101" pitchFamily="2" charset="-122"/>
                <a:sym typeface="cajcd fnta1"/>
              </a:rPr>
              <a:t>b</a:t>
            </a:r>
            <a:r>
              <a:rPr kumimoji="1" lang="en-US" altLang="zh-CN">
                <a:latin typeface="Times New Roman" panose="02020603050405020304" pitchFamily="18" charset="0"/>
                <a:ea typeface="宋体" panose="02010600030101010101" pitchFamily="2" charset="-122"/>
                <a:sym typeface="cajcd fnta1"/>
              </a:rPr>
              <a:t>) is less than or equal to five times the number</a:t>
            </a:r>
          </a:p>
          <a:p>
            <a:pPr eaLnBrk="1" hangingPunct="1"/>
            <a:r>
              <a:rPr kumimoji="1" lang="en-US" altLang="zh-CN">
                <a:latin typeface="Times New Roman" panose="02020603050405020304" pitchFamily="18" charset="0"/>
                <a:ea typeface="宋体" panose="02010600030101010101" pitchFamily="2" charset="-122"/>
                <a:sym typeface="cajcd fnta1"/>
              </a:rPr>
              <a:t> of decimal digits in </a:t>
            </a:r>
            <a:r>
              <a:rPr kumimoji="1" lang="en-US" altLang="zh-CN" i="1">
                <a:latin typeface="Times New Roman" panose="02020603050405020304" pitchFamily="18" charset="0"/>
                <a:ea typeface="宋体" panose="02010600030101010101" pitchFamily="2" charset="-122"/>
                <a:sym typeface="cajcd fnta1"/>
              </a:rPr>
              <a:t>b</a:t>
            </a:r>
            <a:r>
              <a:rPr kumimoji="1" lang="en-US" altLang="zh-CN">
                <a:latin typeface="Times New Roman" panose="02020603050405020304" pitchFamily="18" charset="0"/>
                <a:ea typeface="宋体" panose="02010600030101010101" pitchFamily="2" charset="-122"/>
                <a:sym typeface="cajcd fnta1"/>
              </a:rPr>
              <a:t>. </a:t>
            </a:r>
          </a:p>
        </p:txBody>
      </p:sp>
      <p:sp>
        <p:nvSpPr>
          <p:cNvPr id="1798147" name="Line 3">
            <a:extLst>
              <a:ext uri="{FF2B5EF4-FFF2-40B4-BE49-F238E27FC236}">
                <a16:creationId xmlns:a16="http://schemas.microsoft.com/office/drawing/2014/main" id="{C20A8357-B26E-4588-8ED8-960760FE130A}"/>
              </a:ext>
            </a:extLst>
          </p:cNvPr>
          <p:cNvSpPr>
            <a:spLocks noChangeShapeType="1"/>
          </p:cNvSpPr>
          <p:nvPr/>
        </p:nvSpPr>
        <p:spPr bwMode="auto">
          <a:xfrm>
            <a:off x="2895600" y="1905000"/>
            <a:ext cx="5637213" cy="111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8148" name="Line 4">
            <a:extLst>
              <a:ext uri="{FF2B5EF4-FFF2-40B4-BE49-F238E27FC236}">
                <a16:creationId xmlns:a16="http://schemas.microsoft.com/office/drawing/2014/main" id="{FF34F9CF-0A58-4732-B72C-F4456ADAFCE1}"/>
              </a:ext>
            </a:extLst>
          </p:cNvPr>
          <p:cNvSpPr>
            <a:spLocks noChangeShapeType="1"/>
          </p:cNvSpPr>
          <p:nvPr/>
        </p:nvSpPr>
        <p:spPr bwMode="auto">
          <a:xfrm>
            <a:off x="685800" y="2286000"/>
            <a:ext cx="2743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8149" name="AutoShape 5">
            <a:extLst>
              <a:ext uri="{FF2B5EF4-FFF2-40B4-BE49-F238E27FC236}">
                <a16:creationId xmlns:a16="http://schemas.microsoft.com/office/drawing/2014/main" id="{A521F0AC-A6CD-48FB-8A86-95D2E880AD0D}"/>
              </a:ext>
            </a:extLst>
          </p:cNvPr>
          <p:cNvSpPr>
            <a:spLocks noChangeArrowheads="1"/>
          </p:cNvSpPr>
          <p:nvPr/>
        </p:nvSpPr>
        <p:spPr bwMode="auto">
          <a:xfrm>
            <a:off x="609600" y="2743200"/>
            <a:ext cx="8077200" cy="3810000"/>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Proof:</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98150" name="Text Box 6">
            <a:extLst>
              <a:ext uri="{FF2B5EF4-FFF2-40B4-BE49-F238E27FC236}">
                <a16:creationId xmlns:a16="http://schemas.microsoft.com/office/drawing/2014/main" id="{0B330A29-C3B0-4E62-BB09-7EAF4A9FFD96}"/>
              </a:ext>
            </a:extLst>
          </p:cNvPr>
          <p:cNvSpPr txBox="1">
            <a:spLocks noChangeArrowheads="1"/>
          </p:cNvSpPr>
          <p:nvPr/>
        </p:nvSpPr>
        <p:spPr bwMode="auto">
          <a:xfrm>
            <a:off x="1143000" y="3200400"/>
            <a:ext cx="70866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 number of divisions </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a:latin typeface="Times New Roman" panose="02020603050405020304" pitchFamily="18" charset="0"/>
                <a:ea typeface="宋体" panose="02010600030101010101" pitchFamily="2" charset="-122"/>
              </a:rPr>
              <a:t>5</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From the above equations, </a:t>
            </a:r>
          </a:p>
        </p:txBody>
      </p:sp>
      <p:graphicFrame>
        <p:nvGraphicFramePr>
          <p:cNvPr id="1798151" name="Object 7">
            <a:extLst>
              <a:ext uri="{FF2B5EF4-FFF2-40B4-BE49-F238E27FC236}">
                <a16:creationId xmlns:a16="http://schemas.microsoft.com/office/drawing/2014/main" id="{52AFCE88-D738-48CA-B993-414CEA7C98D3}"/>
              </a:ext>
            </a:extLst>
          </p:cNvPr>
          <p:cNvGraphicFramePr>
            <a:graphicFrameLocks noChangeAspect="1"/>
          </p:cNvGraphicFramePr>
          <p:nvPr/>
        </p:nvGraphicFramePr>
        <p:xfrm>
          <a:off x="1208088" y="4038600"/>
          <a:ext cx="1698625" cy="376238"/>
        </p:xfrm>
        <a:graphic>
          <a:graphicData uri="http://schemas.openxmlformats.org/presentationml/2006/ole">
            <mc:AlternateContent xmlns:mc="http://schemas.openxmlformats.org/markup-compatibility/2006">
              <mc:Choice xmlns:v="urn:schemas-microsoft-com:vml" Requires="v">
                <p:oleObj spid="_x0000_s81973" name="公式" r:id="rId4" imgW="1040948" imgH="228501" progId="Equation.3">
                  <p:embed/>
                </p:oleObj>
              </mc:Choice>
              <mc:Fallback>
                <p:oleObj name="公式" r:id="rId4" imgW="1040948" imgH="228501"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4038600"/>
                        <a:ext cx="16986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8152" name="Object 8">
            <a:extLst>
              <a:ext uri="{FF2B5EF4-FFF2-40B4-BE49-F238E27FC236}">
                <a16:creationId xmlns:a16="http://schemas.microsoft.com/office/drawing/2014/main" id="{6B4421EC-A31F-4EF6-990B-4D355EFADFE1}"/>
              </a:ext>
            </a:extLst>
          </p:cNvPr>
          <p:cNvGraphicFramePr>
            <a:graphicFrameLocks noChangeAspect="1"/>
          </p:cNvGraphicFramePr>
          <p:nvPr/>
        </p:nvGraphicFramePr>
        <p:xfrm>
          <a:off x="3962400" y="4038600"/>
          <a:ext cx="1600200" cy="336550"/>
        </p:xfrm>
        <a:graphic>
          <a:graphicData uri="http://schemas.openxmlformats.org/presentationml/2006/ole">
            <mc:AlternateContent xmlns:mc="http://schemas.openxmlformats.org/markup-compatibility/2006">
              <mc:Choice xmlns:v="urn:schemas-microsoft-com:vml" Requires="v">
                <p:oleObj spid="_x0000_s81974" r:id="rId6" imgW="1091726" imgH="228501" progId="Equation.3">
                  <p:embed/>
                </p:oleObj>
              </mc:Choice>
              <mc:Fallback>
                <p:oleObj r:id="rId6" imgW="1091726" imgH="228501"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40386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8153" name="Text Box 9">
            <a:extLst>
              <a:ext uri="{FF2B5EF4-FFF2-40B4-BE49-F238E27FC236}">
                <a16:creationId xmlns:a16="http://schemas.microsoft.com/office/drawing/2014/main" id="{C8FB8159-E845-4E07-B89C-121DE7E4EB4D}"/>
              </a:ext>
            </a:extLst>
          </p:cNvPr>
          <p:cNvSpPr txBox="1">
            <a:spLocks noChangeArrowheads="1"/>
          </p:cNvSpPr>
          <p:nvPr/>
        </p:nvSpPr>
        <p:spPr bwMode="auto">
          <a:xfrm>
            <a:off x="1066800" y="4419600"/>
            <a:ext cx="708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This implies </a:t>
            </a:r>
          </a:p>
        </p:txBody>
      </p:sp>
      <p:graphicFrame>
        <p:nvGraphicFramePr>
          <p:cNvPr id="1798154" name="Object 10">
            <a:extLst>
              <a:ext uri="{FF2B5EF4-FFF2-40B4-BE49-F238E27FC236}">
                <a16:creationId xmlns:a16="http://schemas.microsoft.com/office/drawing/2014/main" id="{8CD82F46-49C4-406F-B4DF-333C5958F797}"/>
              </a:ext>
            </a:extLst>
          </p:cNvPr>
          <p:cNvGraphicFramePr>
            <a:graphicFrameLocks noChangeAspect="1"/>
          </p:cNvGraphicFramePr>
          <p:nvPr/>
        </p:nvGraphicFramePr>
        <p:xfrm>
          <a:off x="2971800" y="4572000"/>
          <a:ext cx="1143000" cy="415925"/>
        </p:xfrm>
        <a:graphic>
          <a:graphicData uri="http://schemas.openxmlformats.org/presentationml/2006/ole">
            <mc:AlternateContent xmlns:mc="http://schemas.openxmlformats.org/markup-compatibility/2006">
              <mc:Choice xmlns:v="urn:schemas-microsoft-com:vml" Requires="v">
                <p:oleObj spid="_x0000_s81975" r:id="rId8" imgW="634725" imgH="228501" progId="Equation.3">
                  <p:embed/>
                </p:oleObj>
              </mc:Choice>
              <mc:Fallback>
                <p:oleObj r:id="rId8" imgW="634725" imgH="228501"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4572000"/>
                        <a:ext cx="11430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8155" name="Object 11">
            <a:extLst>
              <a:ext uri="{FF2B5EF4-FFF2-40B4-BE49-F238E27FC236}">
                <a16:creationId xmlns:a16="http://schemas.microsoft.com/office/drawing/2014/main" id="{CDD99970-4C4F-4FCD-AEC4-A91671B50ABC}"/>
              </a:ext>
            </a:extLst>
          </p:cNvPr>
          <p:cNvGraphicFramePr>
            <a:graphicFrameLocks noChangeAspect="1"/>
          </p:cNvGraphicFramePr>
          <p:nvPr/>
        </p:nvGraphicFramePr>
        <p:xfrm>
          <a:off x="2971800" y="5105400"/>
          <a:ext cx="1981200" cy="368300"/>
        </p:xfrm>
        <a:graphic>
          <a:graphicData uri="http://schemas.openxmlformats.org/presentationml/2006/ole">
            <mc:AlternateContent xmlns:mc="http://schemas.openxmlformats.org/markup-compatibility/2006">
              <mc:Choice xmlns:v="urn:schemas-microsoft-com:vml" Requires="v">
                <p:oleObj spid="_x0000_s81976" r:id="rId10" imgW="1231366" imgH="228501" progId="Equation.3">
                  <p:embed/>
                </p:oleObj>
              </mc:Choice>
              <mc:Fallback>
                <p:oleObj r:id="rId10" imgW="1231366" imgH="228501"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5105400"/>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8156" name="Object 12">
            <a:extLst>
              <a:ext uri="{FF2B5EF4-FFF2-40B4-BE49-F238E27FC236}">
                <a16:creationId xmlns:a16="http://schemas.microsoft.com/office/drawing/2014/main" id="{2A26EC4F-2FC1-4DE5-888B-22C3C1F725C8}"/>
              </a:ext>
            </a:extLst>
          </p:cNvPr>
          <p:cNvGraphicFramePr>
            <a:graphicFrameLocks noChangeAspect="1"/>
          </p:cNvGraphicFramePr>
          <p:nvPr/>
        </p:nvGraphicFramePr>
        <p:xfrm>
          <a:off x="2971800" y="5562600"/>
          <a:ext cx="2743200" cy="369888"/>
        </p:xfrm>
        <a:graphic>
          <a:graphicData uri="http://schemas.openxmlformats.org/presentationml/2006/ole">
            <mc:AlternateContent xmlns:mc="http://schemas.openxmlformats.org/markup-compatibility/2006">
              <mc:Choice xmlns:v="urn:schemas-microsoft-com:vml" Requires="v">
                <p:oleObj spid="_x0000_s81977" r:id="rId12" imgW="1701800" imgH="228600" progId="Equation.3">
                  <p:embed/>
                </p:oleObj>
              </mc:Choice>
              <mc:Fallback>
                <p:oleObj r:id="rId12" imgW="1701800" imgH="2286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800" y="55626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8157" name="Object 13">
            <a:extLst>
              <a:ext uri="{FF2B5EF4-FFF2-40B4-BE49-F238E27FC236}">
                <a16:creationId xmlns:a16="http://schemas.microsoft.com/office/drawing/2014/main" id="{E233113B-9DD7-4A1E-B7B9-258076D18883}"/>
              </a:ext>
            </a:extLst>
          </p:cNvPr>
          <p:cNvGraphicFramePr>
            <a:graphicFrameLocks noChangeAspect="1"/>
          </p:cNvGraphicFramePr>
          <p:nvPr/>
        </p:nvGraphicFramePr>
        <p:xfrm>
          <a:off x="2971800" y="6096000"/>
          <a:ext cx="2667000" cy="336550"/>
        </p:xfrm>
        <a:graphic>
          <a:graphicData uri="http://schemas.openxmlformats.org/presentationml/2006/ole">
            <mc:AlternateContent xmlns:mc="http://schemas.openxmlformats.org/markup-compatibility/2006">
              <mc:Choice xmlns:v="urn:schemas-microsoft-com:vml" Requires="v">
                <p:oleObj spid="_x0000_s81978" r:id="rId14" imgW="1816100" imgH="228600" progId="Equation.3">
                  <p:embed/>
                </p:oleObj>
              </mc:Choice>
              <mc:Fallback>
                <p:oleObj r:id="rId14" imgW="1816100" imgH="22860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6096000"/>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8158" name="Text Box 14">
            <a:extLst>
              <a:ext uri="{FF2B5EF4-FFF2-40B4-BE49-F238E27FC236}">
                <a16:creationId xmlns:a16="http://schemas.microsoft.com/office/drawing/2014/main" id="{BB141D5A-4BC7-4C4F-81FE-9DD99F60AAF1}"/>
              </a:ext>
            </a:extLst>
          </p:cNvPr>
          <p:cNvSpPr txBox="1">
            <a:spLocks noChangeArrowheads="1"/>
          </p:cNvSpPr>
          <p:nvPr/>
        </p:nvSpPr>
        <p:spPr bwMode="auto">
          <a:xfrm>
            <a:off x="3816350" y="571500"/>
            <a:ext cx="5327650" cy="23558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3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3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a:latin typeface="Arial" panose="020B0604020202020204" pitchFamily="34" charset="0"/>
                <a:ea typeface="宋体" panose="02010600030101010101" pitchFamily="2" charset="-122"/>
                <a:cs typeface="Times New Roman" panose="02020603050405020304" pitchFamily="18" charset="0"/>
              </a:rPr>
              <a:t>…</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936" name="Text Box 15">
            <a:extLst>
              <a:ext uri="{FF2B5EF4-FFF2-40B4-BE49-F238E27FC236}">
                <a16:creationId xmlns:a16="http://schemas.microsoft.com/office/drawing/2014/main" id="{5628E16F-8108-4201-AE3F-426CADB57EA3}"/>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98149"/>
                                        </p:tgtEl>
                                        <p:attrNameLst>
                                          <p:attrName>style.visibility</p:attrName>
                                        </p:attrNameLst>
                                      </p:cBhvr>
                                      <p:to>
                                        <p:strVal val="visible"/>
                                      </p:to>
                                    </p:set>
                                    <p:animEffect transition="in" filter="wipe(up)">
                                      <p:cBhvr>
                                        <p:cTn id="7" dur="500"/>
                                        <p:tgtEl>
                                          <p:spTgt spid="1798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98147"/>
                                        </p:tgtEl>
                                        <p:attrNameLst>
                                          <p:attrName>style.visibility</p:attrName>
                                        </p:attrNameLst>
                                      </p:cBhvr>
                                      <p:to>
                                        <p:strVal val="visible"/>
                                      </p:to>
                                    </p:set>
                                    <p:animEffect transition="in" filter="wipe(left)">
                                      <p:cBhvr>
                                        <p:cTn id="12" dur="500"/>
                                        <p:tgtEl>
                                          <p:spTgt spid="179814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798148"/>
                                        </p:tgtEl>
                                        <p:attrNameLst>
                                          <p:attrName>style.visibility</p:attrName>
                                        </p:attrNameLst>
                                      </p:cBhvr>
                                      <p:to>
                                        <p:strVal val="visible"/>
                                      </p:to>
                                    </p:set>
                                    <p:animEffect transition="in" filter="wipe(left)">
                                      <p:cBhvr>
                                        <p:cTn id="16" dur="500"/>
                                        <p:tgtEl>
                                          <p:spTgt spid="17981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98150">
                                            <p:txEl>
                                              <p:pRg st="0" end="0"/>
                                            </p:txEl>
                                          </p:spTgt>
                                        </p:tgtEl>
                                        <p:attrNameLst>
                                          <p:attrName>style.visibility</p:attrName>
                                        </p:attrNameLst>
                                      </p:cBhvr>
                                      <p:to>
                                        <p:strVal val="visible"/>
                                      </p:to>
                                    </p:set>
                                    <p:animEffect transition="in" filter="wipe(left)">
                                      <p:cBhvr>
                                        <p:cTn id="21" dur="500"/>
                                        <p:tgtEl>
                                          <p:spTgt spid="1798150">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98158"/>
                                        </p:tgtEl>
                                        <p:attrNameLst>
                                          <p:attrName>style.visibility</p:attrName>
                                        </p:attrNameLst>
                                      </p:cBhvr>
                                      <p:to>
                                        <p:strVal val="visible"/>
                                      </p:to>
                                    </p:set>
                                    <p:animEffect transition="in" filter="wipe(left)">
                                      <p:cBhvr>
                                        <p:cTn id="26" dur="500"/>
                                        <p:tgtEl>
                                          <p:spTgt spid="179815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98150">
                                            <p:txEl>
                                              <p:pRg st="1" end="1"/>
                                            </p:txEl>
                                          </p:spTgt>
                                        </p:tgtEl>
                                        <p:attrNameLst>
                                          <p:attrName>style.visibility</p:attrName>
                                        </p:attrNameLst>
                                      </p:cBhvr>
                                      <p:to>
                                        <p:strVal val="visible"/>
                                      </p:to>
                                    </p:set>
                                    <p:animEffect transition="in" filter="wipe(left)">
                                      <p:cBhvr>
                                        <p:cTn id="31" dur="500"/>
                                        <p:tgtEl>
                                          <p:spTgt spid="1798150">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1798151"/>
                                        </p:tgtEl>
                                        <p:attrNameLst>
                                          <p:attrName>style.visibility</p:attrName>
                                        </p:attrNameLst>
                                      </p:cBhvr>
                                      <p:to>
                                        <p:strVal val="visible"/>
                                      </p:to>
                                    </p:set>
                                    <p:animEffect transition="in" filter="checkerboard(across)">
                                      <p:cBhvr>
                                        <p:cTn id="36" dur="500"/>
                                        <p:tgtEl>
                                          <p:spTgt spid="17981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1798152"/>
                                        </p:tgtEl>
                                        <p:attrNameLst>
                                          <p:attrName>style.visibility</p:attrName>
                                        </p:attrNameLst>
                                      </p:cBhvr>
                                      <p:to>
                                        <p:strVal val="visible"/>
                                      </p:to>
                                    </p:set>
                                    <p:animEffect transition="in" filter="checkerboard(across)">
                                      <p:cBhvr>
                                        <p:cTn id="41" dur="500"/>
                                        <p:tgtEl>
                                          <p:spTgt spid="179815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98153">
                                            <p:txEl>
                                              <p:pRg st="0" end="0"/>
                                            </p:txEl>
                                          </p:spTgt>
                                        </p:tgtEl>
                                        <p:attrNameLst>
                                          <p:attrName>style.visibility</p:attrName>
                                        </p:attrNameLst>
                                      </p:cBhvr>
                                      <p:to>
                                        <p:strVal val="visible"/>
                                      </p:to>
                                    </p:set>
                                    <p:animEffect transition="in" filter="wipe(left)">
                                      <p:cBhvr>
                                        <p:cTn id="46" dur="500"/>
                                        <p:tgtEl>
                                          <p:spTgt spid="1798153">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1798154"/>
                                        </p:tgtEl>
                                        <p:attrNameLst>
                                          <p:attrName>style.visibility</p:attrName>
                                        </p:attrNameLst>
                                      </p:cBhvr>
                                      <p:to>
                                        <p:strVal val="visible"/>
                                      </p:to>
                                    </p:set>
                                    <p:animEffect transition="in" filter="checkerboard(across)">
                                      <p:cBhvr>
                                        <p:cTn id="51" dur="500"/>
                                        <p:tgtEl>
                                          <p:spTgt spid="17981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nodeType="clickEffect">
                                  <p:stCondLst>
                                    <p:cond delay="0"/>
                                  </p:stCondLst>
                                  <p:childTnLst>
                                    <p:set>
                                      <p:cBhvr>
                                        <p:cTn id="55" dur="1" fill="hold">
                                          <p:stCondLst>
                                            <p:cond delay="0"/>
                                          </p:stCondLst>
                                        </p:cTn>
                                        <p:tgtEl>
                                          <p:spTgt spid="1798155"/>
                                        </p:tgtEl>
                                        <p:attrNameLst>
                                          <p:attrName>style.visibility</p:attrName>
                                        </p:attrNameLst>
                                      </p:cBhvr>
                                      <p:to>
                                        <p:strVal val="visible"/>
                                      </p:to>
                                    </p:set>
                                    <p:animEffect transition="in" filter="checkerboard(across)">
                                      <p:cBhvr>
                                        <p:cTn id="56" dur="500"/>
                                        <p:tgtEl>
                                          <p:spTgt spid="179815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nodeType="clickEffect">
                                  <p:stCondLst>
                                    <p:cond delay="0"/>
                                  </p:stCondLst>
                                  <p:childTnLst>
                                    <p:set>
                                      <p:cBhvr>
                                        <p:cTn id="60" dur="1" fill="hold">
                                          <p:stCondLst>
                                            <p:cond delay="0"/>
                                          </p:stCondLst>
                                        </p:cTn>
                                        <p:tgtEl>
                                          <p:spTgt spid="1798156"/>
                                        </p:tgtEl>
                                        <p:attrNameLst>
                                          <p:attrName>style.visibility</p:attrName>
                                        </p:attrNameLst>
                                      </p:cBhvr>
                                      <p:to>
                                        <p:strVal val="visible"/>
                                      </p:to>
                                    </p:set>
                                    <p:animEffect transition="in" filter="checkerboard(across)">
                                      <p:cBhvr>
                                        <p:cTn id="61" dur="500"/>
                                        <p:tgtEl>
                                          <p:spTgt spid="179815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nodeType="clickEffect">
                                  <p:stCondLst>
                                    <p:cond delay="0"/>
                                  </p:stCondLst>
                                  <p:childTnLst>
                                    <p:set>
                                      <p:cBhvr>
                                        <p:cTn id="65" dur="1" fill="hold">
                                          <p:stCondLst>
                                            <p:cond delay="0"/>
                                          </p:stCondLst>
                                        </p:cTn>
                                        <p:tgtEl>
                                          <p:spTgt spid="1798157"/>
                                        </p:tgtEl>
                                        <p:attrNameLst>
                                          <p:attrName>style.visibility</p:attrName>
                                        </p:attrNameLst>
                                      </p:cBhvr>
                                      <p:to>
                                        <p:strVal val="visible"/>
                                      </p:to>
                                    </p:set>
                                    <p:animEffect transition="in" filter="checkerboard(across)">
                                      <p:cBhvr>
                                        <p:cTn id="66" dur="500"/>
                                        <p:tgtEl>
                                          <p:spTgt spid="1798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149" grpId="0" animBg="1" autoUpdateAnimBg="0"/>
      <p:bldP spid="1798150" grpId="0" build="p" autoUpdateAnimBg="0"/>
      <p:bldP spid="1798153" grpId="0" build="p" autoUpdateAnimBg="0"/>
      <p:bldP spid="1798158" grpId="0" bldLvl="2"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1">
            <a:extLst>
              <a:ext uri="{FF2B5EF4-FFF2-40B4-BE49-F238E27FC236}">
                <a16:creationId xmlns:a16="http://schemas.microsoft.com/office/drawing/2014/main" id="{24A6FF3D-E377-4FE1-9D38-B99F59F5F1F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C27135A-3833-4CFB-8189-B2B7765C8C2F}" type="slidenum">
              <a:rPr lang="zh-CN" altLang="en-US" sz="1400" b="0" smtClean="0">
                <a:latin typeface="Arial" panose="020B0604020202020204" pitchFamily="34" charset="0"/>
                <a:ea typeface="宋体" panose="02010600030101010101" pitchFamily="2" charset="-122"/>
              </a:rPr>
              <a:pPr/>
              <a:t>26</a:t>
            </a:fld>
            <a:endParaRPr lang="en-US" altLang="zh-CN" sz="1400" b="0">
              <a:latin typeface="Arial" panose="020B0604020202020204" pitchFamily="34" charset="0"/>
              <a:ea typeface="宋体" panose="02010600030101010101" pitchFamily="2" charset="-122"/>
            </a:endParaRPr>
          </a:p>
        </p:txBody>
      </p:sp>
      <p:sp>
        <p:nvSpPr>
          <p:cNvPr id="1800194" name="AutoShape 2">
            <a:extLst>
              <a:ext uri="{FF2B5EF4-FFF2-40B4-BE49-F238E27FC236}">
                <a16:creationId xmlns:a16="http://schemas.microsoft.com/office/drawing/2014/main" id="{FF18982B-3630-44F9-A30E-1BE3D71B11C3}"/>
              </a:ext>
            </a:extLst>
          </p:cNvPr>
          <p:cNvSpPr>
            <a:spLocks noChangeArrowheads="1"/>
          </p:cNvSpPr>
          <p:nvPr/>
        </p:nvSpPr>
        <p:spPr bwMode="auto">
          <a:xfrm>
            <a:off x="533400" y="762000"/>
            <a:ext cx="8077200" cy="5486400"/>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endParaRPr kumimoji="1" lang="zh-CN" altLang="en-US">
              <a:latin typeface="Times New Roman" panose="02020603050405020304" pitchFamily="18" charset="0"/>
              <a:ea typeface="宋体" panose="02010600030101010101" pitchFamily="2" charset="-122"/>
            </a:endParaRPr>
          </a:p>
        </p:txBody>
      </p:sp>
      <p:graphicFrame>
        <p:nvGraphicFramePr>
          <p:cNvPr id="1800195" name="Object 3">
            <a:extLst>
              <a:ext uri="{FF2B5EF4-FFF2-40B4-BE49-F238E27FC236}">
                <a16:creationId xmlns:a16="http://schemas.microsoft.com/office/drawing/2014/main" id="{6ECB49DB-FD9E-4B45-A865-54B9F28DDA3C}"/>
              </a:ext>
            </a:extLst>
          </p:cNvPr>
          <p:cNvGraphicFramePr>
            <a:graphicFrameLocks noChangeAspect="1"/>
          </p:cNvGraphicFramePr>
          <p:nvPr/>
        </p:nvGraphicFramePr>
        <p:xfrm>
          <a:off x="1066800" y="914400"/>
          <a:ext cx="304800" cy="161925"/>
        </p:xfrm>
        <a:graphic>
          <a:graphicData uri="http://schemas.openxmlformats.org/presentationml/2006/ole">
            <mc:AlternateContent xmlns:mc="http://schemas.openxmlformats.org/markup-compatibility/2006">
              <mc:Choice xmlns:v="urn:schemas-microsoft-com:vml" Requires="v">
                <p:oleObj spid="_x0000_s84030" r:id="rId5" imgW="139518" imgH="76101" progId="Equation.3">
                  <p:embed/>
                </p:oleObj>
              </mc:Choice>
              <mc:Fallback>
                <p:oleObj r:id="rId5" imgW="139518" imgH="7610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914400"/>
                        <a:ext cx="3048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196" name="Object 4">
            <a:extLst>
              <a:ext uri="{FF2B5EF4-FFF2-40B4-BE49-F238E27FC236}">
                <a16:creationId xmlns:a16="http://schemas.microsoft.com/office/drawing/2014/main" id="{1CB5834B-9031-41F0-97AA-A164A9380ED7}"/>
              </a:ext>
            </a:extLst>
          </p:cNvPr>
          <p:cNvGraphicFramePr>
            <a:graphicFrameLocks noChangeAspect="1"/>
          </p:cNvGraphicFramePr>
          <p:nvPr/>
        </p:nvGraphicFramePr>
        <p:xfrm>
          <a:off x="914400" y="1219200"/>
          <a:ext cx="2895600" cy="387350"/>
        </p:xfrm>
        <a:graphic>
          <a:graphicData uri="http://schemas.openxmlformats.org/presentationml/2006/ole">
            <mc:AlternateContent xmlns:mc="http://schemas.openxmlformats.org/markup-compatibility/2006">
              <mc:Choice xmlns:v="urn:schemas-microsoft-com:vml" Requires="v">
                <p:oleObj spid="_x0000_s84031" r:id="rId7" imgW="1714500" imgH="228600" progId="Equation.3">
                  <p:embed/>
                </p:oleObj>
              </mc:Choice>
              <mc:Fallback>
                <p:oleObj r:id="rId7" imgW="17145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219200"/>
                        <a:ext cx="28956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197" name="Object 5">
            <a:extLst>
              <a:ext uri="{FF2B5EF4-FFF2-40B4-BE49-F238E27FC236}">
                <a16:creationId xmlns:a16="http://schemas.microsoft.com/office/drawing/2014/main" id="{3B88EEBA-547A-4B64-B964-4559440E10CE}"/>
              </a:ext>
            </a:extLst>
          </p:cNvPr>
          <p:cNvGraphicFramePr>
            <a:graphicFrameLocks noChangeAspect="1"/>
          </p:cNvGraphicFramePr>
          <p:nvPr/>
        </p:nvGraphicFramePr>
        <p:xfrm>
          <a:off x="914400" y="1752600"/>
          <a:ext cx="3048000" cy="366713"/>
        </p:xfrm>
        <a:graphic>
          <a:graphicData uri="http://schemas.openxmlformats.org/presentationml/2006/ole">
            <mc:AlternateContent xmlns:mc="http://schemas.openxmlformats.org/markup-compatibility/2006">
              <mc:Choice xmlns:v="urn:schemas-microsoft-com:vml" Requires="v">
                <p:oleObj spid="_x0000_s84032" r:id="rId9" imgW="1917700" imgH="228600" progId="Equation.3">
                  <p:embed/>
                </p:oleObj>
              </mc:Choice>
              <mc:Fallback>
                <p:oleObj r:id="rId9" imgW="19177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17526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198" name="Object 6">
            <a:extLst>
              <a:ext uri="{FF2B5EF4-FFF2-40B4-BE49-F238E27FC236}">
                <a16:creationId xmlns:a16="http://schemas.microsoft.com/office/drawing/2014/main" id="{BB82879E-883B-4E85-A87A-C6F23B2A2F9E}"/>
              </a:ext>
            </a:extLst>
          </p:cNvPr>
          <p:cNvGraphicFramePr>
            <a:graphicFrameLocks noChangeAspect="1"/>
          </p:cNvGraphicFramePr>
          <p:nvPr/>
        </p:nvGraphicFramePr>
        <p:xfrm>
          <a:off x="914400" y="2260600"/>
          <a:ext cx="2209800" cy="387350"/>
        </p:xfrm>
        <a:graphic>
          <a:graphicData uri="http://schemas.openxmlformats.org/presentationml/2006/ole">
            <mc:AlternateContent xmlns:mc="http://schemas.openxmlformats.org/markup-compatibility/2006">
              <mc:Choice xmlns:v="urn:schemas-microsoft-com:vml" Requires="v">
                <p:oleObj spid="_x0000_s84033" r:id="rId11" imgW="1371600" imgH="241300" progId="Equation.3">
                  <p:embed/>
                </p:oleObj>
              </mc:Choice>
              <mc:Fallback>
                <p:oleObj r:id="rId11" imgW="1371600" imgH="2413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2260600"/>
                        <a:ext cx="22098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199" name="Object 7">
            <a:extLst>
              <a:ext uri="{FF2B5EF4-FFF2-40B4-BE49-F238E27FC236}">
                <a16:creationId xmlns:a16="http://schemas.microsoft.com/office/drawing/2014/main" id="{7527FDDF-FA48-44FA-85EF-FDB9DBF34996}"/>
              </a:ext>
            </a:extLst>
          </p:cNvPr>
          <p:cNvGraphicFramePr>
            <a:graphicFrameLocks noChangeAspect="1"/>
          </p:cNvGraphicFramePr>
          <p:nvPr/>
        </p:nvGraphicFramePr>
        <p:xfrm>
          <a:off x="962025" y="2794000"/>
          <a:ext cx="1143000" cy="354013"/>
        </p:xfrm>
        <a:graphic>
          <a:graphicData uri="http://schemas.openxmlformats.org/presentationml/2006/ole">
            <mc:AlternateContent xmlns:mc="http://schemas.openxmlformats.org/markup-compatibility/2006">
              <mc:Choice xmlns:v="urn:schemas-microsoft-com:vml" Requires="v">
                <p:oleObj spid="_x0000_s84034" r:id="rId13" imgW="647419" imgH="203112" progId="Equation.3">
                  <p:embed/>
                </p:oleObj>
              </mc:Choice>
              <mc:Fallback>
                <p:oleObj r:id="rId13" imgW="647419" imgH="203112"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2025" y="2794000"/>
                        <a:ext cx="1143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200" name="Object 8">
            <a:extLst>
              <a:ext uri="{FF2B5EF4-FFF2-40B4-BE49-F238E27FC236}">
                <a16:creationId xmlns:a16="http://schemas.microsoft.com/office/drawing/2014/main" id="{22A99C0C-927E-4436-A216-DE1EEF20CDC3}"/>
              </a:ext>
            </a:extLst>
          </p:cNvPr>
          <p:cNvGraphicFramePr>
            <a:graphicFrameLocks noChangeAspect="1"/>
          </p:cNvGraphicFramePr>
          <p:nvPr/>
        </p:nvGraphicFramePr>
        <p:xfrm>
          <a:off x="981075" y="3175000"/>
          <a:ext cx="2819400" cy="604838"/>
        </p:xfrm>
        <a:graphic>
          <a:graphicData uri="http://schemas.openxmlformats.org/presentationml/2006/ole">
            <mc:AlternateContent xmlns:mc="http://schemas.openxmlformats.org/markup-compatibility/2006">
              <mc:Choice xmlns:v="urn:schemas-microsoft-com:vml" Requires="v">
                <p:oleObj spid="_x0000_s84035" r:id="rId15" imgW="1828800" imgH="393700" progId="Equation.3">
                  <p:embed/>
                </p:oleObj>
              </mc:Choice>
              <mc:Fallback>
                <p:oleObj r:id="rId15" imgW="1828800" imgH="3937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1075" y="3175000"/>
                        <a:ext cx="2819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201" name="Object 9">
            <a:extLst>
              <a:ext uri="{FF2B5EF4-FFF2-40B4-BE49-F238E27FC236}">
                <a16:creationId xmlns:a16="http://schemas.microsoft.com/office/drawing/2014/main" id="{F0AED6F4-71F0-4F9B-8553-263E66D695BE}"/>
              </a:ext>
            </a:extLst>
          </p:cNvPr>
          <p:cNvGraphicFramePr>
            <a:graphicFrameLocks noChangeAspect="1"/>
          </p:cNvGraphicFramePr>
          <p:nvPr/>
        </p:nvGraphicFramePr>
        <p:xfrm>
          <a:off x="1042988" y="4013200"/>
          <a:ext cx="2133600" cy="373063"/>
        </p:xfrm>
        <a:graphic>
          <a:graphicData uri="http://schemas.openxmlformats.org/presentationml/2006/ole">
            <mc:AlternateContent xmlns:mc="http://schemas.openxmlformats.org/markup-compatibility/2006">
              <mc:Choice xmlns:v="urn:schemas-microsoft-com:vml" Requires="v">
                <p:oleObj spid="_x0000_s84036" r:id="rId17" imgW="1308100" imgH="228600" progId="Equation.3">
                  <p:embed/>
                </p:oleObj>
              </mc:Choice>
              <mc:Fallback>
                <p:oleObj r:id="rId17" imgW="1308100" imgH="2286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42988" y="4013200"/>
                        <a:ext cx="21336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202" name="Object 10">
            <a:extLst>
              <a:ext uri="{FF2B5EF4-FFF2-40B4-BE49-F238E27FC236}">
                <a16:creationId xmlns:a16="http://schemas.microsoft.com/office/drawing/2014/main" id="{9F5BF871-6FD2-4682-AA2B-9B5C0C3298C8}"/>
              </a:ext>
            </a:extLst>
          </p:cNvPr>
          <p:cNvGraphicFramePr>
            <a:graphicFrameLocks noChangeAspect="1"/>
          </p:cNvGraphicFramePr>
          <p:nvPr/>
        </p:nvGraphicFramePr>
        <p:xfrm>
          <a:off x="1100138" y="4775200"/>
          <a:ext cx="1066800" cy="330200"/>
        </p:xfrm>
        <a:graphic>
          <a:graphicData uri="http://schemas.openxmlformats.org/presentationml/2006/ole">
            <mc:AlternateContent xmlns:mc="http://schemas.openxmlformats.org/markup-compatibility/2006">
              <mc:Choice xmlns:v="urn:schemas-microsoft-com:vml" Requires="v">
                <p:oleObj spid="_x0000_s84037" r:id="rId19" imgW="558558" imgH="177723" progId="Equation.3">
                  <p:embed/>
                </p:oleObj>
              </mc:Choice>
              <mc:Fallback>
                <p:oleObj r:id="rId19" imgW="558558" imgH="177723"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00138" y="4775200"/>
                        <a:ext cx="1066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0203" name="Text Box 11">
            <a:extLst>
              <a:ext uri="{FF2B5EF4-FFF2-40B4-BE49-F238E27FC236}">
                <a16:creationId xmlns:a16="http://schemas.microsoft.com/office/drawing/2014/main" id="{F3CC189C-94CF-42DF-9921-D7891E9F1BCF}"/>
              </a:ext>
            </a:extLst>
          </p:cNvPr>
          <p:cNvSpPr txBox="1">
            <a:spLocks noChangeArrowheads="1"/>
          </p:cNvSpPr>
          <p:nvPr/>
        </p:nvSpPr>
        <p:spPr bwMode="auto">
          <a:xfrm>
            <a:off x="4267200" y="914400"/>
            <a:ext cx="4724400" cy="23558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3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3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a:latin typeface="Arial" panose="020B0604020202020204" pitchFamily="34" charset="0"/>
                <a:ea typeface="宋体" panose="02010600030101010101" pitchFamily="2" charset="-122"/>
                <a:cs typeface="Times New Roman" panose="02020603050405020304" pitchFamily="18" charset="0"/>
              </a:rPr>
              <a:t>…</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83981" name="Text Box 12">
            <a:extLst>
              <a:ext uri="{FF2B5EF4-FFF2-40B4-BE49-F238E27FC236}">
                <a16:creationId xmlns:a16="http://schemas.microsoft.com/office/drawing/2014/main" id="{2A4AA2E4-1FF9-4428-A900-D3D847BB5131}"/>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0194"/>
                                        </p:tgtEl>
                                        <p:attrNameLst>
                                          <p:attrName>style.visibility</p:attrName>
                                        </p:attrNameLst>
                                      </p:cBhvr>
                                      <p:to>
                                        <p:strVal val="visible"/>
                                      </p:to>
                                    </p:set>
                                    <p:animEffect transition="in" filter="wipe(up)">
                                      <p:cBhvr>
                                        <p:cTn id="7" dur="500"/>
                                        <p:tgtEl>
                                          <p:spTgt spid="1800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0203"/>
                                        </p:tgtEl>
                                        <p:attrNameLst>
                                          <p:attrName>style.visibility</p:attrName>
                                        </p:attrNameLst>
                                      </p:cBhvr>
                                      <p:to>
                                        <p:strVal val="visible"/>
                                      </p:to>
                                    </p:set>
                                    <p:animEffect transition="in" filter="wipe(left)">
                                      <p:cBhvr>
                                        <p:cTn id="12" dur="500"/>
                                        <p:tgtEl>
                                          <p:spTgt spid="1800203"/>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00195"/>
                                        </p:tgtEl>
                                        <p:attrNameLst>
                                          <p:attrName>style.visibility</p:attrName>
                                        </p:attrNameLst>
                                      </p:cBhvr>
                                      <p:to>
                                        <p:strVal val="visible"/>
                                      </p:to>
                                    </p:set>
                                    <p:animEffect transition="in" filter="checkerboard(across)">
                                      <p:cBhvr>
                                        <p:cTn id="17" dur="500"/>
                                        <p:tgtEl>
                                          <p:spTgt spid="18001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800196"/>
                                        </p:tgtEl>
                                        <p:attrNameLst>
                                          <p:attrName>style.visibility</p:attrName>
                                        </p:attrNameLst>
                                      </p:cBhvr>
                                      <p:to>
                                        <p:strVal val="visible"/>
                                      </p:to>
                                    </p:set>
                                    <p:animEffect transition="in" filter="checkerboard(across)">
                                      <p:cBhvr>
                                        <p:cTn id="22" dur="500"/>
                                        <p:tgtEl>
                                          <p:spTgt spid="18001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800197"/>
                                        </p:tgtEl>
                                        <p:attrNameLst>
                                          <p:attrName>style.visibility</p:attrName>
                                        </p:attrNameLst>
                                      </p:cBhvr>
                                      <p:to>
                                        <p:strVal val="visible"/>
                                      </p:to>
                                    </p:set>
                                    <p:animEffect transition="in" filter="checkerboard(across)">
                                      <p:cBhvr>
                                        <p:cTn id="27" dur="500"/>
                                        <p:tgtEl>
                                          <p:spTgt spid="18001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800198"/>
                                        </p:tgtEl>
                                        <p:attrNameLst>
                                          <p:attrName>style.visibility</p:attrName>
                                        </p:attrNameLst>
                                      </p:cBhvr>
                                      <p:to>
                                        <p:strVal val="visible"/>
                                      </p:to>
                                    </p:set>
                                    <p:animEffect transition="in" filter="checkerboard(across)">
                                      <p:cBhvr>
                                        <p:cTn id="32" dur="500"/>
                                        <p:tgtEl>
                                          <p:spTgt spid="18001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800199"/>
                                        </p:tgtEl>
                                        <p:attrNameLst>
                                          <p:attrName>style.visibility</p:attrName>
                                        </p:attrNameLst>
                                      </p:cBhvr>
                                      <p:to>
                                        <p:strVal val="visible"/>
                                      </p:to>
                                    </p:set>
                                    <p:animEffect transition="in" filter="checkerboard(across)">
                                      <p:cBhvr>
                                        <p:cTn id="37" dur="500"/>
                                        <p:tgtEl>
                                          <p:spTgt spid="18001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800200"/>
                                        </p:tgtEl>
                                        <p:attrNameLst>
                                          <p:attrName>style.visibility</p:attrName>
                                        </p:attrNameLst>
                                      </p:cBhvr>
                                      <p:to>
                                        <p:strVal val="visible"/>
                                      </p:to>
                                    </p:set>
                                    <p:animEffect transition="in" filter="checkerboard(across)">
                                      <p:cBhvr>
                                        <p:cTn id="42" dur="500"/>
                                        <p:tgtEl>
                                          <p:spTgt spid="18002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800201"/>
                                        </p:tgtEl>
                                        <p:attrNameLst>
                                          <p:attrName>style.visibility</p:attrName>
                                        </p:attrNameLst>
                                      </p:cBhvr>
                                      <p:to>
                                        <p:strVal val="visible"/>
                                      </p:to>
                                    </p:set>
                                    <p:animEffect transition="in" filter="checkerboard(across)">
                                      <p:cBhvr>
                                        <p:cTn id="47" dur="500"/>
                                        <p:tgtEl>
                                          <p:spTgt spid="18002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1800202"/>
                                        </p:tgtEl>
                                        <p:attrNameLst>
                                          <p:attrName>style.visibility</p:attrName>
                                        </p:attrNameLst>
                                      </p:cBhvr>
                                      <p:to>
                                        <p:strVal val="visible"/>
                                      </p:to>
                                    </p:set>
                                    <p:animEffect transition="in" filter="checkerboard(across)">
                                      <p:cBhvr>
                                        <p:cTn id="52" dur="500"/>
                                        <p:tgtEl>
                                          <p:spTgt spid="1800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4" grpId="0" animBg="1" autoUpdateAnimBg="0"/>
      <p:bldP spid="180020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1">
            <a:extLst>
              <a:ext uri="{FF2B5EF4-FFF2-40B4-BE49-F238E27FC236}">
                <a16:creationId xmlns:a16="http://schemas.microsoft.com/office/drawing/2014/main" id="{FCD5A62F-32CF-40F6-A6B4-0071420D3FA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8479268-2AE3-48F9-8154-52AA0F777C48}" type="slidenum">
              <a:rPr lang="zh-CN" altLang="en-US" sz="1400" b="0" smtClean="0">
                <a:latin typeface="Arial" panose="020B0604020202020204" pitchFamily="34" charset="0"/>
                <a:ea typeface="宋体" panose="02010600030101010101" pitchFamily="2" charset="-122"/>
              </a:rPr>
              <a:pPr/>
              <a:t>27</a:t>
            </a:fld>
            <a:endParaRPr lang="en-US" altLang="zh-CN" sz="1400" b="0">
              <a:latin typeface="Arial" panose="020B0604020202020204" pitchFamily="34" charset="0"/>
              <a:ea typeface="宋体" panose="02010600030101010101" pitchFamily="2" charset="-122"/>
            </a:endParaRPr>
          </a:p>
        </p:txBody>
      </p:sp>
      <p:sp>
        <p:nvSpPr>
          <p:cNvPr id="1802242" name="Text Box 2">
            <a:extLst>
              <a:ext uri="{FF2B5EF4-FFF2-40B4-BE49-F238E27FC236}">
                <a16:creationId xmlns:a16="http://schemas.microsoft.com/office/drawing/2014/main" id="{7A16DB59-EBC2-46CC-A6E3-B892E5AF4506}"/>
              </a:ext>
            </a:extLst>
          </p:cNvPr>
          <p:cNvSpPr txBox="1">
            <a:spLocks noChangeArrowheads="1"/>
          </p:cNvSpPr>
          <p:nvPr/>
        </p:nvSpPr>
        <p:spPr bwMode="auto">
          <a:xfrm>
            <a:off x="609600" y="685800"/>
            <a:ext cx="47244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Recursively defined sets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86020" name="Line 3">
            <a:extLst>
              <a:ext uri="{FF2B5EF4-FFF2-40B4-BE49-F238E27FC236}">
                <a16:creationId xmlns:a16="http://schemas.microsoft.com/office/drawing/2014/main" id="{157A1B97-2A4E-4226-8793-029B8A412722}"/>
              </a:ext>
            </a:extLst>
          </p:cNvPr>
          <p:cNvSpPr>
            <a:spLocks noChangeShapeType="1"/>
          </p:cNvSpPr>
          <p:nvPr/>
        </p:nvSpPr>
        <p:spPr bwMode="auto">
          <a:xfrm>
            <a:off x="762000" y="1138238"/>
            <a:ext cx="3332163" cy="476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1" name="Text Box 4">
            <a:extLst>
              <a:ext uri="{FF2B5EF4-FFF2-40B4-BE49-F238E27FC236}">
                <a16:creationId xmlns:a16="http://schemas.microsoft.com/office/drawing/2014/main" id="{085C132D-57F4-4F71-8EE4-CC4C45E3138A}"/>
              </a:ext>
            </a:extLst>
          </p:cNvPr>
          <p:cNvSpPr txBox="1">
            <a:spLocks noChangeArrowheads="1"/>
          </p:cNvSpPr>
          <p:nvPr/>
        </p:nvSpPr>
        <p:spPr bwMode="auto">
          <a:xfrm>
            <a:off x="457200" y="1600200"/>
            <a:ext cx="7696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zh-CN" altLang="en-US">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Sets can be defined recursively.</a:t>
            </a:r>
          </a:p>
          <a:p>
            <a:pPr eaLnBrk="1" hangingPunct="1">
              <a:spcBef>
                <a:spcPct val="5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specifies an initial collection of elements.</a:t>
            </a:r>
          </a:p>
          <a:p>
            <a:pPr eaLnBrk="1" hangingPunct="1">
              <a:spcBef>
                <a:spcPct val="5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Recursive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gives rules for forming  new elements of the set from those elements already known to be in the set.</a:t>
            </a:r>
            <a:r>
              <a:rPr kumimoji="1" lang="en-US" altLang="zh-CN">
                <a:latin typeface="Times New Roman" panose="02020603050405020304" pitchFamily="18" charset="0"/>
                <a:ea typeface="宋体" panose="02010600030101010101" pitchFamily="2" charset="-122"/>
                <a:cs typeface="Courier New" panose="02070309020205020404" pitchFamily="49" charset="0"/>
              </a:rPr>
              <a:t> </a:t>
            </a:r>
          </a:p>
        </p:txBody>
      </p:sp>
      <p:sp>
        <p:nvSpPr>
          <p:cNvPr id="86022" name="Text Box 5">
            <a:extLst>
              <a:ext uri="{FF2B5EF4-FFF2-40B4-BE49-F238E27FC236}">
                <a16:creationId xmlns:a16="http://schemas.microsoft.com/office/drawing/2014/main" id="{8502D210-2B0B-4316-B86E-F0E46E7BEEDF}"/>
              </a:ext>
            </a:extLst>
          </p:cNvPr>
          <p:cNvSpPr txBox="1">
            <a:spLocks noChangeArrowheads="1"/>
          </p:cNvSpPr>
          <p:nvPr/>
        </p:nvSpPr>
        <p:spPr bwMode="auto">
          <a:xfrm>
            <a:off x="609600" y="42672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buFont typeface="Wingdings" panose="05000000000000000000" pitchFamily="2" charset="2"/>
              <a:buNone/>
            </a:pPr>
            <a:r>
              <a:rPr kumimoji="1" lang="zh-CN" altLang="en-US">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Sets described in this way are well-defined.</a:t>
            </a:r>
          </a:p>
        </p:txBody>
      </p:sp>
      <p:sp>
        <p:nvSpPr>
          <p:cNvPr id="86023" name="Text Box 6">
            <a:extLst>
              <a:ext uri="{FF2B5EF4-FFF2-40B4-BE49-F238E27FC236}">
                <a16:creationId xmlns:a16="http://schemas.microsoft.com/office/drawing/2014/main" id="{F7EBCD67-D525-426D-9D9F-744192254797}"/>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1">
            <a:extLst>
              <a:ext uri="{FF2B5EF4-FFF2-40B4-BE49-F238E27FC236}">
                <a16:creationId xmlns:a16="http://schemas.microsoft.com/office/drawing/2014/main" id="{977DD861-CBE1-4DAD-90D7-8F1D0694516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F620799-1905-45B8-9950-2C34E8EEC8C0}" type="slidenum">
              <a:rPr lang="zh-CN" altLang="en-US" sz="1400" b="0" smtClean="0">
                <a:latin typeface="Arial" panose="020B0604020202020204" pitchFamily="34" charset="0"/>
                <a:ea typeface="宋体" panose="02010600030101010101" pitchFamily="2" charset="-122"/>
              </a:rPr>
              <a:pPr/>
              <a:t>28</a:t>
            </a:fld>
            <a:endParaRPr lang="en-US" altLang="zh-CN" sz="1400" b="0">
              <a:latin typeface="Arial" panose="020B0604020202020204" pitchFamily="34" charset="0"/>
              <a:ea typeface="宋体" panose="02010600030101010101" pitchFamily="2" charset="-122"/>
            </a:endParaRPr>
          </a:p>
        </p:txBody>
      </p:sp>
      <p:sp>
        <p:nvSpPr>
          <p:cNvPr id="1804290" name="Text Box 2">
            <a:extLst>
              <a:ext uri="{FF2B5EF4-FFF2-40B4-BE49-F238E27FC236}">
                <a16:creationId xmlns:a16="http://schemas.microsoft.com/office/drawing/2014/main" id="{DCCD58C0-61E7-4F6C-AE09-DE2945C9E30D}"/>
              </a:ext>
            </a:extLst>
          </p:cNvPr>
          <p:cNvSpPr txBox="1">
            <a:spLocks noChangeArrowheads="1"/>
          </p:cNvSpPr>
          <p:nvPr/>
        </p:nvSpPr>
        <p:spPr bwMode="auto">
          <a:xfrm>
            <a:off x="685800" y="838200"/>
            <a:ext cx="7620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lnSpc>
                <a:spcPct val="130000"/>
              </a:lnSpc>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4</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Consider the subset of the set of integers defined by</a:t>
            </a:r>
          </a:p>
        </p:txBody>
      </p:sp>
      <p:sp>
        <p:nvSpPr>
          <p:cNvPr id="1804291" name="Text Box 3">
            <a:extLst>
              <a:ext uri="{FF2B5EF4-FFF2-40B4-BE49-F238E27FC236}">
                <a16:creationId xmlns:a16="http://schemas.microsoft.com/office/drawing/2014/main" id="{2CC0576E-CD95-44EE-AE84-73AA0ABE3D84}"/>
              </a:ext>
            </a:extLst>
          </p:cNvPr>
          <p:cNvSpPr txBox="1">
            <a:spLocks noChangeArrowheads="1"/>
          </p:cNvSpPr>
          <p:nvPr/>
        </p:nvSpPr>
        <p:spPr bwMode="auto">
          <a:xfrm>
            <a:off x="1143000" y="2209800"/>
            <a:ext cx="6934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3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p>
          <a:p>
            <a:pPr eaLnBrk="1" hangingPunct="1">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Recursive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if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and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y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 ,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then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x+y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 </a:t>
            </a:r>
          </a:p>
        </p:txBody>
      </p:sp>
      <p:sp>
        <p:nvSpPr>
          <p:cNvPr id="88069" name="Text Box 4">
            <a:extLst>
              <a:ext uri="{FF2B5EF4-FFF2-40B4-BE49-F238E27FC236}">
                <a16:creationId xmlns:a16="http://schemas.microsoft.com/office/drawing/2014/main" id="{302ABFB2-22D2-4E8B-9E43-37C73D365AF7}"/>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04290">
                                            <p:txEl>
                                              <p:pRg st="0" end="0"/>
                                            </p:txEl>
                                          </p:spTgt>
                                        </p:tgtEl>
                                        <p:attrNameLst>
                                          <p:attrName>style.visibility</p:attrName>
                                        </p:attrNameLst>
                                      </p:cBhvr>
                                      <p:to>
                                        <p:strVal val="visible"/>
                                      </p:to>
                                    </p:set>
                                    <p:animEffect transition="in" filter="wipe(left)">
                                      <p:cBhvr>
                                        <p:cTn id="7" dur="500"/>
                                        <p:tgtEl>
                                          <p:spTgt spid="180429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4291">
                                            <p:txEl>
                                              <p:pRg st="0" end="0"/>
                                            </p:txEl>
                                          </p:spTgt>
                                        </p:tgtEl>
                                        <p:attrNameLst>
                                          <p:attrName>style.visibility</p:attrName>
                                        </p:attrNameLst>
                                      </p:cBhvr>
                                      <p:to>
                                        <p:strVal val="visible"/>
                                      </p:to>
                                    </p:set>
                                    <p:animEffect transition="in" filter="wipe(left)">
                                      <p:cBhvr>
                                        <p:cTn id="12" dur="500"/>
                                        <p:tgtEl>
                                          <p:spTgt spid="180429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04291">
                                            <p:txEl>
                                              <p:pRg st="1" end="1"/>
                                            </p:txEl>
                                          </p:spTgt>
                                        </p:tgtEl>
                                        <p:attrNameLst>
                                          <p:attrName>style.visibility</p:attrName>
                                        </p:attrNameLst>
                                      </p:cBhvr>
                                      <p:to>
                                        <p:strVal val="visible"/>
                                      </p:to>
                                    </p:set>
                                    <p:animEffect transition="in" filter="wipe(left)">
                                      <p:cBhvr>
                                        <p:cTn id="17" dur="500"/>
                                        <p:tgtEl>
                                          <p:spTgt spid="180429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4290" grpId="0" build="p" bldLvl="3" autoUpdateAnimBg="0" advAuto="0"/>
      <p:bldP spid="180429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1">
            <a:extLst>
              <a:ext uri="{FF2B5EF4-FFF2-40B4-BE49-F238E27FC236}">
                <a16:creationId xmlns:a16="http://schemas.microsoft.com/office/drawing/2014/main" id="{189683C0-4681-4A63-9F31-41698CA9218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ECCFC33-7BC6-4FC6-8CF3-94390BCB50FD}" type="slidenum">
              <a:rPr lang="zh-CN" altLang="en-US" sz="1400" b="0" smtClean="0">
                <a:latin typeface="Arial" panose="020B0604020202020204" pitchFamily="34" charset="0"/>
                <a:ea typeface="宋体" panose="02010600030101010101" pitchFamily="2" charset="-122"/>
              </a:rPr>
              <a:pPr/>
              <a:t>29</a:t>
            </a:fld>
            <a:endParaRPr lang="en-US" altLang="zh-CN" sz="1400" b="0">
              <a:latin typeface="Arial" panose="020B0604020202020204" pitchFamily="34" charset="0"/>
              <a:ea typeface="宋体" panose="02010600030101010101" pitchFamily="2" charset="-122"/>
            </a:endParaRPr>
          </a:p>
        </p:txBody>
      </p:sp>
      <p:sp>
        <p:nvSpPr>
          <p:cNvPr id="1806338" name="Text Box 2">
            <a:extLst>
              <a:ext uri="{FF2B5EF4-FFF2-40B4-BE49-F238E27FC236}">
                <a16:creationId xmlns:a16="http://schemas.microsoft.com/office/drawing/2014/main" id="{110D3AEA-17FD-4C5B-96E0-08046219DF44}"/>
              </a:ext>
            </a:extLst>
          </p:cNvPr>
          <p:cNvSpPr txBox="1">
            <a:spLocks noChangeArrowheads="1"/>
          </p:cNvSpPr>
          <p:nvPr/>
        </p:nvSpPr>
        <p:spPr bwMode="auto">
          <a:xfrm>
            <a:off x="0" y="714375"/>
            <a:ext cx="8858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5</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Well-formed formulae for compound propositions. </a:t>
            </a:r>
          </a:p>
        </p:txBody>
      </p:sp>
      <p:sp>
        <p:nvSpPr>
          <p:cNvPr id="1806339" name="AutoShape 3">
            <a:extLst>
              <a:ext uri="{FF2B5EF4-FFF2-40B4-BE49-F238E27FC236}">
                <a16:creationId xmlns:a16="http://schemas.microsoft.com/office/drawing/2014/main" id="{CB5044A9-54C8-4119-8F67-23271CFBACF8}"/>
              </a:ext>
            </a:extLst>
          </p:cNvPr>
          <p:cNvSpPr>
            <a:spLocks noChangeArrowheads="1"/>
          </p:cNvSpPr>
          <p:nvPr/>
        </p:nvSpPr>
        <p:spPr bwMode="auto">
          <a:xfrm>
            <a:off x="428625" y="1571625"/>
            <a:ext cx="8001000" cy="388620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r>
              <a:rPr kumimoji="1" lang="en-US" altLang="zh-CN" b="0" i="1">
                <a:solidFill>
                  <a:schemeClr val="hlink"/>
                </a:solidFill>
                <a:latin typeface="Times New Roman" panose="02020603050405020304" pitchFamily="18" charset="0"/>
                <a:ea typeface="宋体" panose="02010600030101010101" pitchFamily="2" charset="-122"/>
              </a:rPr>
              <a:t>:</a:t>
            </a:r>
            <a:endParaRPr kumimoji="1" lang="en-US" altLang="zh-CN">
              <a:latin typeface="Times New Roman" panose="02020603050405020304" pitchFamily="18" charset="0"/>
              <a:ea typeface="宋体" panose="02010600030101010101" pitchFamily="2" charset="-122"/>
            </a:endParaRPr>
          </a:p>
        </p:txBody>
      </p:sp>
      <p:sp>
        <p:nvSpPr>
          <p:cNvPr id="1806340" name="Text Box 4">
            <a:extLst>
              <a:ext uri="{FF2B5EF4-FFF2-40B4-BE49-F238E27FC236}">
                <a16:creationId xmlns:a16="http://schemas.microsoft.com/office/drawing/2014/main" id="{06FD004F-8B62-4E2F-B5C5-E3E11A6110BC}"/>
              </a:ext>
            </a:extLst>
          </p:cNvPr>
          <p:cNvSpPr txBox="1">
            <a:spLocks noChangeArrowheads="1"/>
          </p:cNvSpPr>
          <p:nvPr/>
        </p:nvSpPr>
        <p:spPr bwMode="auto">
          <a:xfrm>
            <a:off x="642938" y="2214563"/>
            <a:ext cx="73152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lnSpc>
                <a:spcPct val="130000"/>
              </a:lnSpc>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T, F, and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where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is a propositional variable, are well-formed formulae.</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ct val="130000"/>
              </a:lnSpc>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Recursive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are well-formed formulae if </a:t>
            </a:r>
            <a:r>
              <a:rPr lang="en-US" altLang="zh-CN" i="1">
                <a:latin typeface="Times New Roman" panose="02020603050405020304" pitchFamily="18" charset="0"/>
                <a:ea typeface="宋体" panose="02010600030101010101" pitchFamily="2" charset="-122"/>
                <a:cs typeface="Times New Roman" panose="02020603050405020304" pitchFamily="18" charset="0"/>
              </a:rPr>
              <a:t>E</a:t>
            </a:r>
            <a:r>
              <a:rPr lang="en-US" altLang="zh-CN">
                <a:latin typeface="Times New Roman" panose="02020603050405020304" pitchFamily="18" charset="0"/>
                <a:ea typeface="宋体" panose="02010600030101010101" pitchFamily="2" charset="-122"/>
                <a:cs typeface="Times New Roman" panose="02020603050405020304" pitchFamily="18" charset="0"/>
              </a:rPr>
              <a:t> and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are well-formed formulae. </a:t>
            </a:r>
          </a:p>
        </p:txBody>
      </p:sp>
      <p:sp>
        <p:nvSpPr>
          <p:cNvPr id="90118" name="Text Box 5">
            <a:extLst>
              <a:ext uri="{FF2B5EF4-FFF2-40B4-BE49-F238E27FC236}">
                <a16:creationId xmlns:a16="http://schemas.microsoft.com/office/drawing/2014/main" id="{E5ACDE23-7EB9-49DE-997B-7E3E97ADDD28}"/>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6338">
                                            <p:txEl>
                                              <p:pRg st="0" end="0"/>
                                            </p:txEl>
                                          </p:spTgt>
                                        </p:tgtEl>
                                        <p:attrNameLst>
                                          <p:attrName>style.visibility</p:attrName>
                                        </p:attrNameLst>
                                      </p:cBhvr>
                                      <p:to>
                                        <p:strVal val="visible"/>
                                      </p:to>
                                    </p:set>
                                    <p:animEffect transition="in" filter="wipe(left)">
                                      <p:cBhvr>
                                        <p:cTn id="7" dur="500"/>
                                        <p:tgtEl>
                                          <p:spTgt spid="180633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06339"/>
                                        </p:tgtEl>
                                        <p:attrNameLst>
                                          <p:attrName>style.visibility</p:attrName>
                                        </p:attrNameLst>
                                      </p:cBhvr>
                                      <p:to>
                                        <p:strVal val="visible"/>
                                      </p:to>
                                    </p:set>
                                    <p:animEffect transition="in" filter="wipe(up)">
                                      <p:cBhvr>
                                        <p:cTn id="12" dur="500"/>
                                        <p:tgtEl>
                                          <p:spTgt spid="1806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06340">
                                            <p:txEl>
                                              <p:pRg st="0" end="0"/>
                                            </p:txEl>
                                          </p:spTgt>
                                        </p:tgtEl>
                                        <p:attrNameLst>
                                          <p:attrName>style.visibility</p:attrName>
                                        </p:attrNameLst>
                                      </p:cBhvr>
                                      <p:to>
                                        <p:strVal val="visible"/>
                                      </p:to>
                                    </p:set>
                                    <p:animEffect transition="in" filter="wipe(left)">
                                      <p:cBhvr>
                                        <p:cTn id="17" dur="500"/>
                                        <p:tgtEl>
                                          <p:spTgt spid="180634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06340">
                                            <p:txEl>
                                              <p:pRg st="1" end="1"/>
                                            </p:txEl>
                                          </p:spTgt>
                                        </p:tgtEl>
                                        <p:attrNameLst>
                                          <p:attrName>style.visibility</p:attrName>
                                        </p:attrNameLst>
                                      </p:cBhvr>
                                      <p:to>
                                        <p:strVal val="visible"/>
                                      </p:to>
                                    </p:set>
                                    <p:animEffect transition="in" filter="wipe(left)">
                                      <p:cBhvr>
                                        <p:cTn id="22" dur="500"/>
                                        <p:tgtEl>
                                          <p:spTgt spid="1806340">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6338" grpId="0" build="p" bldLvl="3" autoUpdateAnimBg="0"/>
      <p:bldP spid="1806339" grpId="0" animBg="1" autoUpdateAnimBg="0"/>
      <p:bldP spid="180634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D8D70B0A-94F7-47AC-9DEF-6BF83F5960C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6FC3027-6A80-4A34-B6FC-21B9A7C57804}" type="slidenum">
              <a:rPr lang="zh-CN" altLang="en-US" sz="1400" b="0" smtClean="0">
                <a:latin typeface="Arial" panose="020B0604020202020204" pitchFamily="34" charset="0"/>
                <a:ea typeface="宋体" panose="02010600030101010101" pitchFamily="2" charset="-122"/>
              </a:rPr>
              <a:pPr/>
              <a:t>3</a:t>
            </a:fld>
            <a:endParaRPr lang="en-US" altLang="zh-CN" sz="1400" b="0">
              <a:latin typeface="Arial" panose="020B0604020202020204" pitchFamily="34" charset="0"/>
              <a:ea typeface="宋体" panose="02010600030101010101" pitchFamily="2" charset="-122"/>
            </a:endParaRPr>
          </a:p>
        </p:txBody>
      </p:sp>
      <p:sp>
        <p:nvSpPr>
          <p:cNvPr id="1703939" name="Text Box 3">
            <a:extLst>
              <a:ext uri="{FF2B5EF4-FFF2-40B4-BE49-F238E27FC236}">
                <a16:creationId xmlns:a16="http://schemas.microsoft.com/office/drawing/2014/main" id="{287C45D2-6512-4A19-96C2-68DC1F3F2040}"/>
              </a:ext>
            </a:extLst>
          </p:cNvPr>
          <p:cNvSpPr txBox="1">
            <a:spLocks noChangeArrowheads="1"/>
          </p:cNvSpPr>
          <p:nvPr/>
        </p:nvSpPr>
        <p:spPr bwMode="auto">
          <a:xfrm>
            <a:off x="142875" y="47625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Show that if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is an integer greater than 1, then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can be written as a prime or the product of primes.</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703940" name="AutoShape 4">
            <a:extLst>
              <a:ext uri="{FF2B5EF4-FFF2-40B4-BE49-F238E27FC236}">
                <a16:creationId xmlns:a16="http://schemas.microsoft.com/office/drawing/2014/main" id="{9BF48B4D-51B1-47E2-BE7B-26C5DD10C973}"/>
              </a:ext>
            </a:extLst>
          </p:cNvPr>
          <p:cNvSpPr>
            <a:spLocks noChangeArrowheads="1"/>
          </p:cNvSpPr>
          <p:nvPr/>
        </p:nvSpPr>
        <p:spPr bwMode="auto">
          <a:xfrm>
            <a:off x="571500" y="1357313"/>
            <a:ext cx="7696200" cy="5040312"/>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03941" name="Text Box 5">
            <a:extLst>
              <a:ext uri="{FF2B5EF4-FFF2-40B4-BE49-F238E27FC236}">
                <a16:creationId xmlns:a16="http://schemas.microsoft.com/office/drawing/2014/main" id="{05C7FC2E-63C1-4E82-B9E1-857BBCD270F8}"/>
              </a:ext>
            </a:extLst>
          </p:cNvPr>
          <p:cNvSpPr txBox="1">
            <a:spLocks noChangeArrowheads="1"/>
          </p:cNvSpPr>
          <p:nvPr/>
        </p:nvSpPr>
        <p:spPr bwMode="auto">
          <a:xfrm>
            <a:off x="714375" y="1785938"/>
            <a:ext cx="7391400"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Let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be “</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can be written as a prime or the product of two or more primes”</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(1) Basis step </a:t>
            </a:r>
            <a:r>
              <a:rPr kumimoji="1" lang="en-US" altLang="zh-CN" sz="2200" i="1">
                <a:latin typeface="Times New Roman" panose="02020603050405020304" pitchFamily="18" charset="0"/>
                <a:ea typeface="宋体" panose="02010600030101010101" pitchFamily="2" charset="-122"/>
              </a:rPr>
              <a:t> P</a:t>
            </a:r>
            <a:r>
              <a:rPr kumimoji="1" lang="en-US" altLang="zh-CN" sz="2200">
                <a:latin typeface="Times New Roman" panose="02020603050405020304" pitchFamily="18" charset="0"/>
                <a:ea typeface="宋体" panose="02010600030101010101" pitchFamily="2" charset="-122"/>
              </a:rPr>
              <a:t>(2) is true.</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(2) Inductive step</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     Assume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is true for all positive integers </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with </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a:t>
            </a:r>
            <a:r>
              <a:rPr kumimoji="1" lang="en-US" altLang="zh-CN" sz="2200">
                <a:latin typeface="Symbol" panose="05050102010706020507" pitchFamily="18" charset="2"/>
                <a:ea typeface="宋体" panose="02010600030101010101" pitchFamily="2" charset="-122"/>
              </a:rPr>
              <a:t>£ </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Show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 is true under the assumption.</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Proof by cases.</a:t>
            </a:r>
          </a:p>
          <a:p>
            <a:pPr algn="just" eaLnBrk="1" hangingPunct="1">
              <a:spcBef>
                <a:spcPct val="20000"/>
              </a:spcBef>
              <a:buFont typeface="Wingdings" panose="05000000000000000000" pitchFamily="2" charset="2"/>
              <a:buChar char="v"/>
            </a:pPr>
            <a:r>
              <a:rPr kumimoji="1" lang="en-US" altLang="zh-CN" sz="2200" i="1">
                <a:latin typeface="Times New Roman" panose="02020603050405020304" pitchFamily="18" charset="0"/>
                <a:ea typeface="宋体" panose="02010600030101010101" pitchFamily="2" charset="-122"/>
              </a:rPr>
              <a:t>  k</a:t>
            </a:r>
            <a:r>
              <a:rPr kumimoji="1" lang="en-US" altLang="zh-CN" sz="2200">
                <a:latin typeface="Times New Roman" panose="02020603050405020304" pitchFamily="18" charset="0"/>
                <a:ea typeface="宋体" panose="02010600030101010101" pitchFamily="2" charset="-122"/>
              </a:rPr>
              <a:t>+1 is prime </a:t>
            </a:r>
            <a:r>
              <a:rPr kumimoji="1" lang="en-US" altLang="zh-CN" sz="2200" i="1">
                <a:latin typeface="Times New Roman" panose="02020603050405020304" pitchFamily="18" charset="0"/>
                <a:ea typeface="宋体" panose="02010600030101010101" pitchFamily="2" charset="-122"/>
              </a:rPr>
              <a:t> 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 is true.</a:t>
            </a:r>
          </a:p>
          <a:p>
            <a:pPr algn="just" eaLnBrk="1" hangingPunct="1">
              <a:spcBef>
                <a:spcPct val="20000"/>
              </a:spcBef>
              <a:buFont typeface="Wingdings" panose="05000000000000000000" pitchFamily="2" charset="2"/>
              <a:buChar char="v"/>
            </a:pPr>
            <a:r>
              <a:rPr kumimoji="1" lang="en-US" altLang="zh-CN" sz="2200" i="1">
                <a:latin typeface="Times New Roman" panose="02020603050405020304" pitchFamily="18" charset="0"/>
                <a:ea typeface="宋体" panose="02010600030101010101" pitchFamily="2" charset="-122"/>
              </a:rPr>
              <a:t>  k</a:t>
            </a:r>
            <a:r>
              <a:rPr kumimoji="1" lang="en-US" altLang="zh-CN" sz="2200">
                <a:latin typeface="Times New Roman" panose="02020603050405020304" pitchFamily="18" charset="0"/>
                <a:ea typeface="宋体" panose="02010600030101010101" pitchFamily="2" charset="-122"/>
              </a:rPr>
              <a:t>+1 is composite  </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a:t>
            </a:r>
            <a:r>
              <a:rPr kumimoji="1" lang="en-US" altLang="zh-CN" sz="2200" i="1">
                <a:latin typeface="Times New Roman" panose="02020603050405020304" pitchFamily="18" charset="0"/>
                <a:ea typeface="宋体" panose="02010600030101010101" pitchFamily="2" charset="-122"/>
              </a:rPr>
              <a:t>a</a:t>
            </a:r>
            <a:r>
              <a:rPr kumimoji="1" lang="en-US" altLang="zh-CN" sz="2200">
                <a:latin typeface="宋体" panose="02010600030101010101" pitchFamily="2" charset="-122"/>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b</a:t>
            </a:r>
            <a:r>
              <a:rPr kumimoji="1" lang="en-US" altLang="zh-CN" sz="2200">
                <a:latin typeface="Times New Roman" panose="02020603050405020304" pitchFamily="18" charset="0"/>
                <a:ea typeface="宋体" panose="02010600030101010101" pitchFamily="2" charset="-122"/>
              </a:rPr>
              <a:t>,  with 2</a:t>
            </a:r>
            <a:r>
              <a:rPr kumimoji="1" lang="en-US" altLang="zh-CN" sz="2200">
                <a:latin typeface="Symbol" panose="05050102010706020507" pitchFamily="18" charset="2"/>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 a</a:t>
            </a:r>
            <a:r>
              <a:rPr kumimoji="1" lang="en-US" altLang="zh-CN" sz="2200">
                <a:latin typeface="Symbol" panose="05050102010706020507" pitchFamily="18" charset="2"/>
                <a:ea typeface="宋体" panose="02010600030101010101" pitchFamily="2" charset="-122"/>
              </a:rPr>
              <a:t> £</a:t>
            </a:r>
            <a:r>
              <a:rPr kumimoji="1" lang="en-US" altLang="zh-CN" sz="2200" i="1">
                <a:latin typeface="Times New Roman" panose="02020603050405020304" pitchFamily="18" charset="0"/>
                <a:ea typeface="宋体" panose="02010600030101010101" pitchFamily="2" charset="-122"/>
              </a:rPr>
              <a:t> b</a:t>
            </a:r>
            <a:r>
              <a:rPr kumimoji="1" lang="en-US" altLang="zh-CN" sz="2200">
                <a:latin typeface="Symbol" panose="05050102010706020507" pitchFamily="18" charset="2"/>
                <a:ea typeface="宋体" panose="02010600030101010101" pitchFamily="2" charset="-122"/>
              </a:rPr>
              <a:t>&lt;</a:t>
            </a:r>
            <a:r>
              <a:rPr kumimoji="1" lang="en-US" altLang="zh-CN" sz="2200" i="1">
                <a:latin typeface="Times New Roman" panose="02020603050405020304" pitchFamily="18" charset="0"/>
                <a:ea typeface="宋体" panose="02010600030101010101" pitchFamily="2" charset="-122"/>
              </a:rPr>
              <a:t> k</a:t>
            </a:r>
            <a:r>
              <a:rPr kumimoji="1" lang="en-US" altLang="zh-CN" sz="2200">
                <a:latin typeface="Times New Roman" panose="02020603050405020304" pitchFamily="18" charset="0"/>
                <a:ea typeface="宋体" panose="02010600030101010101" pitchFamily="2" charset="-122"/>
              </a:rPr>
              <a:t>+1. </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 By the inductive hypothesis,  k+1 is the product of primes, namely, those primes in the factorizations of a and b.</a:t>
            </a:r>
          </a:p>
          <a:p>
            <a:pPr algn="just" eaLnBrk="1" hangingPunct="1">
              <a:spcBef>
                <a:spcPct val="20000"/>
              </a:spcBef>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Therefore, </a:t>
            </a:r>
            <a:r>
              <a:rPr kumimoji="1" lang="en-US" altLang="zh-CN" sz="2000">
                <a:latin typeface="Symbol" panose="05050102010706020507" pitchFamily="18" charset="2"/>
                <a:ea typeface="宋体" panose="02010600030101010101" pitchFamily="2" charset="-122"/>
              </a:rPr>
              <a:t>"</a:t>
            </a:r>
            <a:r>
              <a:rPr kumimoji="1" lang="en-US" altLang="zh-CN" sz="2000" i="1">
                <a:latin typeface="Times New Roman" panose="02020603050405020304" pitchFamily="18" charset="0"/>
                <a:ea typeface="宋体" panose="02010600030101010101" pitchFamily="2" charset="-122"/>
              </a:rPr>
              <a:t>nP</a:t>
            </a:r>
            <a:r>
              <a:rPr kumimoji="1" lang="en-US" altLang="zh-CN" sz="2000">
                <a:latin typeface="Times New Roman" panose="02020603050405020304" pitchFamily="18" charset="0"/>
                <a:ea typeface="宋体" panose="02010600030101010101" pitchFamily="2" charset="-122"/>
              </a:rPr>
              <a:t>(</a:t>
            </a:r>
            <a:r>
              <a:rPr kumimoji="1" lang="en-US" altLang="zh-CN" sz="2000" i="1">
                <a:latin typeface="Times New Roman" panose="02020603050405020304" pitchFamily="18" charset="0"/>
                <a:ea typeface="宋体" panose="02010600030101010101" pitchFamily="2" charset="-122"/>
              </a:rPr>
              <a:t>n</a:t>
            </a:r>
            <a:r>
              <a:rPr kumimoji="1" lang="en-US" altLang="zh-CN" sz="2000">
                <a:latin typeface="Times New Roman" panose="02020603050405020304" pitchFamily="18" charset="0"/>
                <a:ea typeface="宋体" panose="02010600030101010101" pitchFamily="2" charset="-122"/>
              </a:rPr>
              <a:t>) by</a:t>
            </a:r>
            <a:r>
              <a:rPr kumimoji="1" lang="en-US" altLang="zh-CN" sz="2200">
                <a:latin typeface="Times New Roman" panose="02020603050405020304" pitchFamily="18" charset="0"/>
                <a:ea typeface="宋体" panose="02010600030101010101" pitchFamily="2" charset="-122"/>
              </a:rPr>
              <a:t> strong induction.</a:t>
            </a:r>
          </a:p>
        </p:txBody>
      </p:sp>
      <p:sp>
        <p:nvSpPr>
          <p:cNvPr id="36870" name="Text Box 6">
            <a:extLst>
              <a:ext uri="{FF2B5EF4-FFF2-40B4-BE49-F238E27FC236}">
                <a16:creationId xmlns:a16="http://schemas.microsoft.com/office/drawing/2014/main" id="{02F14721-55F8-4A57-97EA-2F37CB017B95}"/>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03939"/>
                                        </p:tgtEl>
                                        <p:attrNameLst>
                                          <p:attrName>style.visibility</p:attrName>
                                        </p:attrNameLst>
                                      </p:cBhvr>
                                      <p:to>
                                        <p:strVal val="visible"/>
                                      </p:to>
                                    </p:set>
                                    <p:animEffect transition="in" filter="wipe(left)">
                                      <p:cBhvr>
                                        <p:cTn id="7" dur="500"/>
                                        <p:tgtEl>
                                          <p:spTgt spid="170393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03940"/>
                                        </p:tgtEl>
                                        <p:attrNameLst>
                                          <p:attrName>style.visibility</p:attrName>
                                        </p:attrNameLst>
                                      </p:cBhvr>
                                      <p:to>
                                        <p:strVal val="visible"/>
                                      </p:to>
                                    </p:set>
                                    <p:animEffect transition="in" filter="wipe(up)">
                                      <p:cBhvr>
                                        <p:cTn id="12" dur="500"/>
                                        <p:tgtEl>
                                          <p:spTgt spid="1703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03941">
                                            <p:txEl>
                                              <p:pRg st="0" end="0"/>
                                            </p:txEl>
                                          </p:spTgt>
                                        </p:tgtEl>
                                        <p:attrNameLst>
                                          <p:attrName>style.visibility</p:attrName>
                                        </p:attrNameLst>
                                      </p:cBhvr>
                                      <p:to>
                                        <p:strVal val="visible"/>
                                      </p:to>
                                    </p:set>
                                    <p:animEffect transition="in" filter="wipe(left)">
                                      <p:cBhvr>
                                        <p:cTn id="17" dur="500"/>
                                        <p:tgtEl>
                                          <p:spTgt spid="170394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03941">
                                            <p:txEl>
                                              <p:pRg st="1" end="1"/>
                                            </p:txEl>
                                          </p:spTgt>
                                        </p:tgtEl>
                                        <p:attrNameLst>
                                          <p:attrName>style.visibility</p:attrName>
                                        </p:attrNameLst>
                                      </p:cBhvr>
                                      <p:to>
                                        <p:strVal val="visible"/>
                                      </p:to>
                                    </p:set>
                                    <p:animEffect transition="in" filter="wipe(left)">
                                      <p:cBhvr>
                                        <p:cTn id="22" dur="500"/>
                                        <p:tgtEl>
                                          <p:spTgt spid="1703941">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03941">
                                            <p:txEl>
                                              <p:pRg st="2" end="2"/>
                                            </p:txEl>
                                          </p:spTgt>
                                        </p:tgtEl>
                                        <p:attrNameLst>
                                          <p:attrName>style.visibility</p:attrName>
                                        </p:attrNameLst>
                                      </p:cBhvr>
                                      <p:to>
                                        <p:strVal val="visible"/>
                                      </p:to>
                                    </p:set>
                                    <p:animEffect transition="in" filter="wipe(left)">
                                      <p:cBhvr>
                                        <p:cTn id="27" dur="500"/>
                                        <p:tgtEl>
                                          <p:spTgt spid="1703941">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3941">
                                            <p:txEl>
                                              <p:pRg st="3" end="3"/>
                                            </p:txEl>
                                          </p:spTgt>
                                        </p:tgtEl>
                                        <p:attrNameLst>
                                          <p:attrName>style.visibility</p:attrName>
                                        </p:attrNameLst>
                                      </p:cBhvr>
                                      <p:to>
                                        <p:strVal val="visible"/>
                                      </p:to>
                                    </p:set>
                                    <p:animEffect transition="in" filter="wipe(left)">
                                      <p:cBhvr>
                                        <p:cTn id="32" dur="500"/>
                                        <p:tgtEl>
                                          <p:spTgt spid="1703941">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03941">
                                            <p:txEl>
                                              <p:pRg st="4" end="4"/>
                                            </p:txEl>
                                          </p:spTgt>
                                        </p:tgtEl>
                                        <p:attrNameLst>
                                          <p:attrName>style.visibility</p:attrName>
                                        </p:attrNameLst>
                                      </p:cBhvr>
                                      <p:to>
                                        <p:strVal val="visible"/>
                                      </p:to>
                                    </p:set>
                                    <p:animEffect transition="in" filter="wipe(left)">
                                      <p:cBhvr>
                                        <p:cTn id="37" dur="500"/>
                                        <p:tgtEl>
                                          <p:spTgt spid="1703941">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03941">
                                            <p:txEl>
                                              <p:pRg st="5" end="5"/>
                                            </p:txEl>
                                          </p:spTgt>
                                        </p:tgtEl>
                                        <p:attrNameLst>
                                          <p:attrName>style.visibility</p:attrName>
                                        </p:attrNameLst>
                                      </p:cBhvr>
                                      <p:to>
                                        <p:strVal val="visible"/>
                                      </p:to>
                                    </p:set>
                                    <p:animEffect transition="in" filter="wipe(left)">
                                      <p:cBhvr>
                                        <p:cTn id="42" dur="500"/>
                                        <p:tgtEl>
                                          <p:spTgt spid="1703941">
                                            <p:txEl>
                                              <p:pRg st="5" end="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03941">
                                            <p:txEl>
                                              <p:pRg st="6" end="6"/>
                                            </p:txEl>
                                          </p:spTgt>
                                        </p:tgtEl>
                                        <p:attrNameLst>
                                          <p:attrName>style.visibility</p:attrName>
                                        </p:attrNameLst>
                                      </p:cBhvr>
                                      <p:to>
                                        <p:strVal val="visible"/>
                                      </p:to>
                                    </p:set>
                                    <p:animEffect transition="in" filter="wipe(left)">
                                      <p:cBhvr>
                                        <p:cTn id="47" dur="500"/>
                                        <p:tgtEl>
                                          <p:spTgt spid="1703941">
                                            <p:txEl>
                                              <p:pRg st="6" end="6"/>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SHREG.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03941">
                                            <p:txEl>
                                              <p:pRg st="7" end="7"/>
                                            </p:txEl>
                                          </p:spTgt>
                                        </p:tgtEl>
                                        <p:attrNameLst>
                                          <p:attrName>style.visibility</p:attrName>
                                        </p:attrNameLst>
                                      </p:cBhvr>
                                      <p:to>
                                        <p:strVal val="visible"/>
                                      </p:to>
                                    </p:set>
                                    <p:animEffect transition="in" filter="wipe(left)">
                                      <p:cBhvr>
                                        <p:cTn id="52" dur="500"/>
                                        <p:tgtEl>
                                          <p:spTgt spid="1703941">
                                            <p:txEl>
                                              <p:pRg st="7" end="7"/>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SHREG.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03941">
                                            <p:txEl>
                                              <p:pRg st="8" end="8"/>
                                            </p:txEl>
                                          </p:spTgt>
                                        </p:tgtEl>
                                        <p:attrNameLst>
                                          <p:attrName>style.visibility</p:attrName>
                                        </p:attrNameLst>
                                      </p:cBhvr>
                                      <p:to>
                                        <p:strVal val="visible"/>
                                      </p:to>
                                    </p:set>
                                    <p:animEffect transition="in" filter="wipe(left)">
                                      <p:cBhvr>
                                        <p:cTn id="57" dur="500"/>
                                        <p:tgtEl>
                                          <p:spTgt spid="1703941">
                                            <p:txEl>
                                              <p:pRg st="8" end="8"/>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939" grpId="0" autoUpdateAnimBg="0"/>
      <p:bldP spid="1703940" grpId="0" animBg="1" autoUpdateAnimBg="0"/>
      <p:bldP spid="170394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1">
            <a:extLst>
              <a:ext uri="{FF2B5EF4-FFF2-40B4-BE49-F238E27FC236}">
                <a16:creationId xmlns:a16="http://schemas.microsoft.com/office/drawing/2014/main" id="{4A531FEA-D9D0-47A4-9D41-829CF4A5987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64B61FA-0E57-416F-AB99-1D190C81C91A}" type="slidenum">
              <a:rPr lang="zh-CN" altLang="en-US" sz="1400" b="0" smtClean="0">
                <a:latin typeface="Arial" panose="020B0604020202020204" pitchFamily="34" charset="0"/>
                <a:ea typeface="宋体" panose="02010600030101010101" pitchFamily="2" charset="-122"/>
              </a:rPr>
              <a:pPr/>
              <a:t>30</a:t>
            </a:fld>
            <a:endParaRPr lang="en-US" altLang="zh-CN" sz="1400" b="0">
              <a:latin typeface="Arial" panose="020B0604020202020204" pitchFamily="34" charset="0"/>
              <a:ea typeface="宋体" panose="02010600030101010101" pitchFamily="2" charset="-122"/>
            </a:endParaRPr>
          </a:p>
        </p:txBody>
      </p:sp>
      <p:sp>
        <p:nvSpPr>
          <p:cNvPr id="1810434" name="Text Box 2">
            <a:extLst>
              <a:ext uri="{FF2B5EF4-FFF2-40B4-BE49-F238E27FC236}">
                <a16:creationId xmlns:a16="http://schemas.microsoft.com/office/drawing/2014/main" id="{EE7FCF3B-DD60-463F-ACCE-F5966AD993EF}"/>
              </a:ext>
            </a:extLst>
          </p:cNvPr>
          <p:cNvSpPr txBox="1">
            <a:spLocks noChangeArrowheads="1"/>
          </p:cNvSpPr>
          <p:nvPr/>
        </p:nvSpPr>
        <p:spPr bwMode="auto">
          <a:xfrm>
            <a:off x="609600" y="685800"/>
            <a:ext cx="47244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4. Structural Induction</a:t>
            </a:r>
          </a:p>
        </p:txBody>
      </p:sp>
      <p:sp>
        <p:nvSpPr>
          <p:cNvPr id="1810435" name="Line 3">
            <a:extLst>
              <a:ext uri="{FF2B5EF4-FFF2-40B4-BE49-F238E27FC236}">
                <a16:creationId xmlns:a16="http://schemas.microsoft.com/office/drawing/2014/main" id="{58275596-6BA0-4B2F-85D4-A69D909C254D}"/>
              </a:ext>
            </a:extLst>
          </p:cNvPr>
          <p:cNvSpPr>
            <a:spLocks noChangeShapeType="1"/>
          </p:cNvSpPr>
          <p:nvPr/>
        </p:nvSpPr>
        <p:spPr bwMode="auto">
          <a:xfrm>
            <a:off x="738188" y="1143000"/>
            <a:ext cx="2951162"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0436" name="Text Box 4">
            <a:extLst>
              <a:ext uri="{FF2B5EF4-FFF2-40B4-BE49-F238E27FC236}">
                <a16:creationId xmlns:a16="http://schemas.microsoft.com/office/drawing/2014/main" id="{0078C1A8-E56C-4FFB-A628-2FF2AEEF2886}"/>
              </a:ext>
            </a:extLst>
          </p:cNvPr>
          <p:cNvSpPr txBox="1">
            <a:spLocks noChangeArrowheads="1"/>
          </p:cNvSpPr>
          <p:nvPr/>
        </p:nvSpPr>
        <p:spPr bwMode="auto">
          <a:xfrm>
            <a:off x="685800" y="1447800"/>
            <a:ext cx="79898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To prove results about recursively defined sets, we can use</a:t>
            </a:r>
          </a:p>
          <a:p>
            <a:pPr eaLnBrk="1" hangingPunct="1">
              <a:spcBef>
                <a:spcPct val="5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Mathematical induction</a:t>
            </a:r>
          </a:p>
          <a:p>
            <a:pPr eaLnBrk="1" hangingPunct="1">
              <a:spcBef>
                <a:spcPct val="5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a:solidFill>
                  <a:srgbClr val="CC00CC"/>
                </a:solidFill>
                <a:latin typeface="Times New Roman" panose="02020603050405020304" pitchFamily="18" charset="0"/>
                <a:ea typeface="宋体" panose="02010600030101010101" pitchFamily="2" charset="-122"/>
                <a:cs typeface="Times New Roman" panose="02020603050405020304" pitchFamily="18" charset="0"/>
              </a:rPr>
              <a:t>Structural  induction</a:t>
            </a:r>
          </a:p>
        </p:txBody>
      </p:sp>
      <p:sp>
        <p:nvSpPr>
          <p:cNvPr id="1810437" name="Text Box 5">
            <a:extLst>
              <a:ext uri="{FF2B5EF4-FFF2-40B4-BE49-F238E27FC236}">
                <a16:creationId xmlns:a16="http://schemas.microsoft.com/office/drawing/2014/main" id="{1BE86EB8-70A1-41C9-99EB-9F41D88088F1}"/>
              </a:ext>
            </a:extLst>
          </p:cNvPr>
          <p:cNvSpPr txBox="1">
            <a:spLocks noChangeArrowheads="1"/>
          </p:cNvSpPr>
          <p:nvPr/>
        </p:nvSpPr>
        <p:spPr bwMode="auto">
          <a:xfrm>
            <a:off x="785813" y="3143250"/>
            <a:ext cx="807720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Show that the result holds for all elements specified in the basis step of the recursive definition to be in the set</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a:solidFill>
                  <a:srgbClr val="FF6600"/>
                </a:solidFill>
                <a:latin typeface="Times New Roman" panose="02020603050405020304" pitchFamily="18" charset="0"/>
                <a:ea typeface="宋体" panose="02010600030101010101" pitchFamily="2" charset="-122"/>
              </a:rPr>
              <a:t> </a:t>
            </a:r>
          </a:p>
          <a:p>
            <a:pPr eaLnBrk="1" hangingPunct="1">
              <a:spcBef>
                <a:spcPct val="4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rPr>
              <a:t>Recursive Step:</a:t>
            </a:r>
            <a:r>
              <a:rPr kumimoji="1"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Show that if the statement is true for each of the elements used to construct new elements in the recursive step of the definition, the result holds for these new elements.</a:t>
            </a:r>
          </a:p>
        </p:txBody>
      </p:sp>
      <p:sp>
        <p:nvSpPr>
          <p:cNvPr id="92167" name="Text Box 6">
            <a:extLst>
              <a:ext uri="{FF2B5EF4-FFF2-40B4-BE49-F238E27FC236}">
                <a16:creationId xmlns:a16="http://schemas.microsoft.com/office/drawing/2014/main" id="{93A45A4D-76E6-4107-897D-39433D255079}"/>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10434"/>
                                        </p:tgtEl>
                                        <p:attrNameLst>
                                          <p:attrName>style.visibility</p:attrName>
                                        </p:attrNameLst>
                                      </p:cBhvr>
                                      <p:to>
                                        <p:strVal val="visible"/>
                                      </p:to>
                                    </p:set>
                                    <p:animEffect transition="in" filter="strips(downRight)">
                                      <p:cBhvr>
                                        <p:cTn id="7" dur="500"/>
                                        <p:tgtEl>
                                          <p:spTgt spid="181043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10435"/>
                                        </p:tgtEl>
                                        <p:attrNameLst>
                                          <p:attrName>style.visibility</p:attrName>
                                        </p:attrNameLst>
                                      </p:cBhvr>
                                      <p:to>
                                        <p:strVal val="visible"/>
                                      </p:to>
                                    </p:set>
                                    <p:animEffect transition="in" filter="wipe(left)">
                                      <p:cBhvr>
                                        <p:cTn id="11" dur="500"/>
                                        <p:tgtEl>
                                          <p:spTgt spid="18104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10436">
                                            <p:txEl>
                                              <p:pRg st="0" end="0"/>
                                            </p:txEl>
                                          </p:spTgt>
                                        </p:tgtEl>
                                        <p:attrNameLst>
                                          <p:attrName>style.visibility</p:attrName>
                                        </p:attrNameLst>
                                      </p:cBhvr>
                                      <p:to>
                                        <p:strVal val="visible"/>
                                      </p:to>
                                    </p:set>
                                    <p:animEffect transition="in" filter="wipe(left)">
                                      <p:cBhvr>
                                        <p:cTn id="16" dur="500"/>
                                        <p:tgtEl>
                                          <p:spTgt spid="1810436">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10436">
                                            <p:txEl>
                                              <p:pRg st="1" end="1"/>
                                            </p:txEl>
                                          </p:spTgt>
                                        </p:tgtEl>
                                        <p:attrNameLst>
                                          <p:attrName>style.visibility</p:attrName>
                                        </p:attrNameLst>
                                      </p:cBhvr>
                                      <p:to>
                                        <p:strVal val="visible"/>
                                      </p:to>
                                    </p:set>
                                    <p:animEffect transition="in" filter="wipe(left)">
                                      <p:cBhvr>
                                        <p:cTn id="21" dur="500"/>
                                        <p:tgtEl>
                                          <p:spTgt spid="1810436">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10436">
                                            <p:txEl>
                                              <p:pRg st="2" end="2"/>
                                            </p:txEl>
                                          </p:spTgt>
                                        </p:tgtEl>
                                        <p:attrNameLst>
                                          <p:attrName>style.visibility</p:attrName>
                                        </p:attrNameLst>
                                      </p:cBhvr>
                                      <p:to>
                                        <p:strVal val="visible"/>
                                      </p:to>
                                    </p:set>
                                    <p:animEffect transition="in" filter="wipe(left)">
                                      <p:cBhvr>
                                        <p:cTn id="26" dur="500"/>
                                        <p:tgtEl>
                                          <p:spTgt spid="1810436">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10437">
                                            <p:txEl>
                                              <p:pRg st="0" end="0"/>
                                            </p:txEl>
                                          </p:spTgt>
                                        </p:tgtEl>
                                        <p:attrNameLst>
                                          <p:attrName>style.visibility</p:attrName>
                                        </p:attrNameLst>
                                      </p:cBhvr>
                                      <p:to>
                                        <p:strVal val="visible"/>
                                      </p:to>
                                    </p:set>
                                    <p:animEffect transition="in" filter="wipe(left)">
                                      <p:cBhvr>
                                        <p:cTn id="31" dur="500"/>
                                        <p:tgtEl>
                                          <p:spTgt spid="1810437">
                                            <p:txEl>
                                              <p:pRg st="0" end="0"/>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10437">
                                            <p:txEl>
                                              <p:pRg st="1" end="1"/>
                                            </p:txEl>
                                          </p:spTgt>
                                        </p:tgtEl>
                                        <p:attrNameLst>
                                          <p:attrName>style.visibility</p:attrName>
                                        </p:attrNameLst>
                                      </p:cBhvr>
                                      <p:to>
                                        <p:strVal val="visible"/>
                                      </p:to>
                                    </p:set>
                                    <p:animEffect transition="in" filter="wipe(left)">
                                      <p:cBhvr>
                                        <p:cTn id="36" dur="500"/>
                                        <p:tgtEl>
                                          <p:spTgt spid="1810437">
                                            <p:txEl>
                                              <p:pRg st="1" end="1"/>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0434" grpId="0" autoUpdateAnimBg="0"/>
      <p:bldP spid="1810436" grpId="0" build="p" bldLvl="3" autoUpdateAnimBg="0"/>
      <p:bldP spid="1810437"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1">
            <a:extLst>
              <a:ext uri="{FF2B5EF4-FFF2-40B4-BE49-F238E27FC236}">
                <a16:creationId xmlns:a16="http://schemas.microsoft.com/office/drawing/2014/main" id="{53BC5174-B8EB-4F27-B840-A178D0C15EE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9FAF970-1763-4711-BF35-BEF86F6917F8}" type="slidenum">
              <a:rPr lang="zh-CN" altLang="en-US" sz="1400" b="0" smtClean="0">
                <a:latin typeface="Arial" panose="020B0604020202020204" pitchFamily="34" charset="0"/>
                <a:ea typeface="宋体" panose="02010600030101010101" pitchFamily="2" charset="-122"/>
              </a:rPr>
              <a:pPr/>
              <a:t>31</a:t>
            </a:fld>
            <a:endParaRPr lang="en-US" altLang="zh-CN" sz="1400" b="0">
              <a:latin typeface="Arial" panose="020B0604020202020204" pitchFamily="34" charset="0"/>
              <a:ea typeface="宋体" panose="02010600030101010101" pitchFamily="2" charset="-122"/>
            </a:endParaRPr>
          </a:p>
        </p:txBody>
      </p:sp>
      <p:sp>
        <p:nvSpPr>
          <p:cNvPr id="94211" name="Text Box 2">
            <a:extLst>
              <a:ext uri="{FF2B5EF4-FFF2-40B4-BE49-F238E27FC236}">
                <a16:creationId xmlns:a16="http://schemas.microsoft.com/office/drawing/2014/main" id="{8E481AB4-355D-4575-B3B4-7F0CF90A1A93}"/>
              </a:ext>
            </a:extLst>
          </p:cNvPr>
          <p:cNvSpPr txBox="1">
            <a:spLocks noChangeArrowheads="1"/>
          </p:cNvSpPr>
          <p:nvPr/>
        </p:nvSpPr>
        <p:spPr bwMode="auto">
          <a:xfrm>
            <a:off x="611188" y="765175"/>
            <a:ext cx="82819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60000"/>
              </a:spcBef>
              <a:buClr>
                <a:schemeClr val="hlink"/>
              </a:buClr>
              <a:buSzPct val="110000"/>
              <a:buFont typeface="Wingdings" panose="05000000000000000000" pitchFamily="2" charset="2"/>
              <a:buNone/>
            </a:pPr>
            <a:r>
              <a:rPr lang="en-US" altLang="zh-CN">
                <a:solidFill>
                  <a:srgbClr val="008000"/>
                </a:solidFill>
                <a:latin typeface="Times New Roman" panose="02020603050405020304" pitchFamily="18" charset="0"/>
                <a:ea typeface="宋体" panose="02010600030101010101" pitchFamily="2" charset="-122"/>
                <a:cs typeface="Courier New" panose="02070309020205020404" pitchFamily="49" charset="0"/>
              </a:rPr>
              <a:t>The </a:t>
            </a:r>
            <a:r>
              <a:rPr lang="en-US" altLang="zh-CN">
                <a:solidFill>
                  <a:srgbClr val="CC00CC"/>
                </a:solidFill>
                <a:latin typeface="Times New Roman" panose="02020603050405020304" pitchFamily="18" charset="0"/>
                <a:ea typeface="宋体" panose="02010600030101010101" pitchFamily="2" charset="-122"/>
                <a:cs typeface="Courier New" panose="02070309020205020404" pitchFamily="49" charset="0"/>
              </a:rPr>
              <a:t>validity of structural induction</a:t>
            </a:r>
            <a:r>
              <a:rPr lang="en-US" altLang="zh-CN">
                <a:latin typeface="Times New Roman" panose="02020603050405020304" pitchFamily="18" charset="0"/>
                <a:ea typeface="宋体" panose="02010600030101010101" pitchFamily="2" charset="-122"/>
                <a:cs typeface="Courier New" panose="02070309020205020404" pitchFamily="49" charset="0"/>
              </a:rPr>
              <a:t> follows from the principle of mathematical induction for the nonnegative integers. </a:t>
            </a:r>
            <a:endPar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endParaRPr>
          </a:p>
        </p:txBody>
      </p:sp>
      <p:sp>
        <p:nvSpPr>
          <p:cNvPr id="94212" name="Text Box 3">
            <a:extLst>
              <a:ext uri="{FF2B5EF4-FFF2-40B4-BE49-F238E27FC236}">
                <a16:creationId xmlns:a16="http://schemas.microsoft.com/office/drawing/2014/main" id="{F6235616-2826-448F-B008-F97EE64E7D3F}"/>
              </a:ext>
            </a:extLst>
          </p:cNvPr>
          <p:cNvSpPr txBox="1">
            <a:spLocks noChangeArrowheads="1"/>
          </p:cNvSpPr>
          <p:nvPr/>
        </p:nvSpPr>
        <p:spPr bwMode="auto">
          <a:xfrm>
            <a:off x="684213" y="1844675"/>
            <a:ext cx="8077200"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lang="en-US" altLang="zh-CN" i="1">
                <a:latin typeface="Times New Roman" panose="02020603050405020304" pitchFamily="18" charset="0"/>
                <a:ea typeface="宋体" panose="02010600030101010101" pitchFamily="2" charset="-122"/>
                <a:cs typeface="Courier New" panose="02070309020205020404" pitchFamily="49" charset="0"/>
              </a:rPr>
              <a:t>p</a:t>
            </a:r>
            <a:r>
              <a:rPr lang="en-US" altLang="zh-CN">
                <a:latin typeface="Times New Roman" panose="02020603050405020304" pitchFamily="18" charset="0"/>
                <a:ea typeface="宋体" panose="02010600030101010101" pitchFamily="2" charset="-122"/>
                <a:cs typeface="Courier New" panose="02070309020205020404" pitchFamily="49" charset="0"/>
              </a:rPr>
              <a:t>(</a:t>
            </a:r>
            <a:r>
              <a:rPr lang="en-US" altLang="zh-CN" i="1">
                <a:latin typeface="Times New Roman" panose="02020603050405020304" pitchFamily="18" charset="0"/>
                <a:ea typeface="宋体" panose="02010600030101010101" pitchFamily="2" charset="-122"/>
                <a:cs typeface="Courier New" panose="02070309020205020404" pitchFamily="49" charset="0"/>
              </a:rPr>
              <a:t>n</a:t>
            </a:r>
            <a:r>
              <a:rPr lang="en-US" altLang="zh-CN">
                <a:latin typeface="Times New Roman" panose="02020603050405020304" pitchFamily="18" charset="0"/>
                <a:ea typeface="宋体" panose="02010600030101010101" pitchFamily="2" charset="-122"/>
                <a:cs typeface="Courier New" panose="02070309020205020404" pitchFamily="49" charset="0"/>
              </a:rPr>
              <a:t>): the result is true for all elements of the set that are generated by </a:t>
            </a:r>
            <a:r>
              <a:rPr lang="en-US" altLang="zh-CN" i="1">
                <a:latin typeface="Times New Roman" panose="02020603050405020304" pitchFamily="18" charset="0"/>
                <a:ea typeface="宋体" panose="02010600030101010101" pitchFamily="2" charset="-122"/>
                <a:cs typeface="Courier New" panose="02070309020205020404" pitchFamily="49" charset="0"/>
              </a:rPr>
              <a:t>n</a:t>
            </a:r>
            <a:r>
              <a:rPr lang="en-US" altLang="zh-CN">
                <a:latin typeface="Times New Roman" panose="02020603050405020304" pitchFamily="18" charset="0"/>
                <a:ea typeface="宋体" panose="02010600030101010101" pitchFamily="2" charset="-122"/>
                <a:cs typeface="Courier New" panose="02070309020205020404" pitchFamily="49" charset="0"/>
              </a:rPr>
              <a:t> or fewer applications of the rules in the recursive step of a recursive definition.</a:t>
            </a:r>
          </a:p>
          <a:p>
            <a:pPr eaLnBrk="1" hangingPunct="1">
              <a:spcBef>
                <a:spcPct val="50000"/>
              </a:spcBef>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Show that </a:t>
            </a:r>
            <a:r>
              <a:rPr lang="en-US" altLang="zh-CN" i="1">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p</a:t>
            </a:r>
            <a:r>
              <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(0) is true</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a:solidFill>
                  <a:srgbClr val="FF6600"/>
                </a:solidFill>
                <a:latin typeface="Times New Roman" panose="02020603050405020304" pitchFamily="18" charset="0"/>
                <a:ea typeface="宋体" panose="02010600030101010101" pitchFamily="2" charset="-122"/>
              </a:rPr>
              <a:t> </a:t>
            </a:r>
          </a:p>
          <a:p>
            <a:pPr eaLnBrk="1" hangingPunct="1">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rPr>
              <a:t>Recursive Step: </a:t>
            </a:r>
            <a:r>
              <a:rPr lang="en-US" altLang="zh-CN">
                <a:latin typeface="Times New Roman" panose="02020603050405020304" pitchFamily="18" charset="0"/>
                <a:ea typeface="宋体" panose="02010600030101010101" pitchFamily="2" charset="-122"/>
              </a:rPr>
              <a:t>if we assume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k</a:t>
            </a:r>
            <a:r>
              <a:rPr lang="en-US" altLang="zh-CN">
                <a:latin typeface="Times New Roman" panose="02020603050405020304" pitchFamily="18" charset="0"/>
                <a:ea typeface="宋体" panose="02010600030101010101" pitchFamily="2" charset="-122"/>
              </a:rPr>
              <a:t>) is true, it follows that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k</a:t>
            </a:r>
            <a:r>
              <a:rPr lang="en-US" altLang="zh-CN">
                <a:latin typeface="Times New Roman" panose="02020603050405020304" pitchFamily="18" charset="0"/>
                <a:ea typeface="宋体" panose="02010600030101010101" pitchFamily="2" charset="-122"/>
              </a:rPr>
              <a:t>+1) is true</a:t>
            </a:r>
            <a:r>
              <a:rPr lang="en-US" altLang="zh-CN">
                <a:latin typeface="Times New Roman" panose="02020603050405020304" pitchFamily="18" charset="0"/>
                <a:ea typeface="宋体" panose="02010600030101010101" pitchFamily="2" charset="-122"/>
                <a:sym typeface="Symbol" panose="05050102010706020507" pitchFamily="18" charset="2"/>
              </a:rPr>
              <a:t>.</a:t>
            </a:r>
          </a:p>
        </p:txBody>
      </p:sp>
      <p:sp>
        <p:nvSpPr>
          <p:cNvPr id="94213" name="Text Box 4">
            <a:extLst>
              <a:ext uri="{FF2B5EF4-FFF2-40B4-BE49-F238E27FC236}">
                <a16:creationId xmlns:a16="http://schemas.microsoft.com/office/drawing/2014/main" id="{7F1584C1-CA6E-4F30-8EA5-EAAE74C80D6E}"/>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1">
            <a:extLst>
              <a:ext uri="{FF2B5EF4-FFF2-40B4-BE49-F238E27FC236}">
                <a16:creationId xmlns:a16="http://schemas.microsoft.com/office/drawing/2014/main" id="{DC8BDF94-8A28-45B0-80EF-41D3BF2A459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E5E0EE2-1A4C-4121-9468-7ED66F636478}" type="slidenum">
              <a:rPr lang="zh-CN" altLang="en-US" sz="1400" b="0" smtClean="0">
                <a:latin typeface="Arial" panose="020B0604020202020204" pitchFamily="34" charset="0"/>
                <a:ea typeface="宋体" panose="02010600030101010101" pitchFamily="2" charset="-122"/>
              </a:rPr>
              <a:pPr/>
              <a:t>32</a:t>
            </a:fld>
            <a:endParaRPr lang="en-US" altLang="zh-CN" sz="1400" b="0">
              <a:latin typeface="Arial" panose="020B0604020202020204" pitchFamily="34" charset="0"/>
              <a:ea typeface="宋体" panose="02010600030101010101" pitchFamily="2" charset="-122"/>
            </a:endParaRPr>
          </a:p>
        </p:txBody>
      </p:sp>
      <p:sp>
        <p:nvSpPr>
          <p:cNvPr id="1814530" name="Text Box 2">
            <a:extLst>
              <a:ext uri="{FF2B5EF4-FFF2-40B4-BE49-F238E27FC236}">
                <a16:creationId xmlns:a16="http://schemas.microsoft.com/office/drawing/2014/main" id="{C6D7B511-FE10-499D-9499-CBB641B97F87}"/>
              </a:ext>
            </a:extLst>
          </p:cNvPr>
          <p:cNvSpPr txBox="1">
            <a:spLocks noChangeArrowheads="1"/>
          </p:cNvSpPr>
          <p:nvPr/>
        </p:nvSpPr>
        <p:spPr bwMode="auto">
          <a:xfrm>
            <a:off x="539750" y="549275"/>
            <a:ext cx="7620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7</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Show that every well-formed formula for compound propositions, as defined in Example 5, contains an equal number of left and right parentheses.</a:t>
            </a:r>
          </a:p>
        </p:txBody>
      </p:sp>
      <p:sp>
        <p:nvSpPr>
          <p:cNvPr id="1814531" name="Text Box 3">
            <a:extLst>
              <a:ext uri="{FF2B5EF4-FFF2-40B4-BE49-F238E27FC236}">
                <a16:creationId xmlns:a16="http://schemas.microsoft.com/office/drawing/2014/main" id="{1828C921-A603-4530-B4FF-FE2CB6834A62}"/>
              </a:ext>
            </a:extLst>
          </p:cNvPr>
          <p:cNvSpPr txBox="1">
            <a:spLocks noChangeArrowheads="1"/>
          </p:cNvSpPr>
          <p:nvPr/>
        </p:nvSpPr>
        <p:spPr bwMode="auto">
          <a:xfrm>
            <a:off x="611188" y="1773238"/>
            <a:ext cx="8077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lang="en-US" altLang="zh-CN" i="1">
                <a:solidFill>
                  <a:srgbClr val="008000"/>
                </a:solidFill>
                <a:latin typeface="Times New Roman" panose="02020603050405020304" pitchFamily="18" charset="0"/>
                <a:ea typeface="宋体" panose="02010600030101010101" pitchFamily="2" charset="-122"/>
                <a:cs typeface="Courier New" panose="02070309020205020404" pitchFamily="49" charset="0"/>
              </a:rPr>
              <a:t>Proof:</a:t>
            </a:r>
          </a:p>
          <a:p>
            <a:pPr eaLnBrk="1" hangingPunct="1">
              <a:spcBef>
                <a:spcPct val="50000"/>
              </a:spcBef>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Show that the result is true for </a:t>
            </a:r>
            <a:r>
              <a:rPr lang="en-US" altLang="zh-CN" i="1">
                <a:latin typeface="Times New Roman" panose="02020603050405020304" pitchFamily="18" charset="0"/>
                <a:ea typeface="宋体" panose="02010600030101010101" pitchFamily="2" charset="-122"/>
                <a:cs typeface="Times New Roman" panose="02020603050405020304" pitchFamily="18" charset="0"/>
              </a:rPr>
              <a:t>T</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and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whenever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is a propositional variable.</a:t>
            </a:r>
            <a:r>
              <a:rPr kumimoji="1" lang="en-US" altLang="zh-CN">
                <a:solidFill>
                  <a:srgbClr val="FF6600"/>
                </a:solidFill>
                <a:latin typeface="Times New Roman" panose="02020603050405020304" pitchFamily="18" charset="0"/>
                <a:ea typeface="宋体" panose="02010600030101010101" pitchFamily="2" charset="-122"/>
              </a:rPr>
              <a:t> </a:t>
            </a:r>
          </a:p>
          <a:p>
            <a:pPr eaLnBrk="1" hangingPunct="1">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rPr>
              <a:t>Recursive Step:</a:t>
            </a:r>
            <a:r>
              <a:rPr kumimoji="1"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Show that if the result is true for the </a:t>
            </a:r>
            <a:r>
              <a:rPr kumimoji="1" lang="en-US" altLang="zh-CN">
                <a:solidFill>
                  <a:srgbClr val="000000"/>
                </a:solidFill>
                <a:latin typeface="Times New Roman" panose="02020603050405020304" pitchFamily="18" charset="0"/>
                <a:ea typeface="宋体" panose="02010600030101010101" pitchFamily="2" charset="-122"/>
              </a:rPr>
              <a:t>compound propositions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 , it is also true for (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sym typeface="Symbol" panose="05050102010706020507" pitchFamily="18" charset="2"/>
              </a:rPr>
              <a:t>.</a:t>
            </a:r>
          </a:p>
          <a:p>
            <a:pPr eaLnBrk="1" hangingPunct="1">
              <a:spcBef>
                <a:spcPct val="60000"/>
              </a:spcBef>
              <a:buClr>
                <a:schemeClr val="hlink"/>
              </a:buClr>
              <a:buSzPct val="110000"/>
              <a:buFont typeface="Wingdings" panose="05000000000000000000" pitchFamily="2" charset="2"/>
              <a:buNone/>
            </a:pPr>
            <a:r>
              <a:rPr lang="en-US" altLang="zh-CN">
                <a:solidFill>
                  <a:srgbClr val="FF0000"/>
                </a:solidFill>
                <a:latin typeface="Times New Roman" panose="02020603050405020304" pitchFamily="18" charset="0"/>
                <a:ea typeface="宋体" panose="02010600030101010101" pitchFamily="2" charset="-122"/>
                <a:sym typeface="Symbol" panose="05050102010706020507" pitchFamily="18" charset="2"/>
              </a:rPr>
              <a:t>This completes the proof by structural induction.</a:t>
            </a:r>
          </a:p>
        </p:txBody>
      </p:sp>
      <p:sp>
        <p:nvSpPr>
          <p:cNvPr id="96261" name="Text Box 4">
            <a:extLst>
              <a:ext uri="{FF2B5EF4-FFF2-40B4-BE49-F238E27FC236}">
                <a16:creationId xmlns:a16="http://schemas.microsoft.com/office/drawing/2014/main" id="{D336FC96-91C6-46E6-B448-3F267ABAB726}"/>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14530">
                                            <p:txEl>
                                              <p:pRg st="0" end="0"/>
                                            </p:txEl>
                                          </p:spTgt>
                                        </p:tgtEl>
                                        <p:attrNameLst>
                                          <p:attrName>style.visibility</p:attrName>
                                        </p:attrNameLst>
                                      </p:cBhvr>
                                      <p:to>
                                        <p:strVal val="visible"/>
                                      </p:to>
                                    </p:set>
                                    <p:animEffect transition="in" filter="wipe(left)">
                                      <p:cBhvr>
                                        <p:cTn id="7" dur="500"/>
                                        <p:tgtEl>
                                          <p:spTgt spid="181453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14531">
                                            <p:txEl>
                                              <p:pRg st="0" end="0"/>
                                            </p:txEl>
                                          </p:spTgt>
                                        </p:tgtEl>
                                        <p:attrNameLst>
                                          <p:attrName>style.visibility</p:attrName>
                                        </p:attrNameLst>
                                      </p:cBhvr>
                                      <p:to>
                                        <p:strVal val="visible"/>
                                      </p:to>
                                    </p:set>
                                    <p:animEffect transition="in" filter="wipe(left)">
                                      <p:cBhvr>
                                        <p:cTn id="12" dur="500"/>
                                        <p:tgtEl>
                                          <p:spTgt spid="181453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14531">
                                            <p:txEl>
                                              <p:pRg st="1" end="1"/>
                                            </p:txEl>
                                          </p:spTgt>
                                        </p:tgtEl>
                                        <p:attrNameLst>
                                          <p:attrName>style.visibility</p:attrName>
                                        </p:attrNameLst>
                                      </p:cBhvr>
                                      <p:to>
                                        <p:strVal val="visible"/>
                                      </p:to>
                                    </p:set>
                                    <p:animEffect transition="in" filter="wipe(left)">
                                      <p:cBhvr>
                                        <p:cTn id="17" dur="500"/>
                                        <p:tgtEl>
                                          <p:spTgt spid="181453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14531">
                                            <p:txEl>
                                              <p:pRg st="2" end="2"/>
                                            </p:txEl>
                                          </p:spTgt>
                                        </p:tgtEl>
                                        <p:attrNameLst>
                                          <p:attrName>style.visibility</p:attrName>
                                        </p:attrNameLst>
                                      </p:cBhvr>
                                      <p:to>
                                        <p:strVal val="visible"/>
                                      </p:to>
                                    </p:set>
                                    <p:animEffect transition="in" filter="wipe(left)">
                                      <p:cBhvr>
                                        <p:cTn id="22" dur="500"/>
                                        <p:tgtEl>
                                          <p:spTgt spid="1814531">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14531">
                                            <p:txEl>
                                              <p:pRg st="3" end="3"/>
                                            </p:txEl>
                                          </p:spTgt>
                                        </p:tgtEl>
                                        <p:attrNameLst>
                                          <p:attrName>style.visibility</p:attrName>
                                        </p:attrNameLst>
                                      </p:cBhvr>
                                      <p:to>
                                        <p:strVal val="visible"/>
                                      </p:to>
                                    </p:set>
                                    <p:animEffect transition="in" filter="wipe(left)">
                                      <p:cBhvr>
                                        <p:cTn id="27" dur="500"/>
                                        <p:tgtEl>
                                          <p:spTgt spid="1814531">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4530" grpId="0" build="p" bldLvl="3" autoUpdateAnimBg="0"/>
      <p:bldP spid="1814531" grpId="0" build="p" bldLvl="3"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1">
            <a:extLst>
              <a:ext uri="{FF2B5EF4-FFF2-40B4-BE49-F238E27FC236}">
                <a16:creationId xmlns:a16="http://schemas.microsoft.com/office/drawing/2014/main" id="{05734335-E151-4662-97AB-F02FA6EB73F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0D9D2E3-1108-467D-8B9D-1A91B28BDA24}" type="slidenum">
              <a:rPr lang="zh-CN" altLang="en-US" sz="1400" b="0" smtClean="0">
                <a:latin typeface="Arial" panose="020B0604020202020204" pitchFamily="34" charset="0"/>
                <a:ea typeface="宋体" panose="02010600030101010101" pitchFamily="2" charset="-122"/>
              </a:rPr>
              <a:pPr/>
              <a:t>33</a:t>
            </a:fld>
            <a:endParaRPr lang="en-US" altLang="zh-CN" sz="1400" b="0">
              <a:latin typeface="Arial" panose="020B0604020202020204" pitchFamily="34" charset="0"/>
              <a:ea typeface="宋体" panose="02010600030101010101" pitchFamily="2" charset="-122"/>
            </a:endParaRPr>
          </a:p>
        </p:txBody>
      </p:sp>
      <p:graphicFrame>
        <p:nvGraphicFramePr>
          <p:cNvPr id="4" name="Group 345">
            <a:extLst>
              <a:ext uri="{FF2B5EF4-FFF2-40B4-BE49-F238E27FC236}">
                <a16:creationId xmlns:a16="http://schemas.microsoft.com/office/drawing/2014/main" id="{29DE055D-3E86-43EE-91AA-0A57B35A9203}"/>
              </a:ext>
            </a:extLst>
          </p:cNvPr>
          <p:cNvGraphicFramePr>
            <a:graphicFrameLocks noGrp="1"/>
          </p:cNvGraphicFramePr>
          <p:nvPr/>
        </p:nvGraphicFramePr>
        <p:xfrm>
          <a:off x="323850" y="836613"/>
          <a:ext cx="8455025" cy="5211816"/>
        </p:xfrm>
        <a:graphic>
          <a:graphicData uri="http://schemas.openxmlformats.org/drawingml/2006/table">
            <a:tbl>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2435225">
                  <a:extLst>
                    <a:ext uri="{9D8B030D-6E8A-4147-A177-3AD203B41FA5}">
                      <a16:colId xmlns:a16="http://schemas.microsoft.com/office/drawing/2014/main" val="20003"/>
                    </a:ext>
                  </a:extLst>
                </a:gridCol>
              </a:tblGrid>
              <a:tr h="91434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698" marB="45698" anchor="b" horzOverflow="overflow">
                    <a:lnL cap="flat">
                      <a:noFill/>
                    </a:lnL>
                    <a:lnR w="381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Weak mathematical</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Strong</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Mathematical</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Structural</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34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Used for</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cs typeface="Arial" pitchFamily="34" charset="0"/>
                        </a:rPr>
                        <a:t>Usuall</a:t>
                      </a: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 formulae</a:t>
                      </a: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Usual  formulae not provable via mathematical induction</a:t>
                      </a: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Only things defined via recursion</a:t>
                      </a: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34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Assumption</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Assume P(k)</a:t>
                      </a:r>
                      <a:endParaRPr kumimoji="0" lang="en-US" altLang="zh-CN" sz="1800" b="1"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Assume P(1), P(2), …, P(k)</a:t>
                      </a: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Assume statement is true for some "old" elements</a:t>
                      </a: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866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What to prove</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True for P(k+1)</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True for P(k+1)</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Statement is true for some "new" elements created with "old" elements</a:t>
                      </a: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29">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Step 1 called</a:t>
                      </a: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Base case</a:t>
                      </a: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Base case</a:t>
                      </a: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Basis step</a:t>
                      </a: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0029">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Step 2 called</a:t>
                      </a: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Inductive step</a:t>
                      </a: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Inductive step</a:t>
                      </a: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Recursive step</a:t>
                      </a: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1">
            <a:extLst>
              <a:ext uri="{FF2B5EF4-FFF2-40B4-BE49-F238E27FC236}">
                <a16:creationId xmlns:a16="http://schemas.microsoft.com/office/drawing/2014/main" id="{3B56EEF0-120F-49EB-8228-DFF90AD972A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2F2A8EA-BBD0-4BB8-B2A0-039214948F51}" type="slidenum">
              <a:rPr lang="zh-CN" altLang="en-US" sz="1400" b="0" smtClean="0">
                <a:latin typeface="Arial" panose="020B0604020202020204" pitchFamily="34" charset="0"/>
                <a:ea typeface="宋体" panose="02010600030101010101" pitchFamily="2" charset="-122"/>
              </a:rPr>
              <a:pPr/>
              <a:t>34</a:t>
            </a:fld>
            <a:endParaRPr lang="en-US" altLang="zh-CN" sz="1400" b="0">
              <a:latin typeface="Arial" panose="020B0604020202020204" pitchFamily="34" charset="0"/>
              <a:ea typeface="宋体" panose="02010600030101010101" pitchFamily="2" charset="-122"/>
            </a:endParaRPr>
          </a:p>
        </p:txBody>
      </p:sp>
      <p:sp>
        <p:nvSpPr>
          <p:cNvPr id="99331" name="Text Box 2">
            <a:extLst>
              <a:ext uri="{FF2B5EF4-FFF2-40B4-BE49-F238E27FC236}">
                <a16:creationId xmlns:a16="http://schemas.microsoft.com/office/drawing/2014/main" id="{84786E26-1B2C-4519-AD63-F4ECBB595541}"/>
              </a:ext>
            </a:extLst>
          </p:cNvPr>
          <p:cNvSpPr txBox="1">
            <a:spLocks noChangeArrowheads="1"/>
          </p:cNvSpPr>
          <p:nvPr/>
        </p:nvSpPr>
        <p:spPr bwMode="auto">
          <a:xfrm>
            <a:off x="762000" y="1371600"/>
            <a:ext cx="6781800" cy="2678113"/>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latin typeface="Times New Roman" panose="02020603050405020304" pitchFamily="18" charset="0"/>
                <a:ea typeface="宋体" panose="02010600030101010101" pitchFamily="2" charset="-122"/>
              </a:rPr>
              <a:t>Homework: (Due on March 30)</a:t>
            </a:r>
          </a:p>
          <a:p>
            <a:pPr>
              <a:spcBef>
                <a:spcPct val="50000"/>
              </a:spcBef>
            </a:pPr>
            <a:r>
              <a:rPr kumimoji="1" lang="en-US" altLang="zh-CN" i="1" u="sng">
                <a:solidFill>
                  <a:srgbClr val="FF0000"/>
                </a:solidFill>
                <a:latin typeface="Times New Roman" panose="02020603050405020304" pitchFamily="18" charset="0"/>
                <a:ea typeface="宋体" panose="02010600030101010101" pitchFamily="2" charset="-122"/>
                <a:sym typeface="Symbol" panose="05050102010706020507" pitchFamily="18" charset="2"/>
              </a:rPr>
              <a:t>Ver. 8 </a:t>
            </a:r>
          </a:p>
          <a:p>
            <a:pPr>
              <a:spcBef>
                <a:spcPct val="50000"/>
              </a:spcBef>
            </a:pPr>
            <a:r>
              <a:rPr kumimoji="1" lang="en-US" altLang="zh-CN">
                <a:solidFill>
                  <a:srgbClr val="FF0000"/>
                </a:solidFill>
                <a:latin typeface="Times New Roman" panose="02020603050405020304" pitchFamily="18" charset="0"/>
                <a:sym typeface="Symbol" panose="05050102010706020507" pitchFamily="18" charset="2"/>
              </a:rPr>
              <a:t>Sec. 5.3  </a:t>
            </a:r>
            <a:r>
              <a:rPr kumimoji="1" lang="en-US" altLang="zh-CN">
                <a:latin typeface="Times New Roman" panose="02020603050405020304" pitchFamily="18" charset="0"/>
                <a:sym typeface="Symbol" panose="05050102010706020507" pitchFamily="18" charset="2"/>
              </a:rPr>
              <a:t>6(a,d)</a:t>
            </a:r>
            <a:r>
              <a:rPr kumimoji="1" lang="en-US" altLang="zh-CN">
                <a:latin typeface="Times New Roman" panose="02020603050405020304" pitchFamily="18" charset="0"/>
              </a:rPr>
              <a:t>, 14, 31(a)</a:t>
            </a:r>
            <a:r>
              <a:rPr kumimoji="1" lang="en-US" altLang="zh-CN"/>
              <a:t> </a:t>
            </a:r>
            <a:r>
              <a:rPr kumimoji="1" lang="en-US" altLang="zh-CN">
                <a:latin typeface="Times New Roman" panose="02020603050405020304" pitchFamily="18" charset="0"/>
                <a:ea typeface="宋体" panose="02010600030101010101" pitchFamily="2" charset="-122"/>
              </a:rPr>
              <a:t> </a:t>
            </a:r>
            <a:endParaRPr kumimoji="1" lang="en-US" altLang="zh-CN" i="1" u="sng">
              <a:solidFill>
                <a:srgbClr val="FF0000"/>
              </a:solidFill>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kumimoji="1" lang="en-US" altLang="zh-CN" i="1" u="sng">
                <a:solidFill>
                  <a:srgbClr val="FF0000"/>
                </a:solidFill>
                <a:latin typeface="Times New Roman" panose="02020603050405020304" pitchFamily="18" charset="0"/>
                <a:ea typeface="宋体" panose="02010600030101010101" pitchFamily="2" charset="-122"/>
                <a:sym typeface="Symbol" panose="05050102010706020507" pitchFamily="18" charset="2"/>
              </a:rPr>
              <a:t>Ver. 7</a:t>
            </a:r>
          </a:p>
          <a:p>
            <a:pPr>
              <a:spcBef>
                <a:spcPct val="50000"/>
              </a:spcBef>
            </a:pPr>
            <a:r>
              <a:rPr kumimoji="1" lang="en-US" altLang="zh-CN">
                <a:solidFill>
                  <a:srgbClr val="FF0000"/>
                </a:solidFill>
                <a:latin typeface="Times New Roman" panose="02020603050405020304" pitchFamily="18" charset="0"/>
                <a:sym typeface="Symbol" panose="05050102010706020507" pitchFamily="18" charset="2"/>
              </a:rPr>
              <a:t>Sec. 5.3  </a:t>
            </a:r>
            <a:r>
              <a:rPr kumimoji="1" lang="en-US" altLang="zh-CN">
                <a:latin typeface="Times New Roman" panose="02020603050405020304" pitchFamily="18" charset="0"/>
                <a:sym typeface="Symbol" panose="05050102010706020507" pitchFamily="18" charset="2"/>
              </a:rPr>
              <a:t>6(a,d)</a:t>
            </a:r>
            <a:r>
              <a:rPr kumimoji="1" lang="en-US" altLang="zh-CN">
                <a:latin typeface="Times New Roman" panose="02020603050405020304" pitchFamily="18" charset="0"/>
              </a:rPr>
              <a:t>, 14, 29(a)</a:t>
            </a:r>
            <a:r>
              <a:rPr kumimoji="1" lang="en-US" altLang="zh-CN"/>
              <a:t> </a:t>
            </a:r>
            <a:r>
              <a:rPr kumimoji="1" lang="en-US" altLang="zh-CN">
                <a:latin typeface="Times New Roman" panose="02020603050405020304" pitchFamily="18" charset="0"/>
                <a:ea typeface="宋体" panose="02010600030101010101" pitchFamily="2" charset="-122"/>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1">
            <a:extLst>
              <a:ext uri="{FF2B5EF4-FFF2-40B4-BE49-F238E27FC236}">
                <a16:creationId xmlns:a16="http://schemas.microsoft.com/office/drawing/2014/main" id="{50173ADB-8D97-4A12-A0D9-4548C094362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B860490-735C-4949-AF93-C6793E0D84F0}" type="slidenum">
              <a:rPr lang="zh-CN" altLang="en-US" sz="1400" b="0" smtClean="0">
                <a:latin typeface="Arial" panose="020B0604020202020204" pitchFamily="34" charset="0"/>
                <a:ea typeface="宋体" panose="02010600030101010101" pitchFamily="2" charset="-122"/>
              </a:rPr>
              <a:pPr/>
              <a:t>35</a:t>
            </a:fld>
            <a:endParaRPr lang="en-US" altLang="zh-CN" sz="1400" b="0">
              <a:latin typeface="Arial" panose="020B0604020202020204" pitchFamily="34" charset="0"/>
              <a:ea typeface="宋体" panose="02010600030101010101" pitchFamily="2" charset="-122"/>
            </a:endParaRPr>
          </a:p>
        </p:txBody>
      </p:sp>
      <p:sp>
        <p:nvSpPr>
          <p:cNvPr id="1818626" name="Text Box 2">
            <a:extLst>
              <a:ext uri="{FF2B5EF4-FFF2-40B4-BE49-F238E27FC236}">
                <a16:creationId xmlns:a16="http://schemas.microsoft.com/office/drawing/2014/main" id="{C5D69615-E0BE-4107-9DA5-DD10FA851B33}"/>
              </a:ext>
            </a:extLst>
          </p:cNvPr>
          <p:cNvSpPr txBox="1">
            <a:spLocks noChangeArrowheads="1"/>
          </p:cNvSpPr>
          <p:nvPr/>
        </p:nvSpPr>
        <p:spPr bwMode="auto">
          <a:xfrm>
            <a:off x="381000" y="822325"/>
            <a:ext cx="8534400" cy="519113"/>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charset="0"/>
                <a:ea typeface="宋体" pitchFamily="2" charset="-122"/>
              </a:rPr>
              <a:t>Chapter 5 Induction and Recursion </a:t>
            </a:r>
          </a:p>
        </p:txBody>
      </p:sp>
      <p:sp>
        <p:nvSpPr>
          <p:cNvPr id="1818627" name="Text Box 3">
            <a:extLst>
              <a:ext uri="{FF2B5EF4-FFF2-40B4-BE49-F238E27FC236}">
                <a16:creationId xmlns:a16="http://schemas.microsoft.com/office/drawing/2014/main" id="{CE585CA6-CF97-4842-B727-9D1836DC3A24}"/>
              </a:ext>
            </a:extLst>
          </p:cNvPr>
          <p:cNvSpPr txBox="1">
            <a:spLocks noChangeArrowheads="1"/>
          </p:cNvSpPr>
          <p:nvPr/>
        </p:nvSpPr>
        <p:spPr bwMode="auto">
          <a:xfrm>
            <a:off x="838200" y="1981200"/>
            <a:ext cx="7696200" cy="2455863"/>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sym typeface="Webdings" pitchFamily="18" charset="2"/>
              </a:rPr>
              <a:t>5.1   Mathematical Induction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sym typeface="Webdings" pitchFamily="18" charset="2"/>
              </a:rPr>
              <a:t>5.2   Strong Induction and Well-ordering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sym typeface="Webdings" pitchFamily="18" charset="2"/>
              </a:rPr>
              <a:t>5.3   Recursive Definition and Structural Induction</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charset="0"/>
                <a:ea typeface="宋体" pitchFamily="2" charset="-122"/>
                <a:sym typeface="Webdings" pitchFamily="18" charset="2"/>
              </a:rPr>
              <a:t>5.4   Recursive Algorithms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1">
            <a:extLst>
              <a:ext uri="{FF2B5EF4-FFF2-40B4-BE49-F238E27FC236}">
                <a16:creationId xmlns:a16="http://schemas.microsoft.com/office/drawing/2014/main" id="{E532203A-1811-452D-B038-D2ED9A15C87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EAEA779-588D-4383-9356-C72944045831}" type="slidenum">
              <a:rPr lang="zh-CN" altLang="en-US" sz="1400" b="0" smtClean="0">
                <a:latin typeface="Arial" panose="020B0604020202020204" pitchFamily="34" charset="0"/>
                <a:ea typeface="宋体" panose="02010600030101010101" pitchFamily="2" charset="-122"/>
              </a:rPr>
              <a:pPr/>
              <a:t>36</a:t>
            </a:fld>
            <a:endParaRPr lang="en-US" altLang="zh-CN" sz="1400" b="0">
              <a:latin typeface="Arial" panose="020B0604020202020204" pitchFamily="34" charset="0"/>
              <a:ea typeface="宋体" panose="02010600030101010101" pitchFamily="2" charset="-122"/>
            </a:endParaRPr>
          </a:p>
        </p:txBody>
      </p:sp>
      <p:sp>
        <p:nvSpPr>
          <p:cNvPr id="1751043" name="Text Box 3">
            <a:extLst>
              <a:ext uri="{FF2B5EF4-FFF2-40B4-BE49-F238E27FC236}">
                <a16:creationId xmlns:a16="http://schemas.microsoft.com/office/drawing/2014/main" id="{A1E22109-A607-4375-B4C2-071FCDDE3D11}"/>
              </a:ext>
            </a:extLst>
          </p:cNvPr>
          <p:cNvSpPr txBox="1">
            <a:spLocks noChangeArrowheads="1"/>
          </p:cNvSpPr>
          <p:nvPr/>
        </p:nvSpPr>
        <p:spPr bwMode="auto">
          <a:xfrm>
            <a:off x="827088" y="2276475"/>
            <a:ext cx="7620000" cy="1382713"/>
          </a:xfrm>
          <a:prstGeom prst="rect">
            <a:avLst/>
          </a:prstGeom>
          <a:noFill/>
          <a:ln w="9525">
            <a:noFill/>
            <a:miter lim="800000"/>
            <a:headEnd/>
            <a:tailEnd/>
          </a:ln>
        </p:spPr>
        <p:txBody>
          <a:bodyPr>
            <a:spAutoFit/>
          </a:bodyPr>
          <a:lstStyle/>
          <a:p>
            <a:pPr eaLnBrk="1" hangingPunct="1">
              <a:lnSpc>
                <a:spcPct val="120000"/>
              </a:lnSpc>
              <a:spcBef>
                <a:spcPct val="50000"/>
              </a:spcBef>
              <a:defRPr/>
            </a:pPr>
            <a:r>
              <a:rPr kumimoji="1" lang="en-US" altLang="zh-CN" dirty="0">
                <a:latin typeface="Times New Roman" pitchFamily="18" charset="0"/>
                <a:ea typeface="宋体" pitchFamily="2" charset="-122"/>
              </a:rPr>
              <a:t>An algorithm is called </a:t>
            </a:r>
            <a:r>
              <a:rPr kumimoji="1" lang="en-US" altLang="zh-CN" i="1" dirty="0">
                <a:solidFill>
                  <a:srgbClr val="6600FF"/>
                </a:solidFill>
                <a:latin typeface="Times New Roman" pitchFamily="18" charset="0"/>
                <a:ea typeface="宋体" pitchFamily="2" charset="-122"/>
              </a:rPr>
              <a:t>recursive</a:t>
            </a:r>
            <a:r>
              <a:rPr kumimoji="1" lang="en-US" altLang="zh-CN" dirty="0">
                <a:latin typeface="Times New Roman" pitchFamily="18" charset="0"/>
                <a:ea typeface="宋体" pitchFamily="2" charset="-122"/>
              </a:rPr>
              <a:t> if it solves a problem by reducing it to an instance of the same problem with </a:t>
            </a:r>
            <a:r>
              <a:rPr kumimoji="1" lang="en-US" altLang="zh-CN" dirty="0">
                <a:solidFill>
                  <a:schemeClr val="accent6"/>
                </a:solidFill>
                <a:latin typeface="Times New Roman" pitchFamily="18" charset="0"/>
                <a:ea typeface="宋体" pitchFamily="2" charset="-122"/>
              </a:rPr>
              <a:t>smaller</a:t>
            </a:r>
            <a:r>
              <a:rPr kumimoji="1" lang="en-US" altLang="zh-CN" dirty="0">
                <a:latin typeface="Times New Roman" pitchFamily="18" charset="0"/>
                <a:ea typeface="宋体" pitchFamily="2" charset="-122"/>
              </a:rPr>
              <a:t> input.  </a:t>
            </a:r>
          </a:p>
        </p:txBody>
      </p:sp>
      <p:sp>
        <p:nvSpPr>
          <p:cNvPr id="1751044" name="Text Box 4">
            <a:extLst>
              <a:ext uri="{FF2B5EF4-FFF2-40B4-BE49-F238E27FC236}">
                <a16:creationId xmlns:a16="http://schemas.microsoft.com/office/drawing/2014/main" id="{B1527508-D3CD-4380-B900-08155F68ABC9}"/>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1043">
                                            <p:txEl>
                                              <p:pRg st="0" end="0"/>
                                            </p:txEl>
                                          </p:spTgt>
                                        </p:tgtEl>
                                        <p:attrNameLst>
                                          <p:attrName>style.visibility</p:attrName>
                                        </p:attrNameLst>
                                      </p:cBhvr>
                                      <p:to>
                                        <p:strVal val="visible"/>
                                      </p:to>
                                    </p:set>
                                    <p:animEffect transition="in" filter="wipe(left)">
                                      <p:cBhvr>
                                        <p:cTn id="7" dur="500"/>
                                        <p:tgtEl>
                                          <p:spTgt spid="17510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43" grpId="0" build="p" bldLvl="3"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1" name="AutoShape 3">
            <a:extLst>
              <a:ext uri="{FF2B5EF4-FFF2-40B4-BE49-F238E27FC236}">
                <a16:creationId xmlns:a16="http://schemas.microsoft.com/office/drawing/2014/main" id="{2A88540A-4684-4D4A-8C47-18376FFF39A4}"/>
              </a:ext>
            </a:extLst>
          </p:cNvPr>
          <p:cNvSpPr>
            <a:spLocks noChangeArrowheads="1"/>
          </p:cNvSpPr>
          <p:nvPr/>
        </p:nvSpPr>
        <p:spPr bwMode="auto">
          <a:xfrm>
            <a:off x="468313" y="2276475"/>
            <a:ext cx="8358187" cy="3857625"/>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a:solidFill>
                  <a:srgbClr val="CC00FF"/>
                </a:solidFill>
                <a:latin typeface="Times New Roman" panose="02020603050405020304" pitchFamily="18" charset="0"/>
                <a:ea typeface="宋体" panose="02010600030101010101" pitchFamily="2" charset="-122"/>
              </a:rPr>
              <a:t> </a:t>
            </a:r>
            <a:r>
              <a:rPr kumimoji="1" lang="en-US" altLang="zh-CN" u="sng">
                <a:solidFill>
                  <a:srgbClr val="0000CC"/>
                </a:solidFill>
                <a:latin typeface="Times New Roman" panose="02020603050405020304" pitchFamily="18" charset="0"/>
                <a:ea typeface="宋体" panose="02010600030101010101" pitchFamily="2" charset="-122"/>
              </a:rPr>
              <a:t>Algorithm 1 A Recursive Procedure for Factorials.</a:t>
            </a:r>
            <a:endParaRPr kumimoji="1" lang="en-US" altLang="zh-CN" b="0" u="sng">
              <a:solidFill>
                <a:srgbClr val="0000CC"/>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b="0">
                <a:latin typeface="Times New Roman" panose="02020603050405020304" pitchFamily="18" charset="0"/>
                <a:ea typeface="宋体" panose="02010600030101010101" pitchFamily="2" charset="-122"/>
              </a:rPr>
              <a:t> procedure factorial(</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 positive integer)</a:t>
            </a:r>
          </a:p>
          <a:p>
            <a:pPr eaLnBrk="1" hangingPunct="1">
              <a:spcBef>
                <a:spcPct val="20000"/>
              </a:spcBef>
            </a:pPr>
            <a:r>
              <a:rPr kumimoji="1" lang="en-US" altLang="zh-CN" b="0">
                <a:latin typeface="Times New Roman" panose="02020603050405020304" pitchFamily="18" charset="0"/>
                <a:ea typeface="宋体" panose="02010600030101010101" pitchFamily="2" charset="-122"/>
              </a:rPr>
              <a:t>{</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if </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=0 then</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factorial(</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):=1</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else</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factorial(</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 </a:t>
            </a:r>
            <a:r>
              <a:rPr kumimoji="1" lang="en-US" altLang="zh-CN" b="0">
                <a:latin typeface="Times New Roman" panose="02020603050405020304" pitchFamily="18" charset="0"/>
                <a:ea typeface="宋体" panose="02010600030101010101" pitchFamily="2" charset="-122"/>
              </a:rPr>
              <a:t>:= </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a:latin typeface="Times New Roman" panose="02020603050405020304" pitchFamily="18" charset="0"/>
                <a:ea typeface="宋体" panose="02010600030101010101" pitchFamily="2" charset="-122"/>
              </a:rPr>
              <a:t>factorial(</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-1)</a:t>
            </a:r>
          </a:p>
          <a:p>
            <a:pPr eaLnBrk="1" hangingPunct="1">
              <a:spcBef>
                <a:spcPct val="20000"/>
              </a:spcBef>
            </a:pPr>
            <a:r>
              <a:rPr kumimoji="1" lang="en-US" altLang="zh-CN" b="0">
                <a:latin typeface="Times New Roman" panose="02020603050405020304" pitchFamily="18" charset="0"/>
                <a:ea typeface="宋体" panose="02010600030101010101" pitchFamily="2" charset="-122"/>
              </a:rPr>
              <a:t>}</a:t>
            </a:r>
          </a:p>
        </p:txBody>
      </p:sp>
      <p:sp>
        <p:nvSpPr>
          <p:cNvPr id="107523" name="灯片编号占位符 1">
            <a:extLst>
              <a:ext uri="{FF2B5EF4-FFF2-40B4-BE49-F238E27FC236}">
                <a16:creationId xmlns:a16="http://schemas.microsoft.com/office/drawing/2014/main" id="{AA1C0A1C-99F6-453C-818D-ECA87BD68E4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C24F2AC-188C-41B2-837C-03F4E03D274D}" type="slidenum">
              <a:rPr lang="zh-CN" altLang="en-US" sz="1400" b="0" smtClean="0">
                <a:latin typeface="Arial" panose="020B0604020202020204" pitchFamily="34" charset="0"/>
                <a:ea typeface="宋体" panose="02010600030101010101" pitchFamily="2" charset="-122"/>
              </a:rPr>
              <a:pPr/>
              <a:t>37</a:t>
            </a:fld>
            <a:endParaRPr lang="en-US" altLang="zh-CN" sz="1400" b="0">
              <a:latin typeface="Arial" panose="020B0604020202020204" pitchFamily="34" charset="0"/>
              <a:ea typeface="宋体" panose="02010600030101010101" pitchFamily="2" charset="-122"/>
            </a:endParaRPr>
          </a:p>
        </p:txBody>
      </p:sp>
      <p:sp>
        <p:nvSpPr>
          <p:cNvPr id="1753090" name="Text Box 2">
            <a:extLst>
              <a:ext uri="{FF2B5EF4-FFF2-40B4-BE49-F238E27FC236}">
                <a16:creationId xmlns:a16="http://schemas.microsoft.com/office/drawing/2014/main" id="{13354BE8-004C-4A9C-8A83-603466C73900}"/>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
        <p:nvSpPr>
          <p:cNvPr id="1753092" name="Text Box 4">
            <a:extLst>
              <a:ext uri="{FF2B5EF4-FFF2-40B4-BE49-F238E27FC236}">
                <a16:creationId xmlns:a16="http://schemas.microsoft.com/office/drawing/2014/main" id="{FBFB9616-A65E-419D-94D4-63A5BCF6C0A5}"/>
              </a:ext>
            </a:extLst>
          </p:cNvPr>
          <p:cNvSpPr txBox="1">
            <a:spLocks noChangeArrowheads="1"/>
          </p:cNvSpPr>
          <p:nvPr/>
        </p:nvSpPr>
        <p:spPr bwMode="auto">
          <a:xfrm>
            <a:off x="609600" y="457200"/>
            <a:ext cx="8153400" cy="822325"/>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a:effectLst>
                  <a:outerShdw blurRad="38100" dist="38100" dir="2700000" algn="tl">
                    <a:srgbClr val="C0C0C0"/>
                  </a:outerShdw>
                </a:effectLst>
                <a:latin typeface="Times New Roman" pitchFamily="18" charset="0"/>
                <a:ea typeface="宋体" pitchFamily="2" charset="-122"/>
                <a:sym typeface="Symbol" pitchFamily="18" charset="2"/>
              </a:rPr>
              <a:t>Example 1</a:t>
            </a:r>
            <a:r>
              <a:rPr kumimoji="1" lang="en-US" altLang="zh-CN">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a:effectLst>
                  <a:outerShdw blurRad="38100" dist="38100" dir="2700000" algn="tl">
                    <a:srgbClr val="C0C0C0"/>
                  </a:outerShdw>
                </a:effectLst>
                <a:latin typeface="Times New Roman" pitchFamily="18" charset="0"/>
                <a:ea typeface="宋体" pitchFamily="2" charset="-122"/>
                <a:sym typeface="Symbol" pitchFamily="18" charset="2"/>
              </a:rPr>
              <a:t> </a:t>
            </a:r>
            <a:r>
              <a:rPr kumimoji="1" lang="en-US" altLang="zh-CN">
                <a:latin typeface="Times New Roman" pitchFamily="18" charset="0"/>
                <a:ea typeface="宋体" pitchFamily="2" charset="-122"/>
              </a:rPr>
              <a:t>Give a recursive  algorithm for computing the factorial function </a:t>
            </a:r>
            <a:r>
              <a:rPr kumimoji="1" lang="en-US" altLang="zh-CN" i="1">
                <a:latin typeface="Times New Roman" pitchFamily="18" charset="0"/>
                <a:ea typeface="宋体" pitchFamily="2" charset="-122"/>
              </a:rPr>
              <a:t>n</a:t>
            </a:r>
            <a:r>
              <a:rPr kumimoji="1" lang="en-US" altLang="zh-CN">
                <a:latin typeface="Times New Roman" pitchFamily="18" charset="0"/>
                <a:ea typeface="宋体" pitchFamily="2" charset="-122"/>
              </a:rPr>
              <a:t>! .</a:t>
            </a:r>
          </a:p>
        </p:txBody>
      </p:sp>
      <p:graphicFrame>
        <p:nvGraphicFramePr>
          <p:cNvPr id="1753093" name="Object 5">
            <a:extLst>
              <a:ext uri="{FF2B5EF4-FFF2-40B4-BE49-F238E27FC236}">
                <a16:creationId xmlns:a16="http://schemas.microsoft.com/office/drawing/2014/main" id="{98A7C386-C700-495C-8D17-6C83BD5593DA}"/>
              </a:ext>
            </a:extLst>
          </p:cNvPr>
          <p:cNvGraphicFramePr>
            <a:graphicFrameLocks noChangeAspect="1"/>
          </p:cNvGraphicFramePr>
          <p:nvPr/>
        </p:nvGraphicFramePr>
        <p:xfrm>
          <a:off x="685800" y="1309688"/>
          <a:ext cx="7600950" cy="833437"/>
        </p:xfrm>
        <a:graphic>
          <a:graphicData uri="http://schemas.openxmlformats.org/presentationml/2006/ole">
            <mc:AlternateContent xmlns:mc="http://schemas.openxmlformats.org/markup-compatibility/2006">
              <mc:Choice xmlns:v="urn:schemas-microsoft-com:vml" Requires="v">
                <p:oleObj spid="_x0000_s107533" name="Equation" r:id="rId5" imgW="2676525" imgH="304800" progId="Equation.3">
                  <p:embed/>
                </p:oleObj>
              </mc:Choice>
              <mc:Fallback>
                <p:oleObj name="Equation" r:id="rId5" imgW="2676525" imgH="304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09688"/>
                        <a:ext cx="760095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3092">
                                            <p:txEl>
                                              <p:pRg st="0" end="0"/>
                                            </p:txEl>
                                          </p:spTgt>
                                        </p:tgtEl>
                                        <p:attrNameLst>
                                          <p:attrName>style.visibility</p:attrName>
                                        </p:attrNameLst>
                                      </p:cBhvr>
                                      <p:to>
                                        <p:strVal val="visible"/>
                                      </p:to>
                                    </p:set>
                                    <p:animEffect transition="in" filter="wipe(left)">
                                      <p:cBhvr>
                                        <p:cTn id="7" dur="500"/>
                                        <p:tgtEl>
                                          <p:spTgt spid="175309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753093"/>
                                        </p:tgtEl>
                                        <p:attrNameLst>
                                          <p:attrName>style.visibility</p:attrName>
                                        </p:attrNameLst>
                                      </p:cBhvr>
                                      <p:to>
                                        <p:strVal val="visible"/>
                                      </p:to>
                                    </p:set>
                                    <p:animEffect transition="in" filter="strips(downRight)">
                                      <p:cBhvr>
                                        <p:cTn id="12" dur="500"/>
                                        <p:tgtEl>
                                          <p:spTgt spid="1753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53091">
                                            <p:txEl>
                                              <p:charRg st="4294967295" end="4294967295"/>
                                            </p:txEl>
                                          </p:spTgt>
                                        </p:tgtEl>
                                        <p:attrNameLst>
                                          <p:attrName>style.visibility</p:attrName>
                                        </p:attrNameLst>
                                      </p:cBhvr>
                                      <p:to>
                                        <p:strVal val="visible"/>
                                      </p:to>
                                    </p:set>
                                    <p:animEffect transition="in" filter="checkerboard(across)">
                                      <p:cBhvr>
                                        <p:cTn id="17" dur="500"/>
                                        <p:tgtEl>
                                          <p:spTgt spid="175309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1" grpId="0"/>
      <p:bldP spid="1753092" grpId="0" build="p" bldLvl="3" autoUpdateAnimBg="0"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1">
            <a:extLst>
              <a:ext uri="{FF2B5EF4-FFF2-40B4-BE49-F238E27FC236}">
                <a16:creationId xmlns:a16="http://schemas.microsoft.com/office/drawing/2014/main" id="{12F6FFA4-82C9-40A0-A0C8-6311DFEDF8B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86C29A3-7FB3-4C79-B3EC-9A7894ADFD4A}" type="slidenum">
              <a:rPr lang="zh-CN" altLang="en-US" sz="1400" b="0" smtClean="0">
                <a:latin typeface="Arial" panose="020B0604020202020204" pitchFamily="34" charset="0"/>
                <a:ea typeface="宋体" panose="02010600030101010101" pitchFamily="2" charset="-122"/>
              </a:rPr>
              <a:pPr/>
              <a:t>38</a:t>
            </a:fld>
            <a:endParaRPr lang="en-US" altLang="zh-CN" sz="1400" b="0">
              <a:latin typeface="Arial" panose="020B0604020202020204" pitchFamily="34" charset="0"/>
              <a:ea typeface="宋体" panose="02010600030101010101" pitchFamily="2" charset="-122"/>
            </a:endParaRPr>
          </a:p>
        </p:txBody>
      </p:sp>
      <p:sp>
        <p:nvSpPr>
          <p:cNvPr id="1755139" name="AutoShape 3">
            <a:extLst>
              <a:ext uri="{FF2B5EF4-FFF2-40B4-BE49-F238E27FC236}">
                <a16:creationId xmlns:a16="http://schemas.microsoft.com/office/drawing/2014/main" id="{EC0BF03C-2510-458F-B2AB-DFBAA52A8416}"/>
              </a:ext>
            </a:extLst>
          </p:cNvPr>
          <p:cNvSpPr>
            <a:spLocks noChangeArrowheads="1"/>
          </p:cNvSpPr>
          <p:nvPr/>
        </p:nvSpPr>
        <p:spPr bwMode="auto">
          <a:xfrm>
            <a:off x="642938" y="1785938"/>
            <a:ext cx="8001000" cy="381000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dirty="0">
                <a:solidFill>
                  <a:schemeClr val="accent1"/>
                </a:solidFill>
                <a:latin typeface="Times New Roman" panose="02020603050405020304" pitchFamily="18" charset="0"/>
                <a:ea typeface="宋体" panose="02010600030101010101" pitchFamily="2" charset="-122"/>
              </a:rPr>
              <a:t> </a:t>
            </a:r>
            <a:r>
              <a:rPr kumimoji="1" lang="en-US" altLang="zh-CN" u="sng" dirty="0">
                <a:solidFill>
                  <a:srgbClr val="0000CC"/>
                </a:solidFill>
                <a:latin typeface="Times New Roman" panose="02020603050405020304" pitchFamily="18" charset="0"/>
                <a:ea typeface="宋体" panose="02010600030101010101" pitchFamily="2" charset="-122"/>
              </a:rPr>
              <a:t>Algorithm 2 A Recursive Algorithm for Computing </a:t>
            </a:r>
            <a:r>
              <a:rPr kumimoji="1" lang="en-US" altLang="zh-CN" u="sng" dirty="0" err="1">
                <a:solidFill>
                  <a:srgbClr val="0000CC"/>
                </a:solidFill>
                <a:latin typeface="Times New Roman" panose="02020603050405020304" pitchFamily="18" charset="0"/>
                <a:ea typeface="宋体" panose="02010600030101010101" pitchFamily="2" charset="-122"/>
              </a:rPr>
              <a:t>gcd</a:t>
            </a:r>
            <a:r>
              <a:rPr kumimoji="1" lang="en-US" altLang="zh-CN" u="sng" dirty="0">
                <a:solidFill>
                  <a:srgbClr val="0000CC"/>
                </a:solidFill>
                <a:latin typeface="Times New Roman" panose="02020603050405020304" pitchFamily="18" charset="0"/>
                <a:ea typeface="宋体" panose="02010600030101010101" pitchFamily="2" charset="-122"/>
              </a:rPr>
              <a:t>(</a:t>
            </a:r>
            <a:r>
              <a:rPr kumimoji="1" lang="en-US" altLang="zh-CN" u="sng" dirty="0" err="1">
                <a:solidFill>
                  <a:srgbClr val="0000CC"/>
                </a:solidFill>
                <a:latin typeface="Times New Roman" panose="02020603050405020304" pitchFamily="18" charset="0"/>
                <a:ea typeface="宋体" panose="02010600030101010101" pitchFamily="2" charset="-122"/>
              </a:rPr>
              <a:t>a,</a:t>
            </a:r>
            <a:r>
              <a:rPr kumimoji="1" lang="en-US" altLang="zh-CN" u="sng" dirty="0" err="1">
                <a:solidFill>
                  <a:srgbClr val="6600FF"/>
                </a:solidFill>
                <a:latin typeface="Times New Roman" panose="02020603050405020304" pitchFamily="18" charset="0"/>
                <a:ea typeface="宋体" panose="02010600030101010101" pitchFamily="2" charset="-122"/>
              </a:rPr>
              <a:t>b</a:t>
            </a:r>
            <a:r>
              <a:rPr kumimoji="1" lang="en-US" altLang="zh-CN" u="sng" dirty="0">
                <a:solidFill>
                  <a:srgbClr val="6600FF"/>
                </a:solidFill>
                <a:latin typeface="Times New Roman" panose="02020603050405020304" pitchFamily="18" charset="0"/>
                <a:ea typeface="宋体" panose="02010600030101010101" pitchFamily="2" charset="-122"/>
              </a:rPr>
              <a:t>).</a:t>
            </a:r>
            <a:endParaRPr kumimoji="1" lang="en-US" altLang="zh-CN" b="0" u="sng" dirty="0">
              <a:solidFill>
                <a:srgbClr val="6600FF"/>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b="0" dirty="0">
                <a:latin typeface="Times New Roman" panose="02020603050405020304" pitchFamily="18" charset="0"/>
                <a:ea typeface="宋体" panose="02010600030101010101" pitchFamily="2" charset="-122"/>
              </a:rPr>
              <a:t> procedure </a:t>
            </a:r>
            <a:r>
              <a:rPr kumimoji="1" lang="en-US" altLang="zh-CN" b="0" dirty="0" err="1">
                <a:latin typeface="Times New Roman" panose="02020603050405020304" pitchFamily="18" charset="0"/>
                <a:ea typeface="宋体" panose="02010600030101010101" pitchFamily="2" charset="-122"/>
              </a:rPr>
              <a:t>gcd</a:t>
            </a:r>
            <a:r>
              <a:rPr kumimoji="1" lang="en-US" altLang="zh-CN" b="0" dirty="0">
                <a:latin typeface="Times New Roman" panose="02020603050405020304" pitchFamily="18" charset="0"/>
                <a:ea typeface="宋体" panose="02010600030101010101" pitchFamily="2" charset="-122"/>
              </a:rPr>
              <a:t>(</a:t>
            </a:r>
            <a:r>
              <a:rPr kumimoji="1" lang="en-US" altLang="zh-CN" b="0" i="1" dirty="0" err="1">
                <a:latin typeface="Times New Roman" panose="02020603050405020304" pitchFamily="18" charset="0"/>
                <a:ea typeface="宋体" panose="02010600030101010101" pitchFamily="2" charset="-122"/>
              </a:rPr>
              <a:t>a,b</a:t>
            </a:r>
            <a:r>
              <a:rPr kumimoji="1" lang="en-US" altLang="zh-CN" b="0" dirty="0">
                <a:latin typeface="Times New Roman" panose="02020603050405020304" pitchFamily="18" charset="0"/>
                <a:ea typeface="宋体" panose="02010600030101010101" pitchFamily="2" charset="-122"/>
              </a:rPr>
              <a:t>: nonnegative integers with </a:t>
            </a:r>
            <a:r>
              <a:rPr kumimoji="1" lang="en-US" altLang="zh-CN" b="0" i="1" dirty="0">
                <a:latin typeface="Times New Roman" panose="02020603050405020304" pitchFamily="18" charset="0"/>
                <a:ea typeface="宋体" panose="02010600030101010101" pitchFamily="2" charset="-122"/>
              </a:rPr>
              <a:t>a</a:t>
            </a:r>
            <a:r>
              <a:rPr kumimoji="1" lang="en-US" altLang="zh-CN" b="0" dirty="0">
                <a:latin typeface="Times New Roman" panose="02020603050405020304" pitchFamily="18" charset="0"/>
                <a:ea typeface="宋体" panose="02010600030101010101" pitchFamily="2" charset="-122"/>
              </a:rPr>
              <a:t>&lt;</a:t>
            </a:r>
            <a:r>
              <a:rPr kumimoji="1" lang="en-US" altLang="zh-CN" b="0" i="1" dirty="0">
                <a:latin typeface="Times New Roman" panose="02020603050405020304" pitchFamily="18" charset="0"/>
                <a:ea typeface="宋体" panose="02010600030101010101" pitchFamily="2" charset="-122"/>
              </a:rPr>
              <a:t>b</a:t>
            </a:r>
            <a:r>
              <a:rPr kumimoji="1" lang="en-US" altLang="zh-CN" b="0" dirty="0">
                <a:latin typeface="Times New Roman" panose="02020603050405020304" pitchFamily="18" charset="0"/>
                <a:ea typeface="宋体" panose="02010600030101010101" pitchFamily="2" charset="-122"/>
              </a:rPr>
              <a:t>)</a:t>
            </a:r>
          </a:p>
          <a:p>
            <a:pPr eaLnBrk="1" hangingPunct="1">
              <a:spcBef>
                <a:spcPct val="20000"/>
              </a:spcBef>
            </a:pPr>
            <a:r>
              <a:rPr kumimoji="1" lang="en-US" altLang="zh-CN" b="0" dirty="0">
                <a:latin typeface="Times New Roman" panose="02020603050405020304" pitchFamily="18" charset="0"/>
                <a:ea typeface="宋体" panose="02010600030101010101" pitchFamily="2" charset="-122"/>
              </a:rPr>
              <a:t>{</a:t>
            </a:r>
          </a:p>
          <a:p>
            <a:pPr lvl="1" eaLnBrk="1" hangingPunct="1">
              <a:spcBef>
                <a:spcPct val="20000"/>
              </a:spcBef>
            </a:pPr>
            <a:r>
              <a:rPr kumimoji="1" lang="en-US" altLang="zh-CN" b="0" dirty="0">
                <a:latin typeface="Times New Roman" panose="02020603050405020304" pitchFamily="18" charset="0"/>
                <a:ea typeface="宋体" panose="02010600030101010101" pitchFamily="2" charset="-122"/>
              </a:rPr>
              <a:t>if </a:t>
            </a:r>
            <a:r>
              <a:rPr kumimoji="1" lang="en-US" altLang="zh-CN" b="0" i="1" dirty="0">
                <a:latin typeface="Times New Roman" panose="02020603050405020304" pitchFamily="18" charset="0"/>
                <a:ea typeface="宋体" panose="02010600030101010101" pitchFamily="2" charset="-122"/>
              </a:rPr>
              <a:t>a</a:t>
            </a:r>
            <a:r>
              <a:rPr kumimoji="1" lang="en-US" altLang="zh-CN" b="0" dirty="0">
                <a:latin typeface="Times New Roman" panose="02020603050405020304" pitchFamily="18" charset="0"/>
                <a:ea typeface="宋体" panose="02010600030101010101" pitchFamily="2" charset="-122"/>
              </a:rPr>
              <a:t>=0 then</a:t>
            </a:r>
          </a:p>
          <a:p>
            <a:pPr lvl="1" eaLnBrk="1" hangingPunct="1">
              <a:spcBef>
                <a:spcPct val="20000"/>
              </a:spcBef>
            </a:pPr>
            <a:r>
              <a:rPr kumimoji="1" lang="en-US" altLang="zh-CN" b="0" dirty="0">
                <a:latin typeface="Times New Roman" panose="02020603050405020304" pitchFamily="18" charset="0"/>
                <a:ea typeface="宋体" panose="02010600030101010101" pitchFamily="2" charset="-122"/>
              </a:rPr>
              <a:t>    </a:t>
            </a:r>
            <a:r>
              <a:rPr kumimoji="1" lang="en-US" altLang="zh-CN" b="0" dirty="0" err="1">
                <a:latin typeface="Times New Roman" panose="02020603050405020304" pitchFamily="18" charset="0"/>
                <a:ea typeface="宋体" panose="02010600030101010101" pitchFamily="2" charset="-122"/>
              </a:rPr>
              <a:t>gcd</a:t>
            </a:r>
            <a:r>
              <a:rPr kumimoji="1" lang="en-US" altLang="zh-CN" b="0" dirty="0">
                <a:latin typeface="Times New Roman" panose="02020603050405020304" pitchFamily="18" charset="0"/>
                <a:ea typeface="宋体" panose="02010600030101010101" pitchFamily="2" charset="-122"/>
              </a:rPr>
              <a:t>(</a:t>
            </a:r>
            <a:r>
              <a:rPr kumimoji="1" lang="en-US" altLang="zh-CN" b="0" i="1" dirty="0" err="1">
                <a:latin typeface="Times New Roman" panose="02020603050405020304" pitchFamily="18" charset="0"/>
                <a:ea typeface="宋体" panose="02010600030101010101" pitchFamily="2" charset="-122"/>
              </a:rPr>
              <a:t>a,b</a:t>
            </a:r>
            <a:r>
              <a:rPr kumimoji="1" lang="en-US" altLang="zh-CN" b="0" dirty="0">
                <a:latin typeface="Times New Roman" panose="02020603050405020304" pitchFamily="18" charset="0"/>
                <a:ea typeface="宋体" panose="02010600030101010101" pitchFamily="2" charset="-122"/>
              </a:rPr>
              <a:t>):=</a:t>
            </a:r>
            <a:r>
              <a:rPr kumimoji="1" lang="en-US" altLang="zh-CN" b="0" i="1" dirty="0">
                <a:latin typeface="Times New Roman" panose="02020603050405020304" pitchFamily="18" charset="0"/>
                <a:ea typeface="宋体" panose="02010600030101010101" pitchFamily="2" charset="-122"/>
              </a:rPr>
              <a:t>b</a:t>
            </a:r>
            <a:endParaRPr kumimoji="1" lang="en-US" altLang="zh-CN" b="0" dirty="0">
              <a:latin typeface="Times New Roman" panose="02020603050405020304" pitchFamily="18" charset="0"/>
              <a:ea typeface="宋体" panose="02010600030101010101" pitchFamily="2" charset="-122"/>
            </a:endParaRPr>
          </a:p>
          <a:p>
            <a:pPr lvl="1" eaLnBrk="1" hangingPunct="1">
              <a:spcBef>
                <a:spcPct val="20000"/>
              </a:spcBef>
            </a:pPr>
            <a:r>
              <a:rPr kumimoji="1" lang="en-US" altLang="zh-CN" b="0" dirty="0">
                <a:latin typeface="Times New Roman" panose="02020603050405020304" pitchFamily="18" charset="0"/>
                <a:ea typeface="宋体" panose="02010600030101010101" pitchFamily="2" charset="-122"/>
              </a:rPr>
              <a:t>else</a:t>
            </a:r>
          </a:p>
          <a:p>
            <a:pPr lvl="1" eaLnBrk="1" hangingPunct="1">
              <a:spcBef>
                <a:spcPct val="20000"/>
              </a:spcBef>
            </a:pPr>
            <a:r>
              <a:rPr kumimoji="1" lang="en-US" altLang="zh-CN" b="0" dirty="0">
                <a:latin typeface="Times New Roman" panose="02020603050405020304" pitchFamily="18" charset="0"/>
                <a:ea typeface="宋体" panose="02010600030101010101" pitchFamily="2" charset="-122"/>
              </a:rPr>
              <a:t>    </a:t>
            </a:r>
            <a:r>
              <a:rPr kumimoji="1" lang="en-US" altLang="zh-CN" b="0" dirty="0" err="1">
                <a:latin typeface="Times New Roman" panose="02020603050405020304" pitchFamily="18" charset="0"/>
                <a:ea typeface="宋体" panose="02010600030101010101" pitchFamily="2" charset="-122"/>
              </a:rPr>
              <a:t>gcd</a:t>
            </a:r>
            <a:r>
              <a:rPr kumimoji="1" lang="en-US" altLang="zh-CN" b="0" dirty="0">
                <a:latin typeface="Times New Roman" panose="02020603050405020304" pitchFamily="18" charset="0"/>
                <a:ea typeface="宋体" panose="02010600030101010101" pitchFamily="2" charset="-122"/>
              </a:rPr>
              <a:t>(</a:t>
            </a:r>
            <a:r>
              <a:rPr kumimoji="1" lang="en-US" altLang="zh-CN" b="0" i="1" dirty="0" err="1">
                <a:latin typeface="Times New Roman" panose="02020603050405020304" pitchFamily="18" charset="0"/>
                <a:ea typeface="宋体" panose="02010600030101010101" pitchFamily="2" charset="-122"/>
              </a:rPr>
              <a:t>a,b</a:t>
            </a:r>
            <a:r>
              <a:rPr kumimoji="1" lang="en-US" altLang="zh-CN" b="0" dirty="0">
                <a:latin typeface="Times New Roman" panose="02020603050405020304" pitchFamily="18" charset="0"/>
                <a:ea typeface="宋体" panose="02010600030101010101" pitchFamily="2" charset="-122"/>
              </a:rPr>
              <a:t>):= </a:t>
            </a:r>
            <a:r>
              <a:rPr kumimoji="1" lang="en-US" altLang="zh-CN" b="0" dirty="0" err="1">
                <a:latin typeface="Times New Roman" panose="02020603050405020304" pitchFamily="18" charset="0"/>
                <a:ea typeface="宋体" panose="02010600030101010101" pitchFamily="2" charset="-122"/>
              </a:rPr>
              <a:t>gcd</a:t>
            </a:r>
            <a:r>
              <a:rPr kumimoji="1" lang="en-US" altLang="zh-CN" b="0" dirty="0">
                <a:latin typeface="Times New Roman" panose="02020603050405020304" pitchFamily="18" charset="0"/>
                <a:ea typeface="宋体" panose="02010600030101010101" pitchFamily="2" charset="-122"/>
              </a:rPr>
              <a:t>(</a:t>
            </a:r>
            <a:r>
              <a:rPr kumimoji="1" lang="en-US" altLang="zh-CN" b="0" i="1" dirty="0">
                <a:latin typeface="Times New Roman" panose="02020603050405020304" pitchFamily="18" charset="0"/>
                <a:ea typeface="宋体" panose="02010600030101010101" pitchFamily="2" charset="-122"/>
              </a:rPr>
              <a:t>b </a:t>
            </a:r>
            <a:r>
              <a:rPr kumimoji="1" lang="en-US" altLang="zh-CN" b="0" dirty="0">
                <a:latin typeface="Times New Roman" panose="02020603050405020304" pitchFamily="18" charset="0"/>
                <a:ea typeface="宋体" panose="02010600030101010101" pitchFamily="2" charset="-122"/>
              </a:rPr>
              <a:t>mod</a:t>
            </a:r>
            <a:r>
              <a:rPr kumimoji="1" lang="en-US" altLang="zh-CN" b="0" i="1" dirty="0">
                <a:latin typeface="Times New Roman" panose="02020603050405020304" pitchFamily="18" charset="0"/>
                <a:ea typeface="宋体" panose="02010600030101010101" pitchFamily="2" charset="-122"/>
              </a:rPr>
              <a:t> </a:t>
            </a:r>
            <a:r>
              <a:rPr kumimoji="1" lang="en-US" altLang="zh-CN" b="0" i="1" dirty="0" err="1">
                <a:latin typeface="Times New Roman" panose="02020603050405020304" pitchFamily="18" charset="0"/>
                <a:ea typeface="宋体" panose="02010600030101010101" pitchFamily="2" charset="-122"/>
              </a:rPr>
              <a:t>a,a</a:t>
            </a:r>
            <a:r>
              <a:rPr kumimoji="1" lang="en-US" altLang="zh-CN" b="0" dirty="0">
                <a:latin typeface="Times New Roman" panose="02020603050405020304" pitchFamily="18" charset="0"/>
                <a:ea typeface="宋体" panose="02010600030101010101" pitchFamily="2" charset="-122"/>
              </a:rPr>
              <a:t>)</a:t>
            </a:r>
          </a:p>
          <a:p>
            <a:pPr eaLnBrk="1" hangingPunct="1">
              <a:spcBef>
                <a:spcPct val="20000"/>
              </a:spcBef>
            </a:pPr>
            <a:r>
              <a:rPr kumimoji="1" lang="en-US" altLang="zh-CN" b="0" dirty="0">
                <a:latin typeface="Times New Roman" panose="02020603050405020304" pitchFamily="18" charset="0"/>
                <a:ea typeface="宋体" panose="02010600030101010101" pitchFamily="2" charset="-122"/>
              </a:rPr>
              <a:t>}</a:t>
            </a:r>
          </a:p>
        </p:txBody>
      </p:sp>
      <p:sp>
        <p:nvSpPr>
          <p:cNvPr id="1755140" name="Text Box 4">
            <a:extLst>
              <a:ext uri="{FF2B5EF4-FFF2-40B4-BE49-F238E27FC236}">
                <a16:creationId xmlns:a16="http://schemas.microsoft.com/office/drawing/2014/main" id="{D4BB522B-FA5C-4EF9-8713-5DFEE57C924F}"/>
              </a:ext>
            </a:extLst>
          </p:cNvPr>
          <p:cNvSpPr txBox="1">
            <a:spLocks noChangeArrowheads="1"/>
          </p:cNvSpPr>
          <p:nvPr/>
        </p:nvSpPr>
        <p:spPr bwMode="auto">
          <a:xfrm>
            <a:off x="0" y="457200"/>
            <a:ext cx="8786813" cy="1422400"/>
          </a:xfrm>
          <a:prstGeom prst="rect">
            <a:avLst/>
          </a:prstGeom>
          <a:noFill/>
          <a:ln w="9525">
            <a:noFill/>
            <a:miter lim="800000"/>
            <a:headEnd/>
            <a:tailEnd/>
          </a:ln>
          <a:effectLst/>
        </p:spPr>
        <p:txBody>
          <a:bodyPr>
            <a:spAutoFit/>
          </a:bodyPr>
          <a:lstStyle/>
          <a:p>
            <a:pPr eaLnBrk="1" hangingPunct="1">
              <a:lnSpc>
                <a:spcPct val="120000"/>
              </a:lnSpc>
              <a:spcBef>
                <a:spcPct val="50000"/>
              </a:spcBef>
              <a:defRPr/>
            </a:pP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Example 2</a:t>
            </a: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 </a:t>
            </a:r>
            <a:r>
              <a:rPr kumimoji="1" lang="en-US" altLang="zh-CN" dirty="0">
                <a:latin typeface="Times New Roman" pitchFamily="18" charset="0"/>
                <a:ea typeface="宋体" pitchFamily="2" charset="-122"/>
              </a:rPr>
              <a:t>Give a recursive  algorithm for computing the greatest common divisor of two nonnegative integers </a:t>
            </a:r>
            <a:r>
              <a:rPr kumimoji="1" lang="en-US" altLang="zh-CN" i="1" dirty="0">
                <a:latin typeface="Times New Roman" pitchFamily="18" charset="0"/>
                <a:ea typeface="宋体" pitchFamily="2" charset="-122"/>
              </a:rPr>
              <a:t>a</a:t>
            </a:r>
            <a:r>
              <a:rPr kumimoji="1" lang="en-US" altLang="zh-CN" dirty="0">
                <a:latin typeface="Times New Roman" pitchFamily="18" charset="0"/>
                <a:ea typeface="宋体" pitchFamily="2" charset="-122"/>
              </a:rPr>
              <a:t> and </a:t>
            </a:r>
            <a:r>
              <a:rPr kumimoji="1" lang="en-US" altLang="zh-CN" i="1" dirty="0">
                <a:latin typeface="Times New Roman" pitchFamily="18" charset="0"/>
                <a:ea typeface="宋体" pitchFamily="2" charset="-122"/>
              </a:rPr>
              <a:t>b</a:t>
            </a:r>
            <a:r>
              <a:rPr kumimoji="1" lang="en-US" altLang="zh-CN" dirty="0">
                <a:latin typeface="Times New Roman" pitchFamily="18" charset="0"/>
                <a:ea typeface="宋体" pitchFamily="2" charset="-122"/>
              </a:rPr>
              <a:t> with </a:t>
            </a:r>
            <a:r>
              <a:rPr kumimoji="1" lang="en-US" altLang="zh-CN" i="1" dirty="0">
                <a:latin typeface="Times New Roman" pitchFamily="18" charset="0"/>
                <a:ea typeface="宋体" pitchFamily="2" charset="-122"/>
              </a:rPr>
              <a:t>a</a:t>
            </a:r>
            <a:r>
              <a:rPr kumimoji="1" lang="en-US" altLang="zh-CN" dirty="0">
                <a:latin typeface="Times New Roman" pitchFamily="18" charset="0"/>
                <a:ea typeface="宋体" pitchFamily="2" charset="-122"/>
              </a:rPr>
              <a:t>&lt;</a:t>
            </a:r>
            <a:r>
              <a:rPr kumimoji="1" lang="en-US" altLang="zh-CN" i="1" dirty="0">
                <a:latin typeface="Times New Roman" pitchFamily="18" charset="0"/>
                <a:ea typeface="宋体" pitchFamily="2" charset="-122"/>
              </a:rPr>
              <a:t>b</a:t>
            </a:r>
            <a:r>
              <a:rPr kumimoji="1" lang="en-US" altLang="zh-CN" dirty="0">
                <a:latin typeface="Times New Roman" pitchFamily="18" charset="0"/>
                <a:ea typeface="宋体" pitchFamily="2" charset="-122"/>
              </a:rPr>
              <a:t>.</a:t>
            </a:r>
          </a:p>
        </p:txBody>
      </p:sp>
      <p:sp>
        <p:nvSpPr>
          <p:cNvPr id="1755141" name="Text Box 5">
            <a:extLst>
              <a:ext uri="{FF2B5EF4-FFF2-40B4-BE49-F238E27FC236}">
                <a16:creationId xmlns:a16="http://schemas.microsoft.com/office/drawing/2014/main" id="{A13F1214-A732-44A9-95E9-00D162CE4C03}"/>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5140">
                                            <p:txEl>
                                              <p:pRg st="0" end="0"/>
                                            </p:txEl>
                                          </p:spTgt>
                                        </p:tgtEl>
                                        <p:attrNameLst>
                                          <p:attrName>style.visibility</p:attrName>
                                        </p:attrNameLst>
                                      </p:cBhvr>
                                      <p:to>
                                        <p:strVal val="visible"/>
                                      </p:to>
                                    </p:set>
                                    <p:animEffect transition="in" filter="wipe(left)">
                                      <p:cBhvr>
                                        <p:cTn id="7" dur="500"/>
                                        <p:tgtEl>
                                          <p:spTgt spid="175514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55139"/>
                                        </p:tgtEl>
                                        <p:attrNameLst>
                                          <p:attrName>style.visibility</p:attrName>
                                        </p:attrNameLst>
                                      </p:cBhvr>
                                      <p:to>
                                        <p:strVal val="visible"/>
                                      </p:to>
                                    </p:set>
                                    <p:animEffect transition="in" filter="wipe(up)">
                                      <p:cBhvr>
                                        <p:cTn id="12" dur="500"/>
                                        <p:tgtEl>
                                          <p:spTgt spid="1755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5139" grpId="0" animBg="1" autoUpdateAnimBg="0"/>
      <p:bldP spid="1755140" grpId="0" build="p" bldLvl="3" autoUpdateAnimBg="0"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1">
            <a:extLst>
              <a:ext uri="{FF2B5EF4-FFF2-40B4-BE49-F238E27FC236}">
                <a16:creationId xmlns:a16="http://schemas.microsoft.com/office/drawing/2014/main" id="{49BDAB3C-3DB2-4356-A6C8-D4EDF010F49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D28AB34-1409-4D10-AB27-2EA519BFC919}" type="slidenum">
              <a:rPr lang="zh-CN" altLang="en-US" sz="1400" b="0" smtClean="0">
                <a:latin typeface="Arial" panose="020B0604020202020204" pitchFamily="34" charset="0"/>
                <a:ea typeface="宋体" panose="02010600030101010101" pitchFamily="2" charset="-122"/>
              </a:rPr>
              <a:pPr/>
              <a:t>39</a:t>
            </a:fld>
            <a:endParaRPr lang="en-US" altLang="zh-CN" sz="1400" b="0">
              <a:latin typeface="Arial" panose="020B0604020202020204" pitchFamily="34" charset="0"/>
              <a:ea typeface="宋体" panose="02010600030101010101" pitchFamily="2" charset="-122"/>
            </a:endParaRPr>
          </a:p>
        </p:txBody>
      </p:sp>
      <p:sp>
        <p:nvSpPr>
          <p:cNvPr id="1757187" name="AutoShape 3">
            <a:extLst>
              <a:ext uri="{FF2B5EF4-FFF2-40B4-BE49-F238E27FC236}">
                <a16:creationId xmlns:a16="http://schemas.microsoft.com/office/drawing/2014/main" id="{7C106592-B83B-4EF9-8BF6-BCC6011FA259}"/>
              </a:ext>
            </a:extLst>
          </p:cNvPr>
          <p:cNvSpPr>
            <a:spLocks noChangeArrowheads="1"/>
          </p:cNvSpPr>
          <p:nvPr/>
        </p:nvSpPr>
        <p:spPr bwMode="auto">
          <a:xfrm>
            <a:off x="571500" y="1500188"/>
            <a:ext cx="8001000" cy="472440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a:solidFill>
                  <a:schemeClr val="accent1"/>
                </a:solidFill>
                <a:latin typeface="Times New Roman" panose="02020603050405020304" pitchFamily="18" charset="0"/>
                <a:ea typeface="宋体" panose="02010600030101010101" pitchFamily="2" charset="-122"/>
              </a:rPr>
              <a:t> </a:t>
            </a:r>
            <a:r>
              <a:rPr kumimoji="1" lang="en-US" altLang="zh-CN" u="sng">
                <a:solidFill>
                  <a:srgbClr val="0000CC"/>
                </a:solidFill>
                <a:latin typeface="Times New Roman" panose="02020603050405020304" pitchFamily="18" charset="0"/>
                <a:ea typeface="宋体" panose="02010600030101010101" pitchFamily="2" charset="-122"/>
              </a:rPr>
              <a:t>Algorithm 3 A Recursive  Linear Search Algorithm).</a:t>
            </a:r>
            <a:endParaRPr kumimoji="1" lang="en-US" altLang="zh-CN" b="0" u="sng">
              <a:solidFill>
                <a:srgbClr val="0000CC"/>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b="0">
                <a:latin typeface="Times New Roman" panose="02020603050405020304" pitchFamily="18" charset="0"/>
                <a:ea typeface="宋体" panose="02010600030101010101" pitchFamily="2" charset="-122"/>
              </a:rPr>
              <a:t> procedure search(</a:t>
            </a:r>
            <a:r>
              <a:rPr kumimoji="1" lang="en-US" altLang="zh-CN" b="0" i="1">
                <a:latin typeface="Times New Roman" panose="02020603050405020304" pitchFamily="18" charset="0"/>
                <a:ea typeface="宋体" panose="02010600030101010101" pitchFamily="2" charset="-122"/>
              </a:rPr>
              <a:t>i, j, x: i, j, x integers, 1≤ i, j ≤ n</a:t>
            </a:r>
            <a:r>
              <a:rPr kumimoji="1" lang="en-US" altLang="zh-CN" b="0">
                <a:latin typeface="Times New Roman" panose="02020603050405020304" pitchFamily="18" charset="0"/>
                <a:ea typeface="宋体" panose="02010600030101010101" pitchFamily="2" charset="-122"/>
              </a:rPr>
              <a:t>)</a:t>
            </a:r>
          </a:p>
          <a:p>
            <a:pPr eaLnBrk="1" hangingPunct="1">
              <a:spcBef>
                <a:spcPct val="20000"/>
              </a:spcBef>
            </a:pPr>
            <a:r>
              <a:rPr kumimoji="1" lang="en-US" altLang="zh-CN" b="0">
                <a:latin typeface="Times New Roman" panose="02020603050405020304" pitchFamily="18" charset="0"/>
                <a:ea typeface="宋体" panose="02010600030101010101" pitchFamily="2" charset="-122"/>
              </a:rPr>
              <a:t>{</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if </a:t>
            </a:r>
            <a:r>
              <a:rPr kumimoji="1" lang="en-US" altLang="zh-CN" b="0" i="1">
                <a:latin typeface="Times New Roman" panose="02020603050405020304" pitchFamily="18" charset="0"/>
                <a:ea typeface="宋体" panose="02010600030101010101" pitchFamily="2" charset="-122"/>
              </a:rPr>
              <a:t>a</a:t>
            </a:r>
            <a:r>
              <a:rPr kumimoji="1" lang="en-US" altLang="zh-CN" b="0" i="1" baseline="-25000">
                <a:latin typeface="Times New Roman" panose="02020603050405020304" pitchFamily="18" charset="0"/>
                <a:ea typeface="宋体" panose="02010600030101010101" pitchFamily="2" charset="-122"/>
              </a:rPr>
              <a:t>i</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x</a:t>
            </a:r>
            <a:r>
              <a:rPr kumimoji="1" lang="en-US" altLang="zh-CN" b="0">
                <a:latin typeface="Times New Roman" panose="02020603050405020304" pitchFamily="18" charset="0"/>
                <a:ea typeface="宋体" panose="02010600030101010101" pitchFamily="2" charset="-122"/>
              </a:rPr>
              <a:t> then</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location:=</a:t>
            </a:r>
            <a:r>
              <a:rPr kumimoji="1" lang="en-US" altLang="zh-CN" b="0" i="1">
                <a:latin typeface="Times New Roman" panose="02020603050405020304" pitchFamily="18" charset="0"/>
                <a:ea typeface="宋体" panose="02010600030101010101" pitchFamily="2" charset="-122"/>
              </a:rPr>
              <a:t>i</a:t>
            </a:r>
            <a:endParaRPr kumimoji="1" lang="en-US" altLang="zh-CN" b="0">
              <a:latin typeface="Times New Roman" panose="02020603050405020304" pitchFamily="18" charset="0"/>
              <a:ea typeface="宋体" panose="02010600030101010101" pitchFamily="2" charset="-122"/>
            </a:endParaRPr>
          </a:p>
          <a:p>
            <a:pPr lvl="1" eaLnBrk="1" hangingPunct="1">
              <a:spcBef>
                <a:spcPct val="20000"/>
              </a:spcBef>
            </a:pPr>
            <a:r>
              <a:rPr kumimoji="1" lang="en-US" altLang="zh-CN" b="0">
                <a:latin typeface="Times New Roman" panose="02020603050405020304" pitchFamily="18" charset="0"/>
                <a:ea typeface="宋体" panose="02010600030101010101" pitchFamily="2" charset="-122"/>
              </a:rPr>
              <a:t>else if </a:t>
            </a:r>
            <a:r>
              <a:rPr kumimoji="1" lang="en-US" altLang="zh-CN" b="0" i="1">
                <a:latin typeface="Times New Roman" panose="02020603050405020304" pitchFamily="18" charset="0"/>
                <a:ea typeface="宋体" panose="02010600030101010101" pitchFamily="2" charset="-122"/>
              </a:rPr>
              <a:t>i</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j</a:t>
            </a:r>
            <a:r>
              <a:rPr kumimoji="1" lang="en-US" altLang="zh-CN" b="0">
                <a:latin typeface="Times New Roman" panose="02020603050405020304" pitchFamily="18" charset="0"/>
                <a:ea typeface="宋体" panose="02010600030101010101" pitchFamily="2" charset="-122"/>
              </a:rPr>
              <a:t> then</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location:=0</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else</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search(</a:t>
            </a:r>
            <a:r>
              <a:rPr kumimoji="1" lang="en-US" altLang="zh-CN" b="0" i="1">
                <a:latin typeface="Times New Roman" panose="02020603050405020304" pitchFamily="18" charset="0"/>
                <a:ea typeface="宋体" panose="02010600030101010101" pitchFamily="2" charset="-122"/>
              </a:rPr>
              <a:t>i</a:t>
            </a:r>
            <a:r>
              <a:rPr kumimoji="1" lang="en-US" altLang="zh-CN" b="0">
                <a:latin typeface="Times New Roman" panose="02020603050405020304" pitchFamily="18" charset="0"/>
                <a:ea typeface="宋体" panose="02010600030101010101" pitchFamily="2" charset="-122"/>
              </a:rPr>
              <a:t>+1</a:t>
            </a:r>
            <a:r>
              <a:rPr kumimoji="1" lang="en-US" altLang="zh-CN" b="0" i="1">
                <a:latin typeface="Times New Roman" panose="02020603050405020304" pitchFamily="18" charset="0"/>
                <a:ea typeface="宋体" panose="02010600030101010101" pitchFamily="2" charset="-122"/>
              </a:rPr>
              <a:t>, j, x</a:t>
            </a:r>
            <a:r>
              <a:rPr kumimoji="1" lang="en-US" altLang="zh-CN" b="0">
                <a:latin typeface="Times New Roman" panose="02020603050405020304" pitchFamily="18" charset="0"/>
                <a:ea typeface="宋体" panose="02010600030101010101" pitchFamily="2" charset="-122"/>
              </a:rPr>
              <a:t>)</a:t>
            </a:r>
          </a:p>
          <a:p>
            <a:pPr eaLnBrk="1" hangingPunct="1">
              <a:spcBef>
                <a:spcPct val="20000"/>
              </a:spcBef>
            </a:pPr>
            <a:r>
              <a:rPr kumimoji="1" lang="en-US" altLang="zh-CN" b="0">
                <a:latin typeface="Times New Roman" panose="02020603050405020304" pitchFamily="18" charset="0"/>
                <a:ea typeface="宋体" panose="02010600030101010101" pitchFamily="2" charset="-122"/>
              </a:rPr>
              <a:t>}</a:t>
            </a:r>
          </a:p>
        </p:txBody>
      </p:sp>
      <p:sp>
        <p:nvSpPr>
          <p:cNvPr id="1757188" name="Text Box 4">
            <a:extLst>
              <a:ext uri="{FF2B5EF4-FFF2-40B4-BE49-F238E27FC236}">
                <a16:creationId xmlns:a16="http://schemas.microsoft.com/office/drawing/2014/main" id="{54815230-7AB2-4984-A8C3-4EB27DBD05B5}"/>
              </a:ext>
            </a:extLst>
          </p:cNvPr>
          <p:cNvSpPr txBox="1">
            <a:spLocks noChangeArrowheads="1"/>
          </p:cNvSpPr>
          <p:nvPr/>
        </p:nvSpPr>
        <p:spPr bwMode="auto">
          <a:xfrm>
            <a:off x="0" y="500063"/>
            <a:ext cx="8929688" cy="979487"/>
          </a:xfrm>
          <a:prstGeom prst="rect">
            <a:avLst/>
          </a:prstGeom>
          <a:noFill/>
          <a:ln w="9525">
            <a:noFill/>
            <a:miter lim="800000"/>
            <a:headEnd/>
            <a:tailEnd/>
          </a:ln>
          <a:effectLst/>
        </p:spPr>
        <p:txBody>
          <a:bodyPr>
            <a:spAutoFit/>
          </a:bodyPr>
          <a:lstStyle/>
          <a:p>
            <a:pPr eaLnBrk="1" hangingPunct="1">
              <a:lnSpc>
                <a:spcPct val="120000"/>
              </a:lnSpc>
              <a:spcBef>
                <a:spcPct val="50000"/>
              </a:spcBef>
              <a:defRPr/>
            </a:pP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Example 2</a:t>
            </a: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 </a:t>
            </a:r>
            <a:r>
              <a:rPr kumimoji="1" lang="en-US" altLang="zh-CN" dirty="0">
                <a:latin typeface="Times New Roman" pitchFamily="18" charset="0"/>
                <a:ea typeface="宋体" pitchFamily="2" charset="-122"/>
              </a:rPr>
              <a:t>Express the linear search  algorithm as a recursive procedure.</a:t>
            </a:r>
          </a:p>
        </p:txBody>
      </p:sp>
      <p:sp>
        <p:nvSpPr>
          <p:cNvPr id="1757189" name="Text Box 5">
            <a:extLst>
              <a:ext uri="{FF2B5EF4-FFF2-40B4-BE49-F238E27FC236}">
                <a16:creationId xmlns:a16="http://schemas.microsoft.com/office/drawing/2014/main" id="{71EB7501-3A71-4002-96B0-6F5CD4E9BCC5}"/>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7188">
                                            <p:txEl>
                                              <p:pRg st="0" end="0"/>
                                            </p:txEl>
                                          </p:spTgt>
                                        </p:tgtEl>
                                        <p:attrNameLst>
                                          <p:attrName>style.visibility</p:attrName>
                                        </p:attrNameLst>
                                      </p:cBhvr>
                                      <p:to>
                                        <p:strVal val="visible"/>
                                      </p:to>
                                    </p:set>
                                    <p:animEffect transition="in" filter="wipe(left)">
                                      <p:cBhvr>
                                        <p:cTn id="7" dur="500"/>
                                        <p:tgtEl>
                                          <p:spTgt spid="175718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57187"/>
                                        </p:tgtEl>
                                        <p:attrNameLst>
                                          <p:attrName>style.visibility</p:attrName>
                                        </p:attrNameLst>
                                      </p:cBhvr>
                                      <p:to>
                                        <p:strVal val="visible"/>
                                      </p:to>
                                    </p:set>
                                    <p:animEffect transition="in" filter="wipe(up)">
                                      <p:cBhvr>
                                        <p:cTn id="12" dur="500"/>
                                        <p:tgtEl>
                                          <p:spTgt spid="1757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7187" grpId="0" animBg="1" autoUpdateAnimBg="0"/>
      <p:bldP spid="1757188" grpId="0" build="p" bldLvl="3"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a:extLst>
              <a:ext uri="{FF2B5EF4-FFF2-40B4-BE49-F238E27FC236}">
                <a16:creationId xmlns:a16="http://schemas.microsoft.com/office/drawing/2014/main" id="{4293802B-3611-4092-B9DD-97B802EA8C3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E778812-6DA4-412F-B402-6C94269CC78F}" type="slidenum">
              <a:rPr lang="zh-CN" altLang="en-US" sz="1400" b="0" smtClean="0">
                <a:latin typeface="Arial" panose="020B0604020202020204" pitchFamily="34" charset="0"/>
                <a:ea typeface="宋体" panose="02010600030101010101" pitchFamily="2" charset="-122"/>
              </a:rPr>
              <a:pPr/>
              <a:t>4</a:t>
            </a:fld>
            <a:endParaRPr lang="en-US" altLang="zh-CN" sz="1400" b="0">
              <a:latin typeface="Arial" panose="020B0604020202020204" pitchFamily="34" charset="0"/>
              <a:ea typeface="宋体" panose="02010600030101010101" pitchFamily="2" charset="-122"/>
            </a:endParaRPr>
          </a:p>
        </p:txBody>
      </p:sp>
      <p:sp>
        <p:nvSpPr>
          <p:cNvPr id="1703939" name="Text Box 3">
            <a:extLst>
              <a:ext uri="{FF2B5EF4-FFF2-40B4-BE49-F238E27FC236}">
                <a16:creationId xmlns:a16="http://schemas.microsoft.com/office/drawing/2014/main" id="{4882EDF7-8F66-49B8-8C14-E06B76F08C4B}"/>
              </a:ext>
            </a:extLst>
          </p:cNvPr>
          <p:cNvSpPr txBox="1">
            <a:spLocks noChangeArrowheads="1"/>
          </p:cNvSpPr>
          <p:nvPr/>
        </p:nvSpPr>
        <p:spPr bwMode="auto">
          <a:xfrm>
            <a:off x="142875" y="47625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2</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Prove that every amount of postage of </a:t>
            </a:r>
            <a:r>
              <a:rPr lang="en-US" altLang="zh-CN">
                <a:latin typeface="Times New Roman" panose="02020603050405020304" pitchFamily="18" charset="0"/>
                <a:ea typeface="Cambria Math" panose="02040503050406030204" pitchFamily="18" charset="0"/>
                <a:cs typeface="Times New Roman" panose="02020603050405020304" pitchFamily="18" charset="0"/>
              </a:rPr>
              <a:t>12</a:t>
            </a:r>
            <a:r>
              <a:rPr lang="en-US" altLang="zh-CN">
                <a:latin typeface="Times New Roman" panose="02020603050405020304" pitchFamily="18" charset="0"/>
                <a:cs typeface="Times New Roman" panose="02020603050405020304" pitchFamily="18" charset="0"/>
              </a:rPr>
              <a:t> cents or more can be formed using just </a:t>
            </a:r>
            <a:r>
              <a:rPr lang="en-US" altLang="zh-CN">
                <a:latin typeface="Times New Roman" panose="02020603050405020304" pitchFamily="18" charset="0"/>
              </a:rPr>
              <a:t>4</a:t>
            </a:r>
            <a:r>
              <a:rPr lang="en-US" altLang="zh-CN">
                <a:latin typeface="Times New Roman" panose="02020603050405020304" pitchFamily="18" charset="0"/>
                <a:cs typeface="Times New Roman" panose="02020603050405020304" pitchFamily="18" charset="0"/>
              </a:rPr>
              <a:t>-cent and </a:t>
            </a:r>
            <a:r>
              <a:rPr lang="en-US" altLang="zh-CN">
                <a:latin typeface="Times New Roman" panose="02020603050405020304" pitchFamily="18" charset="0"/>
              </a:rPr>
              <a:t>5</a:t>
            </a:r>
            <a:r>
              <a:rPr lang="en-US" altLang="zh-CN">
                <a:latin typeface="Times New Roman" panose="02020603050405020304" pitchFamily="18" charset="0"/>
                <a:cs typeface="Times New Roman" panose="02020603050405020304" pitchFamily="18" charset="0"/>
              </a:rPr>
              <a:t>-cent stamps. </a:t>
            </a:r>
          </a:p>
        </p:txBody>
      </p:sp>
      <p:sp>
        <p:nvSpPr>
          <p:cNvPr id="1703940" name="AutoShape 4">
            <a:extLst>
              <a:ext uri="{FF2B5EF4-FFF2-40B4-BE49-F238E27FC236}">
                <a16:creationId xmlns:a16="http://schemas.microsoft.com/office/drawing/2014/main" id="{4C725C73-C6E4-4837-8E20-1AF1C68F09FF}"/>
              </a:ext>
            </a:extLst>
          </p:cNvPr>
          <p:cNvSpPr>
            <a:spLocks noChangeArrowheads="1"/>
          </p:cNvSpPr>
          <p:nvPr/>
        </p:nvSpPr>
        <p:spPr bwMode="auto">
          <a:xfrm>
            <a:off x="571500" y="1357313"/>
            <a:ext cx="7696200" cy="5040312"/>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03941" name="Text Box 5">
            <a:extLst>
              <a:ext uri="{FF2B5EF4-FFF2-40B4-BE49-F238E27FC236}">
                <a16:creationId xmlns:a16="http://schemas.microsoft.com/office/drawing/2014/main" id="{A3812332-DBA2-47E6-90B4-E717A2E686BA}"/>
              </a:ext>
            </a:extLst>
          </p:cNvPr>
          <p:cNvSpPr txBox="1">
            <a:spLocks noChangeArrowheads="1"/>
          </p:cNvSpPr>
          <p:nvPr/>
        </p:nvSpPr>
        <p:spPr bwMode="auto">
          <a:xfrm>
            <a:off x="611188" y="1800225"/>
            <a:ext cx="7391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Let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be “</a:t>
            </a:r>
            <a:r>
              <a:rPr lang="en-US" altLang="zh-CN" sz="2200">
                <a:latin typeface="Times New Roman" panose="02020603050405020304" pitchFamily="18" charset="0"/>
                <a:cs typeface="Times New Roman" panose="02020603050405020304" pitchFamily="18" charset="0"/>
              </a:rPr>
              <a:t>postage of </a:t>
            </a:r>
            <a:r>
              <a:rPr lang="en-US" altLang="zh-CN" sz="2200" i="1">
                <a:latin typeface="Times New Roman" panose="02020603050405020304" pitchFamily="18" charset="0"/>
                <a:cs typeface="Times New Roman" panose="02020603050405020304" pitchFamily="18" charset="0"/>
              </a:rPr>
              <a:t>n</a:t>
            </a:r>
            <a:r>
              <a:rPr lang="en-US" altLang="zh-CN" sz="2200">
                <a:latin typeface="Times New Roman" panose="02020603050405020304" pitchFamily="18" charset="0"/>
                <a:cs typeface="Times New Roman" panose="02020603050405020304" pitchFamily="18" charset="0"/>
              </a:rPr>
              <a:t> cents can be formed using </a:t>
            </a:r>
            <a:r>
              <a:rPr lang="en-US" altLang="zh-CN" sz="220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200">
                <a:latin typeface="Times New Roman" panose="02020603050405020304" pitchFamily="18" charset="0"/>
                <a:cs typeface="Times New Roman" panose="02020603050405020304" pitchFamily="18" charset="0"/>
              </a:rPr>
              <a:t>-cent and </a:t>
            </a:r>
            <a:r>
              <a:rPr lang="en-US" altLang="zh-CN" sz="2200">
                <a:latin typeface="Times New Roman" panose="02020603050405020304" pitchFamily="18" charset="0"/>
                <a:ea typeface="宋体" panose="02010600030101010101" pitchFamily="2" charset="-122"/>
              </a:rPr>
              <a:t>5</a:t>
            </a:r>
            <a:r>
              <a:rPr lang="en-US" altLang="zh-CN" sz="2200">
                <a:latin typeface="Times New Roman" panose="02020603050405020304" pitchFamily="18" charset="0"/>
                <a:cs typeface="Times New Roman" panose="02020603050405020304" pitchFamily="18" charset="0"/>
              </a:rPr>
              <a:t>-cent stamps.</a:t>
            </a:r>
            <a:r>
              <a:rPr kumimoji="1" lang="en-US" altLang="zh-CN" sz="2200">
                <a:latin typeface="Times New Roman" panose="02020603050405020304" pitchFamily="18" charset="0"/>
                <a:ea typeface="宋体" panose="02010600030101010101" pitchFamily="2" charset="-122"/>
              </a:rPr>
              <a:t>”</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(1) Basis step </a:t>
            </a:r>
            <a:r>
              <a:rPr kumimoji="1" lang="en-US" altLang="zh-CN" sz="2200" i="1">
                <a:latin typeface="Times New Roman" panose="02020603050405020304" pitchFamily="18" charset="0"/>
                <a:ea typeface="宋体" panose="02010600030101010101" pitchFamily="2" charset="-122"/>
              </a:rPr>
              <a:t> P</a:t>
            </a:r>
            <a:r>
              <a:rPr kumimoji="1" lang="en-US" altLang="zh-CN" sz="2200">
                <a:latin typeface="Times New Roman" panose="02020603050405020304" pitchFamily="18" charset="0"/>
                <a:ea typeface="宋体" panose="02010600030101010101" pitchFamily="2" charset="-122"/>
              </a:rPr>
              <a:t>(12),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(13),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(14), and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(15)</a:t>
            </a:r>
            <a:r>
              <a:rPr kumimoji="1" lang="zh-CN" altLang="en-US" sz="2200">
                <a:latin typeface="Times New Roman" panose="02020603050405020304" pitchFamily="18" charset="0"/>
                <a:ea typeface="宋体" panose="02010600030101010101" pitchFamily="2" charset="-122"/>
              </a:rPr>
              <a:t> </a:t>
            </a:r>
            <a:r>
              <a:rPr kumimoji="1" lang="en-US" altLang="zh-CN" sz="2200">
                <a:latin typeface="Times New Roman" panose="02020603050405020304" pitchFamily="18" charset="0"/>
                <a:ea typeface="宋体" panose="02010600030101010101" pitchFamily="2" charset="-122"/>
              </a:rPr>
              <a:t>hold.</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(2) Inductive step</a:t>
            </a:r>
          </a:p>
          <a:p>
            <a:pPr marL="0" lvl="1" algn="just" eaLnBrk="1" hangingPunct="1">
              <a:spcBef>
                <a:spcPct val="20000"/>
              </a:spcBef>
            </a:pPr>
            <a:r>
              <a:rPr kumimoji="1" lang="en-US" altLang="zh-CN" sz="2200">
                <a:latin typeface="Times New Roman" panose="02020603050405020304" pitchFamily="18" charset="0"/>
                <a:ea typeface="宋体" panose="02010600030101010101" pitchFamily="2" charset="-122"/>
              </a:rPr>
              <a:t>Assume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is true for all positive integers </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with </a:t>
            </a:r>
            <a:r>
              <a:rPr lang="en-US" altLang="zh-CN" sz="2200">
                <a:latin typeface="Times New Roman" panose="02020603050405020304" pitchFamily="18" charset="0"/>
              </a:rPr>
              <a:t>12</a:t>
            </a:r>
            <a:r>
              <a:rPr lang="en-US" altLang="zh-CN" sz="2200">
                <a:latin typeface="Times New Roman" panose="02020603050405020304" pitchFamily="18" charset="0"/>
                <a:cs typeface="Times New Roman" panose="02020603050405020304" pitchFamily="18" charset="0"/>
              </a:rPr>
              <a:t> ≤ </a:t>
            </a:r>
            <a:r>
              <a:rPr lang="en-US" altLang="zh-CN" sz="2200" i="1">
                <a:latin typeface="Times New Roman" panose="02020603050405020304" pitchFamily="18" charset="0"/>
                <a:cs typeface="Times New Roman" panose="02020603050405020304" pitchFamily="18" charset="0"/>
              </a:rPr>
              <a:t>j</a:t>
            </a:r>
            <a:r>
              <a:rPr lang="en-US" altLang="zh-CN" sz="2200">
                <a:latin typeface="Times New Roman" panose="02020603050405020304" pitchFamily="18" charset="0"/>
                <a:cs typeface="Times New Roman" panose="02020603050405020304" pitchFamily="18" charset="0"/>
              </a:rPr>
              <a:t> ≤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where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 </a:t>
            </a:r>
            <a:r>
              <a:rPr lang="en-US" altLang="zh-CN" sz="2200">
                <a:latin typeface="Times New Roman" panose="02020603050405020304" pitchFamily="18" charset="0"/>
              </a:rPr>
              <a:t>15.</a:t>
            </a:r>
            <a:r>
              <a:rPr lang="en-US" altLang="zh-CN" sz="2000">
                <a:latin typeface="Times New Roman" panose="02020603050405020304" pitchFamily="18" charset="0"/>
              </a:rPr>
              <a:t> </a:t>
            </a:r>
            <a:r>
              <a:rPr kumimoji="1" lang="en-US" altLang="zh-CN" sz="2200">
                <a:latin typeface="Times New Roman" panose="02020603050405020304" pitchFamily="18" charset="0"/>
                <a:ea typeface="宋体" panose="02010600030101010101" pitchFamily="2" charset="-122"/>
              </a:rPr>
              <a:t>Show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 is true under the assumption.</a:t>
            </a:r>
          </a:p>
          <a:p>
            <a:pPr marL="0" lvl="1" algn="just" eaLnBrk="1" hangingPunct="1">
              <a:spcBef>
                <a:spcPct val="20000"/>
              </a:spcBef>
            </a:pPr>
            <a:r>
              <a:rPr lang="en-US" altLang="zh-CN" sz="2200">
                <a:latin typeface="Times New Roman" panose="02020603050405020304" pitchFamily="18" charset="0"/>
                <a:cs typeface="Times New Roman" panose="02020603050405020304" pitchFamily="18" charset="0"/>
              </a:rPr>
              <a:t>Using the inductive hypothesis, </a:t>
            </a:r>
            <a:r>
              <a:rPr lang="en-US" altLang="zh-CN" sz="2200" i="1">
                <a:latin typeface="Times New Roman" panose="02020603050405020304" pitchFamily="18" charset="0"/>
                <a:cs typeface="Times New Roman" panose="02020603050405020304" pitchFamily="18" charset="0"/>
              </a:rPr>
              <a:t>P</a:t>
            </a:r>
            <a:r>
              <a:rPr lang="en-US" altLang="zh-CN" sz="2200">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− 3) holds since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− 3 ≥ 12.  To form postage of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 </a:t>
            </a:r>
            <a:r>
              <a:rPr lang="en-US" altLang="zh-CN" sz="2200">
                <a:latin typeface="Times New Roman" panose="02020603050405020304" pitchFamily="18" charset="0"/>
              </a:rPr>
              <a:t>1 cents, add a 4</a:t>
            </a:r>
            <a:r>
              <a:rPr lang="en-US" altLang="zh-CN" sz="2200">
                <a:latin typeface="Times New Roman" panose="02020603050405020304" pitchFamily="18" charset="0"/>
                <a:cs typeface="Times New Roman" panose="02020603050405020304" pitchFamily="18" charset="0"/>
              </a:rPr>
              <a:t>-cent stamp to the postage for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− 3 cents. </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Therefore, </a:t>
            </a:r>
            <a:r>
              <a:rPr kumimoji="1" lang="en-US" altLang="zh-CN" sz="2200">
                <a:latin typeface="Symbol" panose="05050102010706020507" pitchFamily="18" charset="2"/>
                <a:ea typeface="宋体" panose="02010600030101010101" pitchFamily="2" charset="-122"/>
              </a:rPr>
              <a:t>"</a:t>
            </a:r>
            <a:r>
              <a:rPr lang="en-US" altLang="zh-CN" sz="2200" i="1">
                <a:latin typeface="Times New Roman" panose="02020603050405020304" pitchFamily="18" charset="0"/>
                <a:cs typeface="Times New Roman" panose="02020603050405020304" pitchFamily="18" charset="0"/>
              </a:rPr>
              <a:t>n</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12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by strong induction.</a:t>
            </a:r>
          </a:p>
        </p:txBody>
      </p:sp>
      <p:sp>
        <p:nvSpPr>
          <p:cNvPr id="38918" name="Text Box 6">
            <a:extLst>
              <a:ext uri="{FF2B5EF4-FFF2-40B4-BE49-F238E27FC236}">
                <a16:creationId xmlns:a16="http://schemas.microsoft.com/office/drawing/2014/main" id="{8D601BD5-0A19-48F4-946E-33710C21B685}"/>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03939"/>
                                        </p:tgtEl>
                                        <p:attrNameLst>
                                          <p:attrName>style.visibility</p:attrName>
                                        </p:attrNameLst>
                                      </p:cBhvr>
                                      <p:to>
                                        <p:strVal val="visible"/>
                                      </p:to>
                                    </p:set>
                                    <p:animEffect transition="in" filter="wipe(left)">
                                      <p:cBhvr>
                                        <p:cTn id="7" dur="500"/>
                                        <p:tgtEl>
                                          <p:spTgt spid="170393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03940"/>
                                        </p:tgtEl>
                                        <p:attrNameLst>
                                          <p:attrName>style.visibility</p:attrName>
                                        </p:attrNameLst>
                                      </p:cBhvr>
                                      <p:to>
                                        <p:strVal val="visible"/>
                                      </p:to>
                                    </p:set>
                                    <p:animEffect transition="in" filter="wipe(up)">
                                      <p:cBhvr>
                                        <p:cTn id="12" dur="500"/>
                                        <p:tgtEl>
                                          <p:spTgt spid="1703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03941">
                                            <p:txEl>
                                              <p:pRg st="0" end="0"/>
                                            </p:txEl>
                                          </p:spTgt>
                                        </p:tgtEl>
                                        <p:attrNameLst>
                                          <p:attrName>style.visibility</p:attrName>
                                        </p:attrNameLst>
                                      </p:cBhvr>
                                      <p:to>
                                        <p:strVal val="visible"/>
                                      </p:to>
                                    </p:set>
                                    <p:animEffect transition="in" filter="wipe(left)">
                                      <p:cBhvr>
                                        <p:cTn id="17" dur="500"/>
                                        <p:tgtEl>
                                          <p:spTgt spid="170394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03941">
                                            <p:txEl>
                                              <p:pRg st="1" end="1"/>
                                            </p:txEl>
                                          </p:spTgt>
                                        </p:tgtEl>
                                        <p:attrNameLst>
                                          <p:attrName>style.visibility</p:attrName>
                                        </p:attrNameLst>
                                      </p:cBhvr>
                                      <p:to>
                                        <p:strVal val="visible"/>
                                      </p:to>
                                    </p:set>
                                    <p:animEffect transition="in" filter="wipe(left)">
                                      <p:cBhvr>
                                        <p:cTn id="22" dur="500"/>
                                        <p:tgtEl>
                                          <p:spTgt spid="1703941">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03941">
                                            <p:txEl>
                                              <p:pRg st="2" end="2"/>
                                            </p:txEl>
                                          </p:spTgt>
                                        </p:tgtEl>
                                        <p:attrNameLst>
                                          <p:attrName>style.visibility</p:attrName>
                                        </p:attrNameLst>
                                      </p:cBhvr>
                                      <p:to>
                                        <p:strVal val="visible"/>
                                      </p:to>
                                    </p:set>
                                    <p:animEffect transition="in" filter="wipe(left)">
                                      <p:cBhvr>
                                        <p:cTn id="27" dur="500"/>
                                        <p:tgtEl>
                                          <p:spTgt spid="1703941">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3941">
                                            <p:txEl>
                                              <p:pRg st="3" end="3"/>
                                            </p:txEl>
                                          </p:spTgt>
                                        </p:tgtEl>
                                        <p:attrNameLst>
                                          <p:attrName>style.visibility</p:attrName>
                                        </p:attrNameLst>
                                      </p:cBhvr>
                                      <p:to>
                                        <p:strVal val="visible"/>
                                      </p:to>
                                    </p:set>
                                    <p:animEffect transition="in" filter="wipe(left)">
                                      <p:cBhvr>
                                        <p:cTn id="32" dur="500"/>
                                        <p:tgtEl>
                                          <p:spTgt spid="1703941">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par>
                                <p:cTn id="33" presetID="22" presetClass="entr" presetSubtype="8" fill="hold" grpId="0" nodeType="withEffect">
                                  <p:stCondLst>
                                    <p:cond delay="0"/>
                                  </p:stCondLst>
                                  <p:childTnLst>
                                    <p:set>
                                      <p:cBhvr>
                                        <p:cTn id="34" dur="1" fill="hold">
                                          <p:stCondLst>
                                            <p:cond delay="0"/>
                                          </p:stCondLst>
                                        </p:cTn>
                                        <p:tgtEl>
                                          <p:spTgt spid="1703941">
                                            <p:txEl>
                                              <p:pRg st="4" end="4"/>
                                            </p:txEl>
                                          </p:spTgt>
                                        </p:tgtEl>
                                        <p:attrNameLst>
                                          <p:attrName>style.visibility</p:attrName>
                                        </p:attrNameLst>
                                      </p:cBhvr>
                                      <p:to>
                                        <p:strVal val="visible"/>
                                      </p:to>
                                    </p:set>
                                    <p:animEffect transition="in" filter="wipe(left)">
                                      <p:cBhvr>
                                        <p:cTn id="35" dur="500"/>
                                        <p:tgtEl>
                                          <p:spTgt spid="1703941">
                                            <p:txEl>
                                              <p:pRg st="4" end="4"/>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3" name="CASHREG.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03941">
                                            <p:txEl>
                                              <p:pRg st="5" end="5"/>
                                            </p:txEl>
                                          </p:spTgt>
                                        </p:tgtEl>
                                        <p:attrNameLst>
                                          <p:attrName>style.visibility</p:attrName>
                                        </p:attrNameLst>
                                      </p:cBhvr>
                                      <p:to>
                                        <p:strVal val="visible"/>
                                      </p:to>
                                    </p:set>
                                    <p:animEffect transition="in" filter="wipe(left)">
                                      <p:cBhvr>
                                        <p:cTn id="40" dur="500"/>
                                        <p:tgtEl>
                                          <p:spTgt spid="1703941">
                                            <p:txEl>
                                              <p:pRg st="5" end="5"/>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939" grpId="0" autoUpdateAnimBg="0"/>
      <p:bldP spid="1703940" grpId="0" animBg="1" autoUpdateAnimBg="0"/>
      <p:bldP spid="170394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1" name="AutoShape 3">
            <a:extLst>
              <a:ext uri="{FF2B5EF4-FFF2-40B4-BE49-F238E27FC236}">
                <a16:creationId xmlns:a16="http://schemas.microsoft.com/office/drawing/2014/main" id="{91C10CED-122D-4ABE-9E6C-E837D77E0819}"/>
              </a:ext>
            </a:extLst>
          </p:cNvPr>
          <p:cNvSpPr>
            <a:spLocks noChangeArrowheads="1"/>
          </p:cNvSpPr>
          <p:nvPr/>
        </p:nvSpPr>
        <p:spPr bwMode="auto">
          <a:xfrm>
            <a:off x="428625" y="2500313"/>
            <a:ext cx="8358188" cy="3857625"/>
          </a:xfrm>
          <a:prstGeom prst="foldedCorner">
            <a:avLst>
              <a:gd name="adj" fmla="val 12500"/>
            </a:avLst>
          </a:prstGeom>
          <a:solidFill>
            <a:srgbClr val="CCCCFF"/>
          </a:solidFill>
          <a:ln w="9525">
            <a:solidFill>
              <a:schemeClr val="tx1"/>
            </a:solidFill>
            <a:round/>
            <a:headEnd/>
            <a:tailEnd/>
          </a:ln>
        </p:spPr>
        <p:txBody>
          <a:bodyPr wrap="none"/>
          <a:lstStyle/>
          <a:p>
            <a:pPr eaLnBrk="1" hangingPunct="1">
              <a:spcBef>
                <a:spcPct val="20000"/>
              </a:spcBef>
              <a:defRPr/>
            </a:pPr>
            <a:r>
              <a:rPr kumimoji="1" lang="zh-CN" altLang="en-US" dirty="0">
                <a:solidFill>
                  <a:srgbClr val="CC00FF"/>
                </a:solidFill>
                <a:latin typeface="Times New Roman" pitchFamily="18" charset="0"/>
                <a:ea typeface="宋体" pitchFamily="2" charset="-122"/>
              </a:rPr>
              <a:t> </a:t>
            </a:r>
            <a:r>
              <a:rPr kumimoji="1" lang="en-US" altLang="zh-CN" u="sng" dirty="0">
                <a:solidFill>
                  <a:srgbClr val="0000CC"/>
                </a:solidFill>
                <a:latin typeface="Times New Roman" pitchFamily="18" charset="0"/>
                <a:ea typeface="宋体" pitchFamily="2" charset="-122"/>
              </a:rPr>
              <a:t>Algorithm 4 A Recursive Procedure for Fibonacci Numbers.</a:t>
            </a:r>
            <a:endParaRPr kumimoji="1" lang="en-US" altLang="zh-CN" b="0" u="sng" dirty="0">
              <a:solidFill>
                <a:srgbClr val="0000CC"/>
              </a:solidFill>
              <a:latin typeface="Times New Roman" pitchFamily="18" charset="0"/>
              <a:ea typeface="宋体" pitchFamily="2" charset="-122"/>
            </a:endParaRPr>
          </a:p>
          <a:p>
            <a:pPr marL="342900" indent="-342900" eaLnBrk="1" hangingPunct="1">
              <a:spcBef>
                <a:spcPct val="20000"/>
              </a:spcBef>
              <a:buClr>
                <a:srgbClr val="3333CC"/>
              </a:buClr>
              <a:buFont typeface="Wingdings" pitchFamily="2" charset="2"/>
              <a:buNone/>
              <a:defRPr/>
            </a:pPr>
            <a:r>
              <a:rPr kumimoji="1" lang="en-US" altLang="zh-CN" b="0" dirty="0">
                <a:latin typeface="Times New Roman" pitchFamily="18" charset="0"/>
                <a:ea typeface="宋体" pitchFamily="2" charset="-122"/>
              </a:rPr>
              <a:t>  </a:t>
            </a:r>
            <a:r>
              <a:rPr kumimoji="1" lang="en-US" altLang="zh-CN" b="0" kern="0" dirty="0">
                <a:latin typeface="Times New Roman" pitchFamily="18" charset="0"/>
                <a:ea typeface="宋体" pitchFamily="2" charset="-122"/>
                <a:cs typeface="Times New Roman" pitchFamily="18" charset="0"/>
              </a:rPr>
              <a:t>p</a:t>
            </a:r>
            <a:r>
              <a:rPr kumimoji="1" lang="en-US" altLang="zh-CN" b="0" kern="0" dirty="0">
                <a:latin typeface="Times New Roman" pitchFamily="18" charset="0"/>
                <a:ea typeface="楷体_GB2312"/>
                <a:cs typeface="Times New Roman" pitchFamily="18" charset="0"/>
              </a:rPr>
              <a:t>rocedure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b="0" i="1" kern="0" dirty="0">
                <a:solidFill>
                  <a:srgbClr val="000000"/>
                </a:solidFill>
                <a:latin typeface="Times New Roman" pitchFamily="18" charset="0"/>
                <a:ea typeface="楷体_GB2312"/>
                <a:cs typeface="Times New Roman" pitchFamily="18" charset="0"/>
              </a:rPr>
              <a:t>n: nonnegative integer</a:t>
            </a:r>
            <a:r>
              <a:rPr kumimoji="1" lang="en-US" altLang="zh-CN" b="0" kern="0" dirty="0">
                <a:solidFill>
                  <a:srgbClr val="000000"/>
                </a:solidFill>
                <a:latin typeface="Times New Roman" pitchFamily="18" charset="0"/>
                <a:ea typeface="楷体_GB2312"/>
                <a:cs typeface="Times New Roman" pitchFamily="18" charset="0"/>
              </a:rPr>
              <a:t>) </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     if </a:t>
            </a:r>
            <a:r>
              <a:rPr kumimoji="1" lang="en-US" altLang="zh-CN" b="0" i="1" kern="0" dirty="0">
                <a:solidFill>
                  <a:srgbClr val="000000"/>
                </a:solidFill>
                <a:latin typeface="Times New Roman" pitchFamily="18" charset="0"/>
                <a:ea typeface="楷体_GB2312"/>
                <a:cs typeface="Times New Roman" pitchFamily="18" charset="0"/>
              </a:rPr>
              <a:t>n </a:t>
            </a:r>
            <a:r>
              <a:rPr kumimoji="1" lang="en-US" altLang="zh-CN" b="0" kern="0" dirty="0">
                <a:solidFill>
                  <a:srgbClr val="000000"/>
                </a:solidFill>
                <a:latin typeface="Times New Roman" pitchFamily="18" charset="0"/>
                <a:ea typeface="楷体_GB2312"/>
                <a:cs typeface="Times New Roman" pitchFamily="18" charset="0"/>
              </a:rPr>
              <a:t>= 0 then </a:t>
            </a:r>
            <a:r>
              <a:rPr kumimoji="1" lang="en-US" altLang="zh-CN" b="0" i="1" kern="0" dirty="0" err="1">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(0) :=0</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     else if </a:t>
            </a:r>
            <a:r>
              <a:rPr kumimoji="1" lang="en-US" altLang="zh-CN" b="0" i="1" kern="0" dirty="0">
                <a:solidFill>
                  <a:srgbClr val="000000"/>
                </a:solidFill>
                <a:latin typeface="Times New Roman" pitchFamily="18" charset="0"/>
                <a:ea typeface="楷体_GB2312"/>
                <a:cs typeface="Times New Roman" pitchFamily="18" charset="0"/>
              </a:rPr>
              <a:t>n </a:t>
            </a:r>
            <a:r>
              <a:rPr kumimoji="1" lang="en-US" altLang="zh-CN" b="0" kern="0" dirty="0">
                <a:solidFill>
                  <a:srgbClr val="000000"/>
                </a:solidFill>
                <a:latin typeface="Times New Roman" pitchFamily="18" charset="0"/>
                <a:ea typeface="楷体_GB2312"/>
                <a:cs typeface="Times New Roman" pitchFamily="18" charset="0"/>
              </a:rPr>
              <a:t>= 1 then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(1) :=1</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     else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b="0" i="1" kern="0" dirty="0">
                <a:solidFill>
                  <a:srgbClr val="000000"/>
                </a:solidFill>
                <a:latin typeface="Times New Roman" pitchFamily="18" charset="0"/>
                <a:ea typeface="楷体_GB2312"/>
                <a:cs typeface="Times New Roman" pitchFamily="18" charset="0"/>
              </a:rPr>
              <a:t>n</a:t>
            </a:r>
            <a:r>
              <a:rPr kumimoji="1" lang="en-US" altLang="zh-CN" b="0" kern="0" dirty="0">
                <a:solidFill>
                  <a:srgbClr val="000000"/>
                </a:solidFill>
                <a:latin typeface="Times New Roman" pitchFamily="18" charset="0"/>
                <a:ea typeface="楷体_GB2312"/>
                <a:cs typeface="Times New Roman" pitchFamily="18" charset="0"/>
              </a:rPr>
              <a:t>) :=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b="0" i="1" kern="0" dirty="0">
                <a:solidFill>
                  <a:srgbClr val="000000"/>
                </a:solidFill>
                <a:latin typeface="Times New Roman" pitchFamily="18" charset="0"/>
                <a:ea typeface="楷体_GB2312"/>
                <a:cs typeface="Times New Roman" pitchFamily="18" charset="0"/>
              </a:rPr>
              <a:t>n</a:t>
            </a:r>
            <a:r>
              <a:rPr kumimoji="1" lang="en-US" altLang="zh-CN" b="0" kern="0" dirty="0">
                <a:solidFill>
                  <a:srgbClr val="000000"/>
                </a:solidFill>
                <a:latin typeface="Times New Roman" pitchFamily="18" charset="0"/>
                <a:ea typeface="楷体_GB2312"/>
                <a:cs typeface="Times New Roman" pitchFamily="18" charset="0"/>
              </a:rPr>
              <a:t>-1) +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b="0" i="1" kern="0" dirty="0">
                <a:solidFill>
                  <a:srgbClr val="000000"/>
                </a:solidFill>
                <a:latin typeface="Times New Roman" pitchFamily="18" charset="0"/>
                <a:ea typeface="楷体_GB2312"/>
                <a:cs typeface="Times New Roman" pitchFamily="18" charset="0"/>
              </a:rPr>
              <a:t>n</a:t>
            </a:r>
            <a:r>
              <a:rPr kumimoji="1" lang="en-US" altLang="zh-CN" b="0" kern="0" dirty="0">
                <a:solidFill>
                  <a:srgbClr val="000000"/>
                </a:solidFill>
                <a:latin typeface="Times New Roman" pitchFamily="18" charset="0"/>
                <a:ea typeface="楷体_GB2312"/>
                <a:cs typeface="Times New Roman" pitchFamily="18" charset="0"/>
              </a:rPr>
              <a:t>-2)</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kern="0" dirty="0">
                <a:solidFill>
                  <a:srgbClr val="000000"/>
                </a:solidFill>
                <a:latin typeface="Times New Roman" pitchFamily="18" charset="0"/>
                <a:ea typeface="楷体_GB2312"/>
                <a:cs typeface="Times New Roman" pitchFamily="18" charset="0"/>
              </a:rPr>
              <a:t> </a:t>
            </a:r>
          </a:p>
        </p:txBody>
      </p:sp>
      <p:sp>
        <p:nvSpPr>
          <p:cNvPr id="113667" name="灯片编号占位符 1">
            <a:extLst>
              <a:ext uri="{FF2B5EF4-FFF2-40B4-BE49-F238E27FC236}">
                <a16:creationId xmlns:a16="http://schemas.microsoft.com/office/drawing/2014/main" id="{3DC4596C-246C-42A5-A8FA-48822AD43B8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3B82D38-A0F7-4277-9EB1-453DE3C2D407}" type="slidenum">
              <a:rPr lang="zh-CN" altLang="en-US" sz="1400" b="0" smtClean="0">
                <a:latin typeface="Arial" panose="020B0604020202020204" pitchFamily="34" charset="0"/>
                <a:ea typeface="宋体" panose="02010600030101010101" pitchFamily="2" charset="-122"/>
              </a:rPr>
              <a:pPr/>
              <a:t>40</a:t>
            </a:fld>
            <a:endParaRPr lang="en-US" altLang="zh-CN" sz="1400" b="0">
              <a:latin typeface="Arial" panose="020B0604020202020204" pitchFamily="34" charset="0"/>
              <a:ea typeface="宋体" panose="02010600030101010101" pitchFamily="2" charset="-122"/>
            </a:endParaRPr>
          </a:p>
        </p:txBody>
      </p:sp>
      <p:sp>
        <p:nvSpPr>
          <p:cNvPr id="1753090" name="Text Box 2">
            <a:extLst>
              <a:ext uri="{FF2B5EF4-FFF2-40B4-BE49-F238E27FC236}">
                <a16:creationId xmlns:a16="http://schemas.microsoft.com/office/drawing/2014/main" id="{8BFCD24E-2487-476D-8A36-04AA61E3BAB5}"/>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
        <p:nvSpPr>
          <p:cNvPr id="1753092" name="Text Box 4">
            <a:extLst>
              <a:ext uri="{FF2B5EF4-FFF2-40B4-BE49-F238E27FC236}">
                <a16:creationId xmlns:a16="http://schemas.microsoft.com/office/drawing/2014/main" id="{EA87648C-DACF-4C8F-99D7-9A5BEA4BAEF9}"/>
              </a:ext>
            </a:extLst>
          </p:cNvPr>
          <p:cNvSpPr txBox="1">
            <a:spLocks noChangeArrowheads="1"/>
          </p:cNvSpPr>
          <p:nvPr/>
        </p:nvSpPr>
        <p:spPr bwMode="auto">
          <a:xfrm>
            <a:off x="285750" y="457200"/>
            <a:ext cx="8643938" cy="830263"/>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Example 3</a:t>
            </a: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 </a:t>
            </a:r>
            <a:r>
              <a:rPr kumimoji="1" lang="en-US" altLang="zh-CN" dirty="0">
                <a:latin typeface="Times New Roman" pitchFamily="18" charset="0"/>
                <a:ea typeface="宋体" pitchFamily="2" charset="-122"/>
              </a:rPr>
              <a:t>Give a recursive  algorithm for Fibonacci Numbers</a:t>
            </a:r>
          </a:p>
        </p:txBody>
      </p:sp>
      <p:graphicFrame>
        <p:nvGraphicFramePr>
          <p:cNvPr id="1753093" name="Object 5">
            <a:extLst>
              <a:ext uri="{FF2B5EF4-FFF2-40B4-BE49-F238E27FC236}">
                <a16:creationId xmlns:a16="http://schemas.microsoft.com/office/drawing/2014/main" id="{B221C7A2-ABD0-4658-A5C2-2924041CAE10}"/>
              </a:ext>
            </a:extLst>
          </p:cNvPr>
          <p:cNvGraphicFramePr>
            <a:graphicFrameLocks noChangeAspect="1"/>
          </p:cNvGraphicFramePr>
          <p:nvPr/>
        </p:nvGraphicFramePr>
        <p:xfrm>
          <a:off x="2287588" y="1217613"/>
          <a:ext cx="4397375" cy="1019175"/>
        </p:xfrm>
        <a:graphic>
          <a:graphicData uri="http://schemas.openxmlformats.org/presentationml/2006/ole">
            <mc:AlternateContent xmlns:mc="http://schemas.openxmlformats.org/markup-compatibility/2006">
              <mc:Choice xmlns:v="urn:schemas-microsoft-com:vml" Requires="v">
                <p:oleObj spid="_x0000_s113677" name="公式" r:id="rId5" imgW="1485900" imgH="409575" progId="Equation.3">
                  <p:embed/>
                </p:oleObj>
              </mc:Choice>
              <mc:Fallback>
                <p:oleObj name="公式" r:id="rId5" imgW="1485900" imgH="40957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7588" y="1217613"/>
                        <a:ext cx="43973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3092">
                                            <p:txEl>
                                              <p:pRg st="0" end="0"/>
                                            </p:txEl>
                                          </p:spTgt>
                                        </p:tgtEl>
                                        <p:attrNameLst>
                                          <p:attrName>style.visibility</p:attrName>
                                        </p:attrNameLst>
                                      </p:cBhvr>
                                      <p:to>
                                        <p:strVal val="visible"/>
                                      </p:to>
                                    </p:set>
                                    <p:animEffect transition="in" filter="wipe(left)">
                                      <p:cBhvr>
                                        <p:cTn id="7" dur="500"/>
                                        <p:tgtEl>
                                          <p:spTgt spid="175309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753093"/>
                                        </p:tgtEl>
                                        <p:attrNameLst>
                                          <p:attrName>style.visibility</p:attrName>
                                        </p:attrNameLst>
                                      </p:cBhvr>
                                      <p:to>
                                        <p:strVal val="visible"/>
                                      </p:to>
                                    </p:set>
                                    <p:animEffect transition="in" filter="strips(downRight)">
                                      <p:cBhvr>
                                        <p:cTn id="12" dur="500"/>
                                        <p:tgtEl>
                                          <p:spTgt spid="1753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53091">
                                            <p:txEl>
                                              <p:charRg st="4294967295" end="4294967295"/>
                                            </p:txEl>
                                          </p:spTgt>
                                        </p:tgtEl>
                                        <p:attrNameLst>
                                          <p:attrName>style.visibility</p:attrName>
                                        </p:attrNameLst>
                                      </p:cBhvr>
                                      <p:to>
                                        <p:strVal val="visible"/>
                                      </p:to>
                                    </p:set>
                                    <p:animEffect transition="in" filter="checkerboard(across)">
                                      <p:cBhvr>
                                        <p:cTn id="17" dur="500"/>
                                        <p:tgtEl>
                                          <p:spTgt spid="175309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1" grpId="0"/>
      <p:bldP spid="1753092" grpId="0" build="p" bldLvl="3" autoUpdateAnimBg="0"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1" name="AutoShape 3">
            <a:extLst>
              <a:ext uri="{FF2B5EF4-FFF2-40B4-BE49-F238E27FC236}">
                <a16:creationId xmlns:a16="http://schemas.microsoft.com/office/drawing/2014/main" id="{1AE997DA-152D-4083-A28C-7B0F34B43994}"/>
              </a:ext>
            </a:extLst>
          </p:cNvPr>
          <p:cNvSpPr>
            <a:spLocks noChangeArrowheads="1"/>
          </p:cNvSpPr>
          <p:nvPr/>
        </p:nvSpPr>
        <p:spPr bwMode="auto">
          <a:xfrm>
            <a:off x="357188" y="642938"/>
            <a:ext cx="8358187" cy="600075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a:solidFill>
                  <a:srgbClr val="CC00FF"/>
                </a:solidFill>
                <a:latin typeface="Times New Roman" panose="02020603050405020304" pitchFamily="18" charset="0"/>
                <a:ea typeface="宋体" panose="02010600030101010101" pitchFamily="2" charset="-122"/>
              </a:rPr>
              <a:t> </a:t>
            </a:r>
            <a:r>
              <a:rPr kumimoji="1" lang="en-US" altLang="zh-CN" sz="2000" u="sng">
                <a:solidFill>
                  <a:srgbClr val="0000CC"/>
                </a:solidFill>
                <a:latin typeface="Times New Roman" panose="02020603050405020304" pitchFamily="18" charset="0"/>
                <a:ea typeface="宋体" panose="02010600030101010101" pitchFamily="2" charset="-122"/>
              </a:rPr>
              <a:t>Algorithm 5  An Iterative Procedure for Computing Fibonacci Numbers.</a:t>
            </a:r>
            <a:endParaRPr kumimoji="1" lang="en-US" altLang="zh-CN" b="0" u="sng">
              <a:solidFill>
                <a:srgbClr val="0000CC"/>
              </a:solidFill>
              <a:latin typeface="Times New Roman" panose="02020603050405020304" pitchFamily="18" charset="0"/>
              <a:ea typeface="宋体" panose="02010600030101010101" pitchFamily="2" charset="-122"/>
            </a:endParaRPr>
          </a:p>
          <a:p>
            <a:pPr>
              <a:lnSpc>
                <a:spcPct val="80000"/>
              </a:lnSpc>
              <a:spcBef>
                <a:spcPct val="50000"/>
              </a:spcBef>
              <a:buFont typeface="Wingdings" panose="05000000000000000000" pitchFamily="2" charset="2"/>
              <a:buNone/>
            </a:pPr>
            <a:r>
              <a:rPr kumimoji="1" lang="en-US" altLang="zh-CN" b="0">
                <a:latin typeface="Times New Roman" panose="02020603050405020304" pitchFamily="18" charset="0"/>
                <a:ea typeface="宋体" panose="02010600030101010101" pitchFamily="2" charset="-122"/>
              </a:rPr>
              <a:t> </a:t>
            </a:r>
            <a:r>
              <a:rPr lang="en-US" altLang="zh-CN" sz="2000" b="0">
                <a:latin typeface="Times New Roman" panose="02020603050405020304" pitchFamily="18" charset="0"/>
                <a:cs typeface="Times New Roman" panose="02020603050405020304" pitchFamily="18" charset="0"/>
              </a:rPr>
              <a:t>procedure </a:t>
            </a:r>
            <a:r>
              <a:rPr lang="en-US" altLang="zh-CN" sz="2000" b="0" i="1">
                <a:latin typeface="Times New Roman" panose="02020603050405020304" pitchFamily="18" charset="0"/>
                <a:cs typeface="Times New Roman" panose="02020603050405020304" pitchFamily="18" charset="0"/>
              </a:rPr>
              <a:t>iterative fibonacci</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n: nonnegative integer</a:t>
            </a:r>
            <a:r>
              <a:rPr lang="en-US" altLang="zh-CN" sz="2000" b="0">
                <a:latin typeface="Times New Roman" panose="02020603050405020304" pitchFamily="18" charset="0"/>
                <a:cs typeface="Times New Roman" panose="02020603050405020304" pitchFamily="18" charset="0"/>
              </a:rPr>
              <a:t>)</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if </a:t>
            </a:r>
            <a:r>
              <a:rPr lang="en-US" altLang="zh-CN" sz="2000" b="0" i="1">
                <a:latin typeface="Times New Roman" panose="02020603050405020304" pitchFamily="18" charset="0"/>
                <a:cs typeface="Times New Roman" panose="02020603050405020304" pitchFamily="18" charset="0"/>
              </a:rPr>
              <a:t>n </a:t>
            </a:r>
            <a:r>
              <a:rPr lang="en-US" altLang="zh-CN" sz="2000" b="0">
                <a:latin typeface="Times New Roman" panose="02020603050405020304" pitchFamily="18" charset="0"/>
                <a:cs typeface="Times New Roman" panose="02020603050405020304" pitchFamily="18" charset="0"/>
              </a:rPr>
              <a:t>= 0 then </a:t>
            </a:r>
            <a:r>
              <a:rPr lang="en-US" altLang="zh-CN" sz="2000" b="0" i="1">
                <a:latin typeface="Times New Roman" panose="02020603050405020304" pitchFamily="18" charset="0"/>
                <a:cs typeface="Times New Roman" panose="02020603050405020304" pitchFamily="18" charset="0"/>
              </a:rPr>
              <a:t>y</a:t>
            </a:r>
            <a:r>
              <a:rPr lang="en-US" altLang="zh-CN" sz="2000" b="0">
                <a:latin typeface="Times New Roman" panose="02020603050405020304" pitchFamily="18" charset="0"/>
                <a:cs typeface="Times New Roman" panose="02020603050405020304" pitchFamily="18" charset="0"/>
              </a:rPr>
              <a:t>:= 0</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else</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begin</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x</a:t>
            </a:r>
            <a:r>
              <a:rPr lang="en-US" altLang="zh-CN" sz="2000" b="0">
                <a:latin typeface="Times New Roman" panose="02020603050405020304" pitchFamily="18" charset="0"/>
                <a:cs typeface="Times New Roman" panose="02020603050405020304" pitchFamily="18" charset="0"/>
              </a:rPr>
              <a:t>:=0</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y</a:t>
            </a:r>
            <a:r>
              <a:rPr lang="en-US" altLang="zh-CN" sz="2000" b="0">
                <a:latin typeface="Times New Roman" panose="02020603050405020304" pitchFamily="18" charset="0"/>
                <a:cs typeface="Times New Roman" panose="02020603050405020304" pitchFamily="18" charset="0"/>
              </a:rPr>
              <a:t>:=1</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for </a:t>
            </a:r>
            <a:r>
              <a:rPr lang="en-US" altLang="zh-CN" sz="2000" b="0" i="1">
                <a:latin typeface="Times New Roman" panose="02020603050405020304" pitchFamily="18" charset="0"/>
                <a:cs typeface="Times New Roman" panose="02020603050405020304" pitchFamily="18" charset="0"/>
              </a:rPr>
              <a:t>i</a:t>
            </a:r>
            <a:r>
              <a:rPr lang="en-US" altLang="zh-CN" sz="2000" b="0">
                <a:latin typeface="Times New Roman" panose="02020603050405020304" pitchFamily="18" charset="0"/>
                <a:cs typeface="Times New Roman" panose="02020603050405020304" pitchFamily="18" charset="0"/>
              </a:rPr>
              <a:t>:=1 to </a:t>
            </a:r>
            <a:r>
              <a:rPr lang="en-US" altLang="zh-CN" sz="2000" b="0" i="1">
                <a:latin typeface="Times New Roman" panose="02020603050405020304" pitchFamily="18" charset="0"/>
                <a:cs typeface="Times New Roman" panose="02020603050405020304" pitchFamily="18" charset="0"/>
              </a:rPr>
              <a:t>n</a:t>
            </a:r>
            <a:r>
              <a:rPr lang="en-US" altLang="zh-CN" sz="2000" b="0">
                <a:latin typeface="Times New Roman" panose="02020603050405020304" pitchFamily="18" charset="0"/>
                <a:cs typeface="Times New Roman" panose="02020603050405020304" pitchFamily="18" charset="0"/>
              </a:rPr>
              <a:t>-1</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begin</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z</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x+y</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x</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y</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y</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z</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end</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end</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y</a:t>
            </a:r>
            <a:r>
              <a:rPr lang="en-US" altLang="zh-CN" sz="2000" b="0">
                <a:latin typeface="Times New Roman" panose="02020603050405020304" pitchFamily="18" charset="0"/>
                <a:cs typeface="Times New Roman" panose="02020603050405020304" pitchFamily="18" charset="0"/>
              </a:rPr>
              <a:t> is the </a:t>
            </a:r>
            <a:r>
              <a:rPr lang="en-US" altLang="zh-CN" sz="2000" b="0" i="1">
                <a:latin typeface="Times New Roman" panose="02020603050405020304" pitchFamily="18" charset="0"/>
                <a:cs typeface="Times New Roman" panose="02020603050405020304" pitchFamily="18" charset="0"/>
              </a:rPr>
              <a:t>n</a:t>
            </a:r>
            <a:r>
              <a:rPr lang="en-US" altLang="zh-CN" sz="2000" b="0">
                <a:latin typeface="Times New Roman" panose="02020603050405020304" pitchFamily="18" charset="0"/>
                <a:cs typeface="Times New Roman" panose="02020603050405020304" pitchFamily="18" charset="0"/>
              </a:rPr>
              <a:t>th Fibonacci numbe</a:t>
            </a:r>
            <a:r>
              <a:rPr lang="en-US" altLang="zh-CN" sz="2000" b="0">
                <a:latin typeface="Arial" panose="020B0604020202020204" pitchFamily="34" charset="0"/>
              </a:rPr>
              <a:t>r}</a:t>
            </a:r>
          </a:p>
        </p:txBody>
      </p:sp>
      <p:sp>
        <p:nvSpPr>
          <p:cNvPr id="115715" name="灯片编号占位符 1">
            <a:extLst>
              <a:ext uri="{FF2B5EF4-FFF2-40B4-BE49-F238E27FC236}">
                <a16:creationId xmlns:a16="http://schemas.microsoft.com/office/drawing/2014/main" id="{C25E56E0-CF74-4E07-A6A0-43782684DC6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06661CC-617B-42D8-87FE-70DFEABFA342}" type="slidenum">
              <a:rPr lang="zh-CN" altLang="en-US" sz="1400" b="0" smtClean="0">
                <a:latin typeface="Arial" panose="020B0604020202020204" pitchFamily="34" charset="0"/>
                <a:ea typeface="宋体" panose="02010600030101010101" pitchFamily="2" charset="-122"/>
              </a:rPr>
              <a:pPr/>
              <a:t>41</a:t>
            </a:fld>
            <a:endParaRPr lang="en-US" altLang="zh-CN" sz="1400" b="0">
              <a:latin typeface="Arial" panose="020B0604020202020204" pitchFamily="34" charset="0"/>
              <a:ea typeface="宋体" panose="02010600030101010101" pitchFamily="2" charset="-122"/>
            </a:endParaRPr>
          </a:p>
        </p:txBody>
      </p:sp>
      <p:sp>
        <p:nvSpPr>
          <p:cNvPr id="1753090" name="Text Box 2">
            <a:extLst>
              <a:ext uri="{FF2B5EF4-FFF2-40B4-BE49-F238E27FC236}">
                <a16:creationId xmlns:a16="http://schemas.microsoft.com/office/drawing/2014/main" id="{B3DA5ADD-0841-4136-88FD-9EA557DD10FC}"/>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53091">
                                            <p:txEl>
                                              <p:charRg st="4294967295" end="4294967295"/>
                                            </p:txEl>
                                          </p:spTgt>
                                        </p:tgtEl>
                                        <p:attrNameLst>
                                          <p:attrName>style.visibility</p:attrName>
                                        </p:attrNameLst>
                                      </p:cBhvr>
                                      <p:to>
                                        <p:strVal val="visible"/>
                                      </p:to>
                                    </p:set>
                                    <p:animEffect transition="in" filter="checkerboard(across)">
                                      <p:cBhvr>
                                        <p:cTn id="7" dur="500"/>
                                        <p:tgtEl>
                                          <p:spTgt spid="175309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1">
            <a:extLst>
              <a:ext uri="{FF2B5EF4-FFF2-40B4-BE49-F238E27FC236}">
                <a16:creationId xmlns:a16="http://schemas.microsoft.com/office/drawing/2014/main" id="{FFEC1491-AB80-4350-8DF7-A214D707665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EBD4CED-2FB4-4E59-8750-E08385B2B4EE}" type="slidenum">
              <a:rPr lang="zh-CN" altLang="en-US" sz="1400" b="0" smtClean="0">
                <a:latin typeface="Arial" panose="020B0604020202020204" pitchFamily="34" charset="0"/>
                <a:ea typeface="宋体" panose="02010600030101010101" pitchFamily="2" charset="-122"/>
              </a:rPr>
              <a:pPr/>
              <a:t>42</a:t>
            </a:fld>
            <a:endParaRPr lang="en-US" altLang="zh-CN" sz="1400" b="0">
              <a:latin typeface="Arial" panose="020B0604020202020204" pitchFamily="34" charset="0"/>
              <a:ea typeface="宋体" panose="02010600030101010101" pitchFamily="2" charset="-122"/>
            </a:endParaRPr>
          </a:p>
        </p:txBody>
      </p:sp>
      <p:sp>
        <p:nvSpPr>
          <p:cNvPr id="1800194" name="Text Box 2">
            <a:extLst>
              <a:ext uri="{FF2B5EF4-FFF2-40B4-BE49-F238E27FC236}">
                <a16:creationId xmlns:a16="http://schemas.microsoft.com/office/drawing/2014/main" id="{463E753E-7E49-4459-B25C-A156EAFDE7A7}"/>
              </a:ext>
            </a:extLst>
          </p:cNvPr>
          <p:cNvSpPr txBox="1">
            <a:spLocks noChangeArrowheads="1"/>
          </p:cNvSpPr>
          <p:nvPr/>
        </p:nvSpPr>
        <p:spPr bwMode="auto">
          <a:xfrm>
            <a:off x="304800" y="685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endParaRPr kumimoji="1" lang="zh-CN" altLang="en-US">
              <a:solidFill>
                <a:srgbClr val="000000"/>
              </a:solidFill>
              <a:latin typeface="Arial" panose="020B0604020202020204" pitchFamily="34" charset="0"/>
              <a:ea typeface="宋体" panose="02010600030101010101" pitchFamily="2" charset="-122"/>
              <a:cs typeface="Times New Roman" panose="02020603050405020304" pitchFamily="18" charset="0"/>
            </a:endParaRPr>
          </a:p>
        </p:txBody>
      </p:sp>
      <p:sp>
        <p:nvSpPr>
          <p:cNvPr id="1800195" name="Text Box 3">
            <a:extLst>
              <a:ext uri="{FF2B5EF4-FFF2-40B4-BE49-F238E27FC236}">
                <a16:creationId xmlns:a16="http://schemas.microsoft.com/office/drawing/2014/main" id="{1171E692-6AA7-4730-AFCC-A9FCDAB42AB0}"/>
              </a:ext>
            </a:extLst>
          </p:cNvPr>
          <p:cNvSpPr txBox="1">
            <a:spLocks noChangeArrowheads="1"/>
          </p:cNvSpPr>
          <p:nvPr/>
        </p:nvSpPr>
        <p:spPr bwMode="auto">
          <a:xfrm>
            <a:off x="285750" y="785813"/>
            <a:ext cx="7267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Recursive algorithm vs. iterative algorithm</a:t>
            </a:r>
            <a:endParaRPr kumimoji="1" lang="en-US" altLang="zh-CN">
              <a:latin typeface="Times New Roman" panose="02020603050405020304" pitchFamily="18" charset="0"/>
              <a:ea typeface="宋体" panose="02010600030101010101" pitchFamily="2" charset="-122"/>
              <a:cs typeface="Courier New" panose="02070309020205020404" pitchFamily="49" charset="0"/>
            </a:endParaRPr>
          </a:p>
        </p:txBody>
      </p:sp>
      <p:sp>
        <p:nvSpPr>
          <p:cNvPr id="1800196" name="Text Box 4">
            <a:extLst>
              <a:ext uri="{FF2B5EF4-FFF2-40B4-BE49-F238E27FC236}">
                <a16:creationId xmlns:a16="http://schemas.microsoft.com/office/drawing/2014/main" id="{263A28CE-193D-434C-8298-D5728E7DD52E}"/>
              </a:ext>
            </a:extLst>
          </p:cNvPr>
          <p:cNvSpPr txBox="1">
            <a:spLocks noChangeArrowheads="1"/>
          </p:cNvSpPr>
          <p:nvPr/>
        </p:nvSpPr>
        <p:spPr bwMode="auto">
          <a:xfrm>
            <a:off x="457200" y="1600200"/>
            <a:ext cx="7696200" cy="3046413"/>
          </a:xfrm>
          <a:prstGeom prst="rect">
            <a:avLst/>
          </a:prstGeom>
          <a:noFill/>
          <a:ln w="9525">
            <a:noFill/>
            <a:miter lim="800000"/>
            <a:headEnd/>
            <a:tailEnd/>
          </a:ln>
        </p:spPr>
        <p:txBody>
          <a:bodyPr>
            <a:spAutoFit/>
          </a:bodyPr>
          <a:lstStyle/>
          <a:p>
            <a:pPr eaLnBrk="1" hangingPunct="1">
              <a:buFont typeface="Wingdings" pitchFamily="2" charset="2"/>
              <a:buNone/>
              <a:defRPr/>
            </a:pP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For every recursive algorithm, there is an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equivalent</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iterative algorithm.</a:t>
            </a:r>
          </a:p>
          <a:p>
            <a:pPr eaLnBrk="1" hangingPunct="1">
              <a:buFont typeface="Wingdings" pitchFamily="2" charset="2"/>
              <a:buNone/>
              <a:defRPr/>
            </a:pPr>
            <a:endPar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endParaRPr>
          </a:p>
          <a:p>
            <a:pPr eaLnBrk="1" hangingPunct="1">
              <a:buFont typeface="Wingdings" pitchFamily="2" charset="2"/>
              <a:buNone/>
              <a:defRPr/>
            </a:pP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Recursive algorithms are often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shorter</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more elegant</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and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easier to understand</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than their iterative counterparts.</a:t>
            </a:r>
          </a:p>
          <a:p>
            <a:pPr eaLnBrk="1" hangingPunct="1">
              <a:buFont typeface="Wingdings" pitchFamily="2" charset="2"/>
              <a:buNone/>
              <a:defRPr/>
            </a:pPr>
            <a:endPar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endParaRPr>
          </a:p>
          <a:p>
            <a:pPr eaLnBrk="1" hangingPunct="1">
              <a:buFont typeface="Wingdings" pitchFamily="2" charset="2"/>
              <a:buNone/>
              <a:defRPr/>
            </a:pP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However, iterative algorithms are usually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more efficient</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in their use of space and time. </a:t>
            </a:r>
          </a:p>
        </p:txBody>
      </p:sp>
      <p:sp>
        <p:nvSpPr>
          <p:cNvPr id="117766" name="Text Box 5">
            <a:extLst>
              <a:ext uri="{FF2B5EF4-FFF2-40B4-BE49-F238E27FC236}">
                <a16:creationId xmlns:a16="http://schemas.microsoft.com/office/drawing/2014/main" id="{4BA175E7-7B33-4BD0-85BE-5D35CB679306}"/>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800194"/>
                                        </p:tgtEl>
                                        <p:attrNameLst>
                                          <p:attrName>style.visibility</p:attrName>
                                        </p:attrNameLst>
                                      </p:cBhvr>
                                      <p:to>
                                        <p:strVal val="visible"/>
                                      </p:to>
                                    </p:set>
                                    <p:animEffect transition="in" filter="wipe(left)">
                                      <p:cBhvr>
                                        <p:cTn id="7" dur="500"/>
                                        <p:tgtEl>
                                          <p:spTgt spid="1800194"/>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800195">
                                            <p:txEl>
                                              <p:pRg st="0" end="0"/>
                                            </p:txEl>
                                          </p:spTgt>
                                        </p:tgtEl>
                                        <p:attrNameLst>
                                          <p:attrName>style.visibility</p:attrName>
                                        </p:attrNameLst>
                                      </p:cBhvr>
                                      <p:to>
                                        <p:strVal val="visible"/>
                                      </p:to>
                                    </p:set>
                                    <p:animEffect transition="in" filter="strips(downRight)">
                                      <p:cBhvr>
                                        <p:cTn id="11" dur="500"/>
                                        <p:tgtEl>
                                          <p:spTgt spid="180019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800196">
                                            <p:txEl>
                                              <p:pRg st="0" end="0"/>
                                            </p:txEl>
                                          </p:spTgt>
                                        </p:tgtEl>
                                        <p:attrNameLst>
                                          <p:attrName>style.visibility</p:attrName>
                                        </p:attrNameLst>
                                      </p:cBhvr>
                                      <p:to>
                                        <p:strVal val="visible"/>
                                      </p:to>
                                    </p:set>
                                    <p:animEffect transition="in" filter="strips(downRight)">
                                      <p:cBhvr>
                                        <p:cTn id="16" dur="500"/>
                                        <p:tgtEl>
                                          <p:spTgt spid="180019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800196">
                                            <p:txEl>
                                              <p:pRg st="2" end="2"/>
                                            </p:txEl>
                                          </p:spTgt>
                                        </p:tgtEl>
                                        <p:attrNameLst>
                                          <p:attrName>style.visibility</p:attrName>
                                        </p:attrNameLst>
                                      </p:cBhvr>
                                      <p:to>
                                        <p:strVal val="visible"/>
                                      </p:to>
                                    </p:set>
                                    <p:animEffect transition="in" filter="strips(downRight)">
                                      <p:cBhvr>
                                        <p:cTn id="21" dur="500"/>
                                        <p:tgtEl>
                                          <p:spTgt spid="180019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800196">
                                            <p:txEl>
                                              <p:pRg st="4" end="4"/>
                                            </p:txEl>
                                          </p:spTgt>
                                        </p:tgtEl>
                                        <p:attrNameLst>
                                          <p:attrName>style.visibility</p:attrName>
                                        </p:attrNameLst>
                                      </p:cBhvr>
                                      <p:to>
                                        <p:strVal val="visible"/>
                                      </p:to>
                                    </p:set>
                                    <p:animEffect transition="in" filter="strips(downRight)">
                                      <p:cBhvr>
                                        <p:cTn id="26" dur="500"/>
                                        <p:tgtEl>
                                          <p:spTgt spid="18001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4" grpId="0" autoUpdateAnimBg="0"/>
      <p:bldP spid="1800195" grpId="0" build="p" bldLvl="3" autoUpdateAnimBg="0" advAuto="0"/>
      <p:bldP spid="1800196" grpId="0" build="p" bldLvl="3"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1">
            <a:extLst>
              <a:ext uri="{FF2B5EF4-FFF2-40B4-BE49-F238E27FC236}">
                <a16:creationId xmlns:a16="http://schemas.microsoft.com/office/drawing/2014/main" id="{74FBBD85-5395-4C78-956E-8BC3714324C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9E6B735-0A5B-4A70-AEDE-7296416D25A0}" type="slidenum">
              <a:rPr lang="zh-CN" altLang="en-US" sz="1400" b="0" smtClean="0">
                <a:latin typeface="Arial" panose="020B0604020202020204" pitchFamily="34" charset="0"/>
                <a:ea typeface="宋体" panose="02010600030101010101" pitchFamily="2" charset="-122"/>
              </a:rPr>
              <a:pPr/>
              <a:t>43</a:t>
            </a:fld>
            <a:endParaRPr lang="en-US" altLang="zh-CN" sz="1400" b="0">
              <a:latin typeface="Arial" panose="020B0604020202020204" pitchFamily="34" charset="0"/>
              <a:ea typeface="宋体" panose="02010600030101010101" pitchFamily="2" charset="-122"/>
            </a:endParaRPr>
          </a:p>
        </p:txBody>
      </p:sp>
      <p:sp>
        <p:nvSpPr>
          <p:cNvPr id="119811" name="Text Box 2">
            <a:extLst>
              <a:ext uri="{FF2B5EF4-FFF2-40B4-BE49-F238E27FC236}">
                <a16:creationId xmlns:a16="http://schemas.microsoft.com/office/drawing/2014/main" id="{E8B29E57-97AF-43D6-88A0-24BF5CCAD9E9}"/>
              </a:ext>
            </a:extLst>
          </p:cNvPr>
          <p:cNvSpPr txBox="1">
            <a:spLocks noChangeArrowheads="1"/>
          </p:cNvSpPr>
          <p:nvPr/>
        </p:nvSpPr>
        <p:spPr bwMode="auto">
          <a:xfrm>
            <a:off x="762000" y="1371600"/>
            <a:ext cx="6781800" cy="1570038"/>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latin typeface="Times New Roman" panose="02020603050405020304" pitchFamily="18" charset="0"/>
                <a:ea typeface="宋体" panose="02010600030101010101" pitchFamily="2" charset="-122"/>
              </a:rPr>
              <a:t>Homework: (Due on March 30)</a:t>
            </a:r>
          </a:p>
          <a:p>
            <a:pPr>
              <a:spcBef>
                <a:spcPct val="50000"/>
              </a:spcBef>
              <a:buFont typeface="Wingdings" panose="05000000000000000000" pitchFamily="2" charset="2"/>
              <a:buNone/>
            </a:pPr>
            <a:r>
              <a:rPr kumimoji="1" lang="en-US" altLang="zh-CN" i="1" u="sng">
                <a:solidFill>
                  <a:srgbClr val="FF0000"/>
                </a:solidFill>
                <a:latin typeface="Times New Roman" panose="02020603050405020304" pitchFamily="18" charset="0"/>
                <a:sym typeface="Symbol" panose="05050102010706020507" pitchFamily="18" charset="2"/>
              </a:rPr>
              <a:t>Ver. 8 &amp; Ver. 7</a:t>
            </a:r>
          </a:p>
          <a:p>
            <a:pPr>
              <a:spcBef>
                <a:spcPct val="50000"/>
              </a:spcBef>
              <a:buFont typeface="Wingdings" panose="05000000000000000000" pitchFamily="2" charset="2"/>
              <a:buNone/>
            </a:pPr>
            <a:r>
              <a:rPr kumimoji="1" lang="en-US" altLang="zh-CN">
                <a:solidFill>
                  <a:srgbClr val="FF0000"/>
                </a:solidFill>
                <a:latin typeface="Times New Roman" panose="02020603050405020304" pitchFamily="18" charset="0"/>
                <a:sym typeface="Symbol" panose="05050102010706020507" pitchFamily="18" charset="2"/>
              </a:rPr>
              <a:t>Sec. 5.4  </a:t>
            </a:r>
            <a:r>
              <a:rPr kumimoji="1" lang="en-US" altLang="zh-CN">
                <a:latin typeface="Times New Roman" panose="02020603050405020304" pitchFamily="18" charset="0"/>
                <a:sym typeface="Symbol" panose="05050102010706020507" pitchFamily="18" charset="2"/>
              </a:rPr>
              <a:t>29</a:t>
            </a:r>
            <a:endParaRPr kumimoji="1" lang="en-US" altLang="zh-CN">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a:extLst>
              <a:ext uri="{FF2B5EF4-FFF2-40B4-BE49-F238E27FC236}">
                <a16:creationId xmlns:a16="http://schemas.microsoft.com/office/drawing/2014/main" id="{51580C45-7268-4C61-980A-460E92F4362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A506FBA-7284-4778-ACAB-26DAE1092052}" type="slidenum">
              <a:rPr lang="zh-CN" altLang="en-US" sz="1400" b="0" smtClean="0">
                <a:latin typeface="Arial" panose="020B0604020202020204" pitchFamily="34" charset="0"/>
                <a:ea typeface="宋体" panose="02010600030101010101" pitchFamily="2" charset="-122"/>
              </a:rPr>
              <a:pPr/>
              <a:t>5</a:t>
            </a:fld>
            <a:endParaRPr lang="en-US" altLang="zh-CN" sz="1400" b="0">
              <a:latin typeface="Arial" panose="020B0604020202020204" pitchFamily="34" charset="0"/>
              <a:ea typeface="宋体" panose="02010600030101010101" pitchFamily="2" charset="-122"/>
            </a:endParaRPr>
          </a:p>
        </p:txBody>
      </p:sp>
      <p:sp>
        <p:nvSpPr>
          <p:cNvPr id="1703939" name="Text Box 3">
            <a:extLst>
              <a:ext uri="{FF2B5EF4-FFF2-40B4-BE49-F238E27FC236}">
                <a16:creationId xmlns:a16="http://schemas.microsoft.com/office/drawing/2014/main" id="{A38E71C7-8675-4DCF-9753-DF6405AA9E7E}"/>
              </a:ext>
            </a:extLst>
          </p:cNvPr>
          <p:cNvSpPr txBox="1">
            <a:spLocks noChangeArrowheads="1"/>
          </p:cNvSpPr>
          <p:nvPr/>
        </p:nvSpPr>
        <p:spPr bwMode="auto">
          <a:xfrm>
            <a:off x="142875" y="47625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2</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Prove that every amount of postage of </a:t>
            </a:r>
            <a:r>
              <a:rPr lang="en-US" altLang="zh-CN">
                <a:latin typeface="Times New Roman" panose="02020603050405020304" pitchFamily="18" charset="0"/>
                <a:ea typeface="Cambria Math" panose="02040503050406030204" pitchFamily="18" charset="0"/>
                <a:cs typeface="Times New Roman" panose="02020603050405020304" pitchFamily="18" charset="0"/>
              </a:rPr>
              <a:t>12</a:t>
            </a:r>
            <a:r>
              <a:rPr lang="en-US" altLang="zh-CN">
                <a:latin typeface="Times New Roman" panose="02020603050405020304" pitchFamily="18" charset="0"/>
                <a:cs typeface="Times New Roman" panose="02020603050405020304" pitchFamily="18" charset="0"/>
              </a:rPr>
              <a:t> cents or more can be formed using just </a:t>
            </a:r>
            <a:r>
              <a:rPr lang="en-US" altLang="zh-CN">
                <a:latin typeface="Times New Roman" panose="02020603050405020304" pitchFamily="18" charset="0"/>
              </a:rPr>
              <a:t>4</a:t>
            </a:r>
            <a:r>
              <a:rPr lang="en-US" altLang="zh-CN">
                <a:latin typeface="Times New Roman" panose="02020603050405020304" pitchFamily="18" charset="0"/>
                <a:cs typeface="Times New Roman" panose="02020603050405020304" pitchFamily="18" charset="0"/>
              </a:rPr>
              <a:t>-cent and </a:t>
            </a:r>
            <a:r>
              <a:rPr lang="en-US" altLang="zh-CN">
                <a:latin typeface="Times New Roman" panose="02020603050405020304" pitchFamily="18" charset="0"/>
              </a:rPr>
              <a:t>5</a:t>
            </a:r>
            <a:r>
              <a:rPr lang="en-US" altLang="zh-CN">
                <a:latin typeface="Times New Roman" panose="02020603050405020304" pitchFamily="18" charset="0"/>
                <a:cs typeface="Times New Roman" panose="02020603050405020304" pitchFamily="18" charset="0"/>
              </a:rPr>
              <a:t>-cent stamps. </a:t>
            </a:r>
          </a:p>
        </p:txBody>
      </p:sp>
      <p:sp>
        <p:nvSpPr>
          <p:cNvPr id="1703940" name="AutoShape 4">
            <a:extLst>
              <a:ext uri="{FF2B5EF4-FFF2-40B4-BE49-F238E27FC236}">
                <a16:creationId xmlns:a16="http://schemas.microsoft.com/office/drawing/2014/main" id="{42D64723-DB6B-451A-905B-FF5AA50EE60B}"/>
              </a:ext>
            </a:extLst>
          </p:cNvPr>
          <p:cNvSpPr>
            <a:spLocks noChangeArrowheads="1"/>
          </p:cNvSpPr>
          <p:nvPr/>
        </p:nvSpPr>
        <p:spPr bwMode="auto">
          <a:xfrm>
            <a:off x="142875" y="1357313"/>
            <a:ext cx="8677275" cy="5095875"/>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03941" name="Text Box 5">
            <a:extLst>
              <a:ext uri="{FF2B5EF4-FFF2-40B4-BE49-F238E27FC236}">
                <a16:creationId xmlns:a16="http://schemas.microsoft.com/office/drawing/2014/main" id="{65F807C4-79DC-45EE-8B22-1BB454DE7DBD}"/>
              </a:ext>
            </a:extLst>
          </p:cNvPr>
          <p:cNvSpPr txBox="1">
            <a:spLocks noChangeArrowheads="1"/>
          </p:cNvSpPr>
          <p:nvPr/>
        </p:nvSpPr>
        <p:spPr bwMode="auto">
          <a:xfrm>
            <a:off x="395288" y="1628775"/>
            <a:ext cx="8424862"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Let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be “</a:t>
            </a:r>
            <a:r>
              <a:rPr lang="en-US" altLang="zh-CN" sz="2200">
                <a:latin typeface="Times New Roman" panose="02020603050405020304" pitchFamily="18" charset="0"/>
                <a:cs typeface="Times New Roman" panose="02020603050405020304" pitchFamily="18" charset="0"/>
              </a:rPr>
              <a:t>postage of </a:t>
            </a:r>
            <a:r>
              <a:rPr lang="en-US" altLang="zh-CN" sz="2200" i="1">
                <a:latin typeface="Times New Roman" panose="02020603050405020304" pitchFamily="18" charset="0"/>
                <a:cs typeface="Times New Roman" panose="02020603050405020304" pitchFamily="18" charset="0"/>
              </a:rPr>
              <a:t>n</a:t>
            </a:r>
            <a:r>
              <a:rPr lang="en-US" altLang="zh-CN" sz="2200">
                <a:latin typeface="Times New Roman" panose="02020603050405020304" pitchFamily="18" charset="0"/>
                <a:cs typeface="Times New Roman" panose="02020603050405020304" pitchFamily="18" charset="0"/>
              </a:rPr>
              <a:t> cents can be formed using </a:t>
            </a:r>
            <a:r>
              <a:rPr lang="en-US" altLang="zh-CN" sz="220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200">
                <a:latin typeface="Times New Roman" panose="02020603050405020304" pitchFamily="18" charset="0"/>
                <a:cs typeface="Times New Roman" panose="02020603050405020304" pitchFamily="18" charset="0"/>
              </a:rPr>
              <a:t>-cent and </a:t>
            </a:r>
            <a:r>
              <a:rPr lang="en-US" altLang="zh-CN" sz="2200">
                <a:latin typeface="Times New Roman" panose="02020603050405020304" pitchFamily="18" charset="0"/>
              </a:rPr>
              <a:t>5-cent stamps.</a:t>
            </a:r>
            <a:r>
              <a:rPr kumimoji="1" lang="en-US" altLang="zh-CN" sz="2200">
                <a:latin typeface="Times New Roman" panose="02020603050405020304" pitchFamily="18" charset="0"/>
                <a:ea typeface="宋体" panose="02010600030101010101" pitchFamily="2" charset="-122"/>
              </a:rPr>
              <a:t>”</a:t>
            </a:r>
          </a:p>
          <a:p>
            <a:pPr marL="0" lvl="1" algn="just" eaLnBrk="1" hangingPunct="1">
              <a:spcBef>
                <a:spcPct val="20000"/>
              </a:spcBef>
            </a:pPr>
            <a:r>
              <a:rPr kumimoji="1" lang="en-US" altLang="zh-CN" sz="2200">
                <a:latin typeface="Times New Roman" panose="02020603050405020304" pitchFamily="18" charset="0"/>
                <a:ea typeface="宋体" panose="02010600030101010101" pitchFamily="2" charset="-122"/>
              </a:rPr>
              <a:t>(1) Basis step:</a:t>
            </a:r>
            <a:r>
              <a:rPr kumimoji="1" lang="en-US" altLang="zh-CN" sz="2200" i="1">
                <a:latin typeface="Times New Roman" panose="02020603050405020304" pitchFamily="18" charset="0"/>
                <a:ea typeface="宋体" panose="02010600030101010101" pitchFamily="2" charset="-122"/>
              </a:rPr>
              <a:t> P</a:t>
            </a:r>
            <a:r>
              <a:rPr kumimoji="1" lang="en-US" altLang="zh-CN" sz="2200">
                <a:latin typeface="Times New Roman" panose="02020603050405020304" pitchFamily="18" charset="0"/>
                <a:ea typeface="宋体" panose="02010600030101010101" pitchFamily="2" charset="-122"/>
              </a:rPr>
              <a:t>(12) is true </a:t>
            </a:r>
            <a:r>
              <a:rPr lang="en-US" altLang="zh-CN" sz="2200">
                <a:latin typeface="Times New Roman" panose="02020603050405020304" pitchFamily="18" charset="0"/>
                <a:ea typeface="宋体" panose="02010600030101010101" pitchFamily="2" charset="-122"/>
              </a:rPr>
              <a:t>because p</a:t>
            </a:r>
            <a:r>
              <a:rPr lang="en-US" altLang="zh-CN" sz="2200">
                <a:latin typeface="Times New Roman" panose="02020603050405020304" pitchFamily="18" charset="0"/>
                <a:cs typeface="Times New Roman" panose="02020603050405020304" pitchFamily="18" charset="0"/>
              </a:rPr>
              <a:t>ostage of </a:t>
            </a:r>
            <a:r>
              <a:rPr lang="en-US" altLang="zh-CN" sz="2200">
                <a:latin typeface="Times New Roman" panose="02020603050405020304" pitchFamily="18" charset="0"/>
              </a:rPr>
              <a:t>12</a:t>
            </a:r>
            <a:r>
              <a:rPr lang="en-US" altLang="zh-CN" sz="2200">
                <a:latin typeface="Times New Roman" panose="02020603050405020304" pitchFamily="18" charset="0"/>
                <a:cs typeface="Times New Roman" panose="02020603050405020304" pitchFamily="18" charset="0"/>
              </a:rPr>
              <a:t> cents can be formed using three </a:t>
            </a:r>
            <a:r>
              <a:rPr lang="en-US" altLang="zh-CN" sz="2200">
                <a:latin typeface="Times New Roman" panose="02020603050405020304" pitchFamily="18" charset="0"/>
              </a:rPr>
              <a:t>4</a:t>
            </a:r>
            <a:r>
              <a:rPr lang="en-US" altLang="zh-CN" sz="2200">
                <a:latin typeface="Times New Roman" panose="02020603050405020304" pitchFamily="18" charset="0"/>
                <a:cs typeface="Times New Roman" panose="02020603050405020304" pitchFamily="18" charset="0"/>
              </a:rPr>
              <a:t>-cent stamps. </a:t>
            </a:r>
            <a:endParaRPr kumimoji="1" lang="en-US" altLang="zh-CN" sz="2200">
              <a:latin typeface="Times New Roman" panose="02020603050405020304" pitchFamily="18" charset="0"/>
              <a:ea typeface="宋体" panose="02010600030101010101" pitchFamily="2" charset="-122"/>
            </a:endParaRP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(2) Inductive step: </a:t>
            </a:r>
            <a:r>
              <a:rPr lang="en-US" altLang="zh-CN" sz="2200">
                <a:latin typeface="Times New Roman" panose="02020603050405020304" pitchFamily="18" charset="0"/>
                <a:cs typeface="Times New Roman" panose="02020603050405020304" pitchFamily="18" charset="0"/>
              </a:rPr>
              <a:t>The inductive hypothesis </a:t>
            </a:r>
            <a:r>
              <a:rPr lang="en-US" altLang="zh-CN" sz="2200" i="1">
                <a:latin typeface="Times New Roman" panose="02020603050405020304" pitchFamily="18" charset="0"/>
                <a:cs typeface="Times New Roman" panose="02020603050405020304" pitchFamily="18" charset="0"/>
              </a:rPr>
              <a:t>P</a:t>
            </a:r>
            <a:r>
              <a:rPr lang="en-US" altLang="zh-CN" sz="2200">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for any positive integer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is that postage of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cents can be formed using </a:t>
            </a:r>
            <a:r>
              <a:rPr lang="en-US" altLang="zh-CN" sz="2200">
                <a:latin typeface="Times New Roman" panose="02020603050405020304" pitchFamily="18" charset="0"/>
              </a:rPr>
              <a:t>4</a:t>
            </a:r>
            <a:r>
              <a:rPr lang="en-US" altLang="zh-CN" sz="2200">
                <a:latin typeface="Times New Roman" panose="02020603050405020304" pitchFamily="18" charset="0"/>
                <a:cs typeface="Times New Roman" panose="02020603050405020304" pitchFamily="18" charset="0"/>
              </a:rPr>
              <a:t>-cent and </a:t>
            </a:r>
            <a:r>
              <a:rPr lang="en-US" altLang="zh-CN" sz="2200">
                <a:latin typeface="Times New Roman" panose="02020603050405020304" pitchFamily="18" charset="0"/>
              </a:rPr>
              <a:t>5</a:t>
            </a:r>
            <a:r>
              <a:rPr lang="en-US" altLang="zh-CN" sz="2200">
                <a:latin typeface="Times New Roman" panose="02020603050405020304" pitchFamily="18" charset="0"/>
                <a:cs typeface="Times New Roman" panose="02020603050405020304" pitchFamily="18" charset="0"/>
              </a:rPr>
              <a:t>-cent stamps. To show P(</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 </a:t>
            </a:r>
            <a:r>
              <a:rPr lang="en-US" altLang="zh-CN" sz="2200">
                <a:latin typeface="Times New Roman" panose="02020603050405020304" pitchFamily="18" charset="0"/>
              </a:rPr>
              <a:t>1</a:t>
            </a:r>
            <a:r>
              <a:rPr lang="en-US" altLang="zh-CN" sz="2200">
                <a:latin typeface="Times New Roman" panose="02020603050405020304" pitchFamily="18" charset="0"/>
                <a:cs typeface="Times New Roman" panose="02020603050405020304" pitchFamily="18" charset="0"/>
              </a:rPr>
              <a:t>) where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12</a:t>
            </a:r>
            <a:r>
              <a:rPr lang="en-US" altLang="zh-CN" sz="2200">
                <a:latin typeface="Times New Roman" panose="02020603050405020304" pitchFamily="18" charset="0"/>
                <a:cs typeface="Times New Roman" panose="02020603050405020304" pitchFamily="18" charset="0"/>
              </a:rPr>
              <a:t> , we consider two cases:</a:t>
            </a:r>
            <a:endParaRPr lang="en-US" altLang="zh-CN" sz="2200">
              <a:latin typeface="Times New Roman" panose="02020603050405020304" pitchFamily="18" charset="0"/>
            </a:endParaRPr>
          </a:p>
          <a:p>
            <a:pPr algn="just" eaLnBrk="1" hangingPunct="1">
              <a:spcBef>
                <a:spcPct val="20000"/>
              </a:spcBef>
              <a:buFont typeface="Wingdings" panose="05000000000000000000" pitchFamily="2" charset="2"/>
              <a:buAutoNum type="alphaLcParenR"/>
            </a:pPr>
            <a:r>
              <a:rPr lang="en-US" altLang="zh-CN" sz="2000">
                <a:latin typeface="Times New Roman" panose="02020603050405020304" pitchFamily="18" charset="0"/>
              </a:rPr>
              <a:t>If at least one 4</a:t>
            </a:r>
            <a:r>
              <a:rPr lang="en-US" altLang="zh-CN" sz="2000">
                <a:latin typeface="Times New Roman" panose="02020603050405020304" pitchFamily="18" charset="0"/>
                <a:cs typeface="Times New Roman" panose="02020603050405020304" pitchFamily="18" charset="0"/>
              </a:rPr>
              <a:t>-cent stamp has been used, then a </a:t>
            </a:r>
            <a:r>
              <a:rPr lang="en-US" altLang="zh-CN" sz="2000">
                <a:latin typeface="Times New Roman" panose="02020603050405020304" pitchFamily="18" charset="0"/>
              </a:rPr>
              <a:t>4</a:t>
            </a:r>
            <a:r>
              <a:rPr lang="en-US" altLang="zh-CN" sz="2000">
                <a:latin typeface="Times New Roman" panose="02020603050405020304" pitchFamily="18" charset="0"/>
                <a:cs typeface="Times New Roman" panose="02020603050405020304" pitchFamily="18" charset="0"/>
              </a:rPr>
              <a:t>-cent stamp can be replaced with a </a:t>
            </a:r>
            <a:r>
              <a:rPr lang="en-US" altLang="zh-CN" sz="2000">
                <a:latin typeface="Times New Roman" panose="02020603050405020304" pitchFamily="18" charset="0"/>
              </a:rPr>
              <a:t>5</a:t>
            </a:r>
            <a:r>
              <a:rPr lang="en-US" altLang="zh-CN" sz="2000">
                <a:latin typeface="Times New Roman" panose="02020603050405020304" pitchFamily="18" charset="0"/>
                <a:cs typeface="Times New Roman" panose="02020603050405020304" pitchFamily="18" charset="0"/>
              </a:rPr>
              <a:t>-cent stamp to yield a total of k + </a:t>
            </a:r>
            <a:r>
              <a:rPr lang="en-US" altLang="zh-CN" sz="2000">
                <a:latin typeface="Times New Roman" panose="02020603050405020304" pitchFamily="18" charset="0"/>
              </a:rPr>
              <a:t>1 cents.</a:t>
            </a:r>
          </a:p>
          <a:p>
            <a:pPr algn="just" eaLnBrk="1" hangingPunct="1">
              <a:spcBef>
                <a:spcPct val="20000"/>
              </a:spcBef>
              <a:buFont typeface="Wingdings" panose="05000000000000000000" pitchFamily="2" charset="2"/>
              <a:buAutoNum type="alphaLcParenR"/>
            </a:pPr>
            <a:r>
              <a:rPr lang="en-US" altLang="zh-CN" sz="2000">
                <a:latin typeface="Times New Roman" panose="02020603050405020304" pitchFamily="18" charset="0"/>
              </a:rPr>
              <a:t>Otherwise, no  4</a:t>
            </a:r>
            <a:r>
              <a:rPr lang="en-US" altLang="zh-CN" sz="2000">
                <a:latin typeface="Times New Roman" panose="02020603050405020304" pitchFamily="18" charset="0"/>
                <a:cs typeface="Times New Roman" panose="02020603050405020304" pitchFamily="18" charset="0"/>
              </a:rPr>
              <a:t>-cent stamp have been used and at least three </a:t>
            </a:r>
            <a:r>
              <a:rPr lang="en-US" altLang="zh-CN" sz="2000">
                <a:latin typeface="Times New Roman" panose="02020603050405020304" pitchFamily="18" charset="0"/>
              </a:rPr>
              <a:t>5</a:t>
            </a:r>
            <a:r>
              <a:rPr lang="en-US" altLang="zh-CN" sz="2000">
                <a:latin typeface="Times New Roman" panose="02020603050405020304" pitchFamily="18" charset="0"/>
                <a:cs typeface="Times New Roman" panose="02020603050405020304" pitchFamily="18" charset="0"/>
              </a:rPr>
              <a:t>-cent stamps were used. Three </a:t>
            </a:r>
            <a:r>
              <a:rPr lang="en-US" altLang="zh-CN" sz="2000">
                <a:latin typeface="Times New Roman" panose="02020603050405020304" pitchFamily="18" charset="0"/>
              </a:rPr>
              <a:t>5</a:t>
            </a:r>
            <a:r>
              <a:rPr lang="en-US" altLang="zh-CN" sz="2000">
                <a:latin typeface="Times New Roman" panose="02020603050405020304" pitchFamily="18" charset="0"/>
                <a:cs typeface="Times New Roman" panose="02020603050405020304" pitchFamily="18" charset="0"/>
              </a:rPr>
              <a:t>-cent stamps can be replaced by four </a:t>
            </a:r>
            <a:r>
              <a:rPr lang="en-US" altLang="zh-CN" sz="2000">
                <a:latin typeface="Times New Roman" panose="02020603050405020304" pitchFamily="18" charset="0"/>
              </a:rPr>
              <a:t>4</a:t>
            </a:r>
            <a:r>
              <a:rPr lang="en-US" altLang="zh-CN" sz="2000">
                <a:latin typeface="Times New Roman" panose="02020603050405020304" pitchFamily="18" charset="0"/>
                <a:cs typeface="Times New Roman" panose="02020603050405020304" pitchFamily="18" charset="0"/>
              </a:rPr>
              <a:t>-cent stamps to yield a total of k + </a:t>
            </a:r>
            <a:r>
              <a:rPr lang="en-US" altLang="zh-CN" sz="2000">
                <a:latin typeface="Times New Roman" panose="02020603050405020304" pitchFamily="18" charset="0"/>
              </a:rPr>
              <a:t>1 cents.</a:t>
            </a:r>
            <a:endParaRPr kumimoji="1" lang="en-US" altLang="zh-CN" sz="2200">
              <a:latin typeface="Times New Roman" panose="02020603050405020304" pitchFamily="18" charset="0"/>
              <a:ea typeface="宋体" panose="02010600030101010101" pitchFamily="2" charset="-122"/>
            </a:endParaRP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Therefore, </a:t>
            </a:r>
            <a:r>
              <a:rPr kumimoji="1" lang="en-US" altLang="zh-CN" sz="2200">
                <a:latin typeface="Symbol" panose="05050102010706020507" pitchFamily="18" charset="2"/>
                <a:ea typeface="宋体" panose="02010600030101010101" pitchFamily="2" charset="-122"/>
              </a:rPr>
              <a:t>"</a:t>
            </a:r>
            <a:r>
              <a:rPr lang="en-US" altLang="zh-CN" sz="2200" i="1">
                <a:latin typeface="Times New Roman" panose="02020603050405020304" pitchFamily="18" charset="0"/>
                <a:cs typeface="Times New Roman" panose="02020603050405020304" pitchFamily="18" charset="0"/>
              </a:rPr>
              <a:t>n</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12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by mathematical induction.</a:t>
            </a:r>
          </a:p>
        </p:txBody>
      </p:sp>
      <p:sp>
        <p:nvSpPr>
          <p:cNvPr id="40966" name="Text Box 6">
            <a:extLst>
              <a:ext uri="{FF2B5EF4-FFF2-40B4-BE49-F238E27FC236}">
                <a16:creationId xmlns:a16="http://schemas.microsoft.com/office/drawing/2014/main" id="{46B9DD66-18C5-445F-A917-E396F6C60B28}"/>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03939"/>
                                        </p:tgtEl>
                                        <p:attrNameLst>
                                          <p:attrName>style.visibility</p:attrName>
                                        </p:attrNameLst>
                                      </p:cBhvr>
                                      <p:to>
                                        <p:strVal val="visible"/>
                                      </p:to>
                                    </p:set>
                                    <p:animEffect transition="in" filter="wipe(left)">
                                      <p:cBhvr>
                                        <p:cTn id="7" dur="500"/>
                                        <p:tgtEl>
                                          <p:spTgt spid="170393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03940"/>
                                        </p:tgtEl>
                                        <p:attrNameLst>
                                          <p:attrName>style.visibility</p:attrName>
                                        </p:attrNameLst>
                                      </p:cBhvr>
                                      <p:to>
                                        <p:strVal val="visible"/>
                                      </p:to>
                                    </p:set>
                                    <p:animEffect transition="in" filter="wipe(up)">
                                      <p:cBhvr>
                                        <p:cTn id="12" dur="500"/>
                                        <p:tgtEl>
                                          <p:spTgt spid="1703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03941">
                                            <p:txEl>
                                              <p:pRg st="0" end="0"/>
                                            </p:txEl>
                                          </p:spTgt>
                                        </p:tgtEl>
                                        <p:attrNameLst>
                                          <p:attrName>style.visibility</p:attrName>
                                        </p:attrNameLst>
                                      </p:cBhvr>
                                      <p:to>
                                        <p:strVal val="visible"/>
                                      </p:to>
                                    </p:set>
                                    <p:animEffect transition="in" filter="wipe(left)">
                                      <p:cBhvr>
                                        <p:cTn id="17" dur="500"/>
                                        <p:tgtEl>
                                          <p:spTgt spid="170394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03941">
                                            <p:txEl>
                                              <p:pRg st="1" end="1"/>
                                            </p:txEl>
                                          </p:spTgt>
                                        </p:tgtEl>
                                        <p:attrNameLst>
                                          <p:attrName>style.visibility</p:attrName>
                                        </p:attrNameLst>
                                      </p:cBhvr>
                                      <p:to>
                                        <p:strVal val="visible"/>
                                      </p:to>
                                    </p:set>
                                    <p:animEffect transition="in" filter="wipe(left)">
                                      <p:cBhvr>
                                        <p:cTn id="22" dur="500"/>
                                        <p:tgtEl>
                                          <p:spTgt spid="1703941">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03941">
                                            <p:txEl>
                                              <p:pRg st="2" end="2"/>
                                            </p:txEl>
                                          </p:spTgt>
                                        </p:tgtEl>
                                        <p:attrNameLst>
                                          <p:attrName>style.visibility</p:attrName>
                                        </p:attrNameLst>
                                      </p:cBhvr>
                                      <p:to>
                                        <p:strVal val="visible"/>
                                      </p:to>
                                    </p:set>
                                    <p:animEffect transition="in" filter="wipe(left)">
                                      <p:cBhvr>
                                        <p:cTn id="27" dur="500"/>
                                        <p:tgtEl>
                                          <p:spTgt spid="1703941">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3941">
                                            <p:txEl>
                                              <p:pRg st="3" end="3"/>
                                            </p:txEl>
                                          </p:spTgt>
                                        </p:tgtEl>
                                        <p:attrNameLst>
                                          <p:attrName>style.visibility</p:attrName>
                                        </p:attrNameLst>
                                      </p:cBhvr>
                                      <p:to>
                                        <p:strVal val="visible"/>
                                      </p:to>
                                    </p:set>
                                    <p:animEffect transition="in" filter="wipe(left)">
                                      <p:cBhvr>
                                        <p:cTn id="32" dur="500"/>
                                        <p:tgtEl>
                                          <p:spTgt spid="1703941">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03941">
                                            <p:txEl>
                                              <p:pRg st="4" end="4"/>
                                            </p:txEl>
                                          </p:spTgt>
                                        </p:tgtEl>
                                        <p:attrNameLst>
                                          <p:attrName>style.visibility</p:attrName>
                                        </p:attrNameLst>
                                      </p:cBhvr>
                                      <p:to>
                                        <p:strVal val="visible"/>
                                      </p:to>
                                    </p:set>
                                    <p:animEffect transition="in" filter="wipe(left)">
                                      <p:cBhvr>
                                        <p:cTn id="37" dur="500"/>
                                        <p:tgtEl>
                                          <p:spTgt spid="1703941">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03941">
                                            <p:txEl>
                                              <p:pRg st="5" end="5"/>
                                            </p:txEl>
                                          </p:spTgt>
                                        </p:tgtEl>
                                        <p:attrNameLst>
                                          <p:attrName>style.visibility</p:attrName>
                                        </p:attrNameLst>
                                      </p:cBhvr>
                                      <p:to>
                                        <p:strVal val="visible"/>
                                      </p:to>
                                    </p:set>
                                    <p:animEffect transition="in" filter="wipe(left)">
                                      <p:cBhvr>
                                        <p:cTn id="42" dur="500"/>
                                        <p:tgtEl>
                                          <p:spTgt spid="1703941">
                                            <p:txEl>
                                              <p:pRg st="5" end="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939" grpId="0" autoUpdateAnimBg="0"/>
      <p:bldP spid="1703940" grpId="0" animBg="1" autoUpdateAnimBg="0"/>
      <p:bldP spid="170394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a:extLst>
              <a:ext uri="{FF2B5EF4-FFF2-40B4-BE49-F238E27FC236}">
                <a16:creationId xmlns:a16="http://schemas.microsoft.com/office/drawing/2014/main" id="{EFF36E84-F128-40F5-8AF8-991B26FF19C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54F3739-926D-472B-A4EB-D0598A365733}" type="slidenum">
              <a:rPr lang="zh-CN" altLang="en-US" sz="1400" b="0" smtClean="0">
                <a:latin typeface="Arial" panose="020B0604020202020204" pitchFamily="34" charset="0"/>
                <a:ea typeface="宋体" panose="02010600030101010101" pitchFamily="2" charset="-122"/>
              </a:rPr>
              <a:pPr/>
              <a:t>6</a:t>
            </a:fld>
            <a:endParaRPr lang="en-US" altLang="zh-CN" sz="1400" b="0">
              <a:latin typeface="Arial" panose="020B0604020202020204" pitchFamily="34" charset="0"/>
              <a:ea typeface="宋体" panose="02010600030101010101" pitchFamily="2" charset="-122"/>
            </a:endParaRPr>
          </a:p>
        </p:txBody>
      </p:sp>
      <p:sp>
        <p:nvSpPr>
          <p:cNvPr id="1763331" name="Text Box 3">
            <a:extLst>
              <a:ext uri="{FF2B5EF4-FFF2-40B4-BE49-F238E27FC236}">
                <a16:creationId xmlns:a16="http://schemas.microsoft.com/office/drawing/2014/main" id="{9962A241-E6DD-46B2-B962-F80BE660FC21}"/>
              </a:ext>
            </a:extLst>
          </p:cNvPr>
          <p:cNvSpPr txBox="1">
            <a:spLocks noChangeArrowheads="1"/>
          </p:cNvSpPr>
          <p:nvPr/>
        </p:nvSpPr>
        <p:spPr bwMode="auto">
          <a:xfrm>
            <a:off x="323850" y="692150"/>
            <a:ext cx="8424863" cy="2530475"/>
          </a:xfrm>
          <a:prstGeom prst="rect">
            <a:avLst/>
          </a:prstGeom>
          <a:noFill/>
          <a:ln w="9525">
            <a:noFill/>
            <a:miter lim="800000"/>
            <a:headEnd/>
            <a:tailEnd/>
          </a:ln>
        </p:spPr>
        <p:txBody>
          <a:bodyPr>
            <a:spAutoFit/>
          </a:bodyPr>
          <a:lstStyle/>
          <a:p>
            <a:pPr marL="457200" indent="-457200" eaLnBrk="1" hangingPunct="1">
              <a:spcBef>
                <a:spcPct val="20000"/>
              </a:spcBef>
              <a:defRPr/>
            </a:pPr>
            <a:r>
              <a:rPr kumimoji="1" lang="en-US" altLang="zh-CN" dirty="0">
                <a:solidFill>
                  <a:srgbClr val="FF0000"/>
                </a:solidFill>
                <a:latin typeface="Times New Roman" pitchFamily="18" charset="0"/>
                <a:ea typeface="宋体" pitchFamily="2" charset="-122"/>
              </a:rPr>
              <a:t>Note:</a:t>
            </a:r>
          </a:p>
          <a:p>
            <a:pPr marL="457200" indent="-457200" eaLnBrk="1" hangingPunct="1">
              <a:spcBef>
                <a:spcPct val="20000"/>
              </a:spcBef>
              <a:buFontTx/>
              <a:buAutoNum type="arabicPeriod"/>
              <a:defRPr/>
            </a:pPr>
            <a:r>
              <a:rPr kumimoji="1" lang="en-US" altLang="zh-CN" dirty="0">
                <a:latin typeface="Times New Roman" pitchFamily="18" charset="0"/>
                <a:ea typeface="宋体" pitchFamily="2" charset="-122"/>
              </a:rPr>
              <a:t>The validities of both mathematical induction and strong induction follow from the well-ordering property.</a:t>
            </a:r>
          </a:p>
          <a:p>
            <a:pPr marL="457200" indent="-457200" eaLnBrk="1" hangingPunct="1">
              <a:spcBef>
                <a:spcPct val="20000"/>
              </a:spcBef>
              <a:buFontTx/>
              <a:buAutoNum type="arabicPeriod"/>
              <a:defRPr/>
            </a:pPr>
            <a:r>
              <a:rPr kumimoji="1" lang="en-US" altLang="zh-CN" dirty="0">
                <a:latin typeface="Times New Roman" pitchFamily="18" charset="0"/>
                <a:ea typeface="宋体" pitchFamily="2" charset="-122"/>
              </a:rPr>
              <a:t>In fact, </a:t>
            </a:r>
            <a:r>
              <a:rPr kumimoji="1" lang="en-US" altLang="zh-CN" dirty="0">
                <a:solidFill>
                  <a:srgbClr val="0000CC"/>
                </a:solidFill>
                <a:latin typeface="Times New Roman" pitchFamily="18" charset="0"/>
                <a:ea typeface="宋体" pitchFamily="2" charset="-122"/>
              </a:rPr>
              <a:t>mathematical induction</a:t>
            </a:r>
            <a:r>
              <a:rPr kumimoji="1" lang="en-US" altLang="zh-CN" dirty="0">
                <a:latin typeface="Times New Roman" pitchFamily="18" charset="0"/>
                <a:ea typeface="宋体" pitchFamily="2" charset="-122"/>
              </a:rPr>
              <a:t>, </a:t>
            </a:r>
            <a:r>
              <a:rPr kumimoji="1" lang="en-US" altLang="zh-CN" dirty="0">
                <a:solidFill>
                  <a:srgbClr val="0000CC"/>
                </a:solidFill>
                <a:latin typeface="Times New Roman" pitchFamily="18" charset="0"/>
                <a:ea typeface="宋体" pitchFamily="2" charset="-122"/>
              </a:rPr>
              <a:t>strong induction</a:t>
            </a:r>
            <a:r>
              <a:rPr kumimoji="1" lang="en-US" altLang="zh-CN" dirty="0">
                <a:latin typeface="Times New Roman" pitchFamily="18" charset="0"/>
                <a:ea typeface="宋体" pitchFamily="2" charset="-122"/>
              </a:rPr>
              <a:t>, and  </a:t>
            </a:r>
            <a:r>
              <a:rPr kumimoji="1" lang="en-US" altLang="zh-CN" dirty="0">
                <a:solidFill>
                  <a:schemeClr val="accent2">
                    <a:lumMod val="75000"/>
                  </a:schemeClr>
                </a:solidFill>
                <a:latin typeface="Times New Roman" pitchFamily="18" charset="0"/>
                <a:ea typeface="宋体" pitchFamily="2" charset="-122"/>
              </a:rPr>
              <a:t>well-ordering</a:t>
            </a:r>
            <a:r>
              <a:rPr kumimoji="1" lang="en-US" altLang="zh-CN" dirty="0">
                <a:latin typeface="Times New Roman" pitchFamily="18" charset="0"/>
                <a:ea typeface="宋体" pitchFamily="2" charset="-122"/>
              </a:rPr>
              <a:t> are all equivalent principles.</a:t>
            </a:r>
          </a:p>
          <a:p>
            <a:pPr marL="457200" indent="-457200" eaLnBrk="1" hangingPunct="1">
              <a:spcBef>
                <a:spcPct val="20000"/>
              </a:spcBef>
              <a:buFontTx/>
              <a:buAutoNum type="arabicPeriod"/>
              <a:defRPr/>
            </a:pPr>
            <a:endParaRPr kumimoji="1" lang="en-US" altLang="zh-CN" dirty="0">
              <a:latin typeface="Times New Roman" pitchFamily="18" charset="0"/>
              <a:ea typeface="宋体" pitchFamily="2" charset="-122"/>
            </a:endParaRPr>
          </a:p>
        </p:txBody>
      </p:sp>
      <p:sp>
        <p:nvSpPr>
          <p:cNvPr id="43012" name="Text Box 6">
            <a:extLst>
              <a:ext uri="{FF2B5EF4-FFF2-40B4-BE49-F238E27FC236}">
                <a16:creationId xmlns:a16="http://schemas.microsoft.com/office/drawing/2014/main" id="{DDC473DA-5E94-4147-9332-8FC7F80431C6}"/>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63331">
                                            <p:txEl>
                                              <p:pRg st="0" end="0"/>
                                            </p:txEl>
                                          </p:spTgt>
                                        </p:tgtEl>
                                        <p:attrNameLst>
                                          <p:attrName>style.visibility</p:attrName>
                                        </p:attrNameLst>
                                      </p:cBhvr>
                                      <p:to>
                                        <p:strVal val="visible"/>
                                      </p:to>
                                    </p:set>
                                    <p:animEffect transition="in" filter="strips(downRight)">
                                      <p:cBhvr>
                                        <p:cTn id="7" dur="500"/>
                                        <p:tgtEl>
                                          <p:spTgt spid="1763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63331">
                                            <p:txEl>
                                              <p:pRg st="1" end="1"/>
                                            </p:txEl>
                                          </p:spTgt>
                                        </p:tgtEl>
                                        <p:attrNameLst>
                                          <p:attrName>style.visibility</p:attrName>
                                        </p:attrNameLst>
                                      </p:cBhvr>
                                      <p:to>
                                        <p:strVal val="visible"/>
                                      </p:to>
                                    </p:set>
                                    <p:animEffect transition="in" filter="strips(downRight)">
                                      <p:cBhvr>
                                        <p:cTn id="12" dur="500"/>
                                        <p:tgtEl>
                                          <p:spTgt spid="1763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63331">
                                            <p:txEl>
                                              <p:pRg st="2" end="2"/>
                                            </p:txEl>
                                          </p:spTgt>
                                        </p:tgtEl>
                                        <p:attrNameLst>
                                          <p:attrName>style.visibility</p:attrName>
                                        </p:attrNameLst>
                                      </p:cBhvr>
                                      <p:to>
                                        <p:strVal val="visible"/>
                                      </p:to>
                                    </p:set>
                                    <p:animEffect transition="in" filter="strips(downRight)">
                                      <p:cBhvr>
                                        <p:cTn id="17" dur="500"/>
                                        <p:tgtEl>
                                          <p:spTgt spid="1763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333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a:extLst>
              <a:ext uri="{FF2B5EF4-FFF2-40B4-BE49-F238E27FC236}">
                <a16:creationId xmlns:a16="http://schemas.microsoft.com/office/drawing/2014/main" id="{C7BD5253-1011-4646-B17A-D0659AD6D82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A96B0DA-8C1F-4C85-9C97-74EDA5DF39F6}" type="slidenum">
              <a:rPr lang="zh-CN" altLang="en-US" sz="1400" b="0" smtClean="0">
                <a:latin typeface="Arial" panose="020B0604020202020204" pitchFamily="34" charset="0"/>
                <a:ea typeface="宋体" panose="02010600030101010101" pitchFamily="2" charset="-122"/>
              </a:rPr>
              <a:pPr/>
              <a:t>7</a:t>
            </a:fld>
            <a:endParaRPr lang="en-US" altLang="zh-CN" sz="1400" b="0">
              <a:latin typeface="Arial" panose="020B0604020202020204" pitchFamily="34" charset="0"/>
              <a:ea typeface="宋体" panose="02010600030101010101" pitchFamily="2" charset="-122"/>
            </a:endParaRPr>
          </a:p>
        </p:txBody>
      </p:sp>
      <p:sp>
        <p:nvSpPr>
          <p:cNvPr id="1765378" name="Text Box 2">
            <a:extLst>
              <a:ext uri="{FF2B5EF4-FFF2-40B4-BE49-F238E27FC236}">
                <a16:creationId xmlns:a16="http://schemas.microsoft.com/office/drawing/2014/main" id="{652E485A-4740-4B71-9765-05C1C02144F6}"/>
              </a:ext>
            </a:extLst>
          </p:cNvPr>
          <p:cNvSpPr txBox="1">
            <a:spLocks noChangeArrowheads="1"/>
          </p:cNvSpPr>
          <p:nvPr/>
        </p:nvSpPr>
        <p:spPr bwMode="auto">
          <a:xfrm>
            <a:off x="466725" y="765175"/>
            <a:ext cx="748982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2. Using Strong Induction in Computational Geometry </a:t>
            </a:r>
          </a:p>
        </p:txBody>
      </p:sp>
      <p:sp>
        <p:nvSpPr>
          <p:cNvPr id="1765379" name="Line 3">
            <a:extLst>
              <a:ext uri="{FF2B5EF4-FFF2-40B4-BE49-F238E27FC236}">
                <a16:creationId xmlns:a16="http://schemas.microsoft.com/office/drawing/2014/main" id="{257F984D-3ECC-4C20-BFCB-5A20E3724883}"/>
              </a:ext>
            </a:extLst>
          </p:cNvPr>
          <p:cNvSpPr>
            <a:spLocks noChangeShapeType="1"/>
          </p:cNvSpPr>
          <p:nvPr/>
        </p:nvSpPr>
        <p:spPr bwMode="auto">
          <a:xfrm>
            <a:off x="609600" y="1217613"/>
            <a:ext cx="719772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5380" name="Text Box 4">
            <a:extLst>
              <a:ext uri="{FF2B5EF4-FFF2-40B4-BE49-F238E27FC236}">
                <a16:creationId xmlns:a16="http://schemas.microsoft.com/office/drawing/2014/main" id="{1A76CACC-161B-4D7D-8942-C7255D5419C5}"/>
              </a:ext>
            </a:extLst>
          </p:cNvPr>
          <p:cNvSpPr txBox="1">
            <a:spLocks noChangeArrowheads="1"/>
          </p:cNvSpPr>
          <p:nvPr/>
        </p:nvSpPr>
        <p:spPr bwMode="auto">
          <a:xfrm>
            <a:off x="468313" y="1341438"/>
            <a:ext cx="76200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Some terms:</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polygon</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side, vertex</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a polygon is simple</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Every simple polygon divides the plane into two regions: its interior, its exterior.</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convex, nonconvex</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diagonal, interior diagonal</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triangulation</a:t>
            </a:r>
          </a:p>
        </p:txBody>
      </p:sp>
      <p:sp>
        <p:nvSpPr>
          <p:cNvPr id="45062" name="Text Box 7">
            <a:extLst>
              <a:ext uri="{FF2B5EF4-FFF2-40B4-BE49-F238E27FC236}">
                <a16:creationId xmlns:a16="http://schemas.microsoft.com/office/drawing/2014/main" id="{399ED6F6-BF96-4D55-897F-8149F33F7475}"/>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5378"/>
                                        </p:tgtEl>
                                        <p:attrNameLst>
                                          <p:attrName>style.visibility</p:attrName>
                                        </p:attrNameLst>
                                      </p:cBhvr>
                                      <p:to>
                                        <p:strVal val="visible"/>
                                      </p:to>
                                    </p:set>
                                    <p:animEffect transition="in" filter="strips(downRight)">
                                      <p:cBhvr>
                                        <p:cTn id="7" dur="500"/>
                                        <p:tgtEl>
                                          <p:spTgt spid="176537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65379"/>
                                        </p:tgtEl>
                                        <p:attrNameLst>
                                          <p:attrName>style.visibility</p:attrName>
                                        </p:attrNameLst>
                                      </p:cBhvr>
                                      <p:to>
                                        <p:strVal val="visible"/>
                                      </p:to>
                                    </p:set>
                                    <p:animEffect transition="in" filter="wipe(left)">
                                      <p:cBhvr>
                                        <p:cTn id="11" dur="500"/>
                                        <p:tgtEl>
                                          <p:spTgt spid="17653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65380">
                                            <p:txEl>
                                              <p:pRg st="0" end="0"/>
                                            </p:txEl>
                                          </p:spTgt>
                                        </p:tgtEl>
                                        <p:attrNameLst>
                                          <p:attrName>style.visibility</p:attrName>
                                        </p:attrNameLst>
                                      </p:cBhvr>
                                      <p:to>
                                        <p:strVal val="visible"/>
                                      </p:to>
                                    </p:set>
                                    <p:animEffect transition="in" filter="wipe(left)">
                                      <p:cBhvr>
                                        <p:cTn id="16" dur="500"/>
                                        <p:tgtEl>
                                          <p:spTgt spid="1765380">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65380">
                                            <p:txEl>
                                              <p:pRg st="1" end="1"/>
                                            </p:txEl>
                                          </p:spTgt>
                                        </p:tgtEl>
                                        <p:attrNameLst>
                                          <p:attrName>style.visibility</p:attrName>
                                        </p:attrNameLst>
                                      </p:cBhvr>
                                      <p:to>
                                        <p:strVal val="visible"/>
                                      </p:to>
                                    </p:set>
                                    <p:animEffect transition="in" filter="wipe(left)">
                                      <p:cBhvr>
                                        <p:cTn id="21" dur="500"/>
                                        <p:tgtEl>
                                          <p:spTgt spid="1765380">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65380">
                                            <p:txEl>
                                              <p:pRg st="2" end="2"/>
                                            </p:txEl>
                                          </p:spTgt>
                                        </p:tgtEl>
                                        <p:attrNameLst>
                                          <p:attrName>style.visibility</p:attrName>
                                        </p:attrNameLst>
                                      </p:cBhvr>
                                      <p:to>
                                        <p:strVal val="visible"/>
                                      </p:to>
                                    </p:set>
                                    <p:animEffect transition="in" filter="wipe(left)">
                                      <p:cBhvr>
                                        <p:cTn id="26" dur="500"/>
                                        <p:tgtEl>
                                          <p:spTgt spid="1765380">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65380">
                                            <p:txEl>
                                              <p:pRg st="3" end="3"/>
                                            </p:txEl>
                                          </p:spTgt>
                                        </p:tgtEl>
                                        <p:attrNameLst>
                                          <p:attrName>style.visibility</p:attrName>
                                        </p:attrNameLst>
                                      </p:cBhvr>
                                      <p:to>
                                        <p:strVal val="visible"/>
                                      </p:to>
                                    </p:set>
                                    <p:animEffect transition="in" filter="wipe(left)">
                                      <p:cBhvr>
                                        <p:cTn id="31" dur="500"/>
                                        <p:tgtEl>
                                          <p:spTgt spid="1765380">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65380">
                                            <p:txEl>
                                              <p:pRg st="4" end="4"/>
                                            </p:txEl>
                                          </p:spTgt>
                                        </p:tgtEl>
                                        <p:attrNameLst>
                                          <p:attrName>style.visibility</p:attrName>
                                        </p:attrNameLst>
                                      </p:cBhvr>
                                      <p:to>
                                        <p:strVal val="visible"/>
                                      </p:to>
                                    </p:set>
                                    <p:animEffect transition="in" filter="wipe(left)">
                                      <p:cBhvr>
                                        <p:cTn id="36" dur="500"/>
                                        <p:tgtEl>
                                          <p:spTgt spid="1765380">
                                            <p:txEl>
                                              <p:pRg st="4" end="4"/>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65380">
                                            <p:txEl>
                                              <p:pRg st="5" end="5"/>
                                            </p:txEl>
                                          </p:spTgt>
                                        </p:tgtEl>
                                        <p:attrNameLst>
                                          <p:attrName>style.visibility</p:attrName>
                                        </p:attrNameLst>
                                      </p:cBhvr>
                                      <p:to>
                                        <p:strVal val="visible"/>
                                      </p:to>
                                    </p:set>
                                    <p:animEffect transition="in" filter="wipe(left)">
                                      <p:cBhvr>
                                        <p:cTn id="41" dur="500"/>
                                        <p:tgtEl>
                                          <p:spTgt spid="1765380">
                                            <p:txEl>
                                              <p:pRg st="5" end="5"/>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65380">
                                            <p:txEl>
                                              <p:pRg st="6" end="6"/>
                                            </p:txEl>
                                          </p:spTgt>
                                        </p:tgtEl>
                                        <p:attrNameLst>
                                          <p:attrName>style.visibility</p:attrName>
                                        </p:attrNameLst>
                                      </p:cBhvr>
                                      <p:to>
                                        <p:strVal val="visible"/>
                                      </p:to>
                                    </p:set>
                                    <p:animEffect transition="in" filter="wipe(left)">
                                      <p:cBhvr>
                                        <p:cTn id="46" dur="500"/>
                                        <p:tgtEl>
                                          <p:spTgt spid="1765380">
                                            <p:txEl>
                                              <p:pRg st="6" end="6"/>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3" name="TYPE.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65380">
                                            <p:txEl>
                                              <p:pRg st="7" end="7"/>
                                            </p:txEl>
                                          </p:spTgt>
                                        </p:tgtEl>
                                        <p:attrNameLst>
                                          <p:attrName>style.visibility</p:attrName>
                                        </p:attrNameLst>
                                      </p:cBhvr>
                                      <p:to>
                                        <p:strVal val="visible"/>
                                      </p:to>
                                    </p:set>
                                    <p:animEffect transition="in" filter="wipe(left)">
                                      <p:cBhvr>
                                        <p:cTn id="51" dur="500"/>
                                        <p:tgtEl>
                                          <p:spTgt spid="1765380">
                                            <p:txEl>
                                              <p:pRg st="7" end="7"/>
                                            </p:txEl>
                                          </p:spTgt>
                                        </p:tgtEl>
                                      </p:cBhvr>
                                    </p:animEffect>
                                  </p:childTnLst>
                                  <p:subTnLst>
                                    <p:audio>
                                      <p:cMediaNode>
                                        <p:cTn display="0" masterRel="sameClick">
                                          <p:stCondLst>
                                            <p:cond evt="begin" delay="0">
                                              <p:tn val="49"/>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5378" grpId="0" autoUpdateAnimBg="0"/>
      <p:bldP spid="1765380"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a:extLst>
              <a:ext uri="{FF2B5EF4-FFF2-40B4-BE49-F238E27FC236}">
                <a16:creationId xmlns:a16="http://schemas.microsoft.com/office/drawing/2014/main" id="{BF195A3D-487B-4C46-8955-07E0A7A41CF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C36F2A7-D405-444F-B1E0-059ED45B818F}" type="slidenum">
              <a:rPr lang="zh-CN" altLang="en-US" sz="1400" b="0" smtClean="0">
                <a:latin typeface="Arial" panose="020B0604020202020204" pitchFamily="34" charset="0"/>
                <a:ea typeface="宋体" panose="02010600030101010101" pitchFamily="2" charset="-122"/>
              </a:rPr>
              <a:pPr/>
              <a:t>8</a:t>
            </a:fld>
            <a:endParaRPr lang="en-US" altLang="zh-CN" sz="1400" b="0">
              <a:latin typeface="Arial" panose="020B0604020202020204" pitchFamily="34" charset="0"/>
              <a:ea typeface="宋体" panose="02010600030101010101" pitchFamily="2" charset="-122"/>
            </a:endParaRPr>
          </a:p>
        </p:txBody>
      </p:sp>
      <p:sp>
        <p:nvSpPr>
          <p:cNvPr id="1765378" name="Text Box 2">
            <a:extLst>
              <a:ext uri="{FF2B5EF4-FFF2-40B4-BE49-F238E27FC236}">
                <a16:creationId xmlns:a16="http://schemas.microsoft.com/office/drawing/2014/main" id="{02D460B7-EF11-4A36-92F7-1660AD1B2A37}"/>
              </a:ext>
            </a:extLst>
          </p:cNvPr>
          <p:cNvSpPr txBox="1">
            <a:spLocks noChangeArrowheads="1"/>
          </p:cNvSpPr>
          <p:nvPr/>
        </p:nvSpPr>
        <p:spPr bwMode="auto">
          <a:xfrm>
            <a:off x="466725" y="765175"/>
            <a:ext cx="748982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2. Using Strong Induction in Computational Geometry </a:t>
            </a:r>
          </a:p>
        </p:txBody>
      </p:sp>
      <p:sp>
        <p:nvSpPr>
          <p:cNvPr id="1765379" name="Line 3">
            <a:extLst>
              <a:ext uri="{FF2B5EF4-FFF2-40B4-BE49-F238E27FC236}">
                <a16:creationId xmlns:a16="http://schemas.microsoft.com/office/drawing/2014/main" id="{111B6E0B-4580-47D2-B268-E8E1795CA868}"/>
              </a:ext>
            </a:extLst>
          </p:cNvPr>
          <p:cNvSpPr>
            <a:spLocks noChangeShapeType="1"/>
          </p:cNvSpPr>
          <p:nvPr/>
        </p:nvSpPr>
        <p:spPr bwMode="auto">
          <a:xfrm>
            <a:off x="609600" y="1217613"/>
            <a:ext cx="719772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5382" name="AutoShape 6">
            <a:extLst>
              <a:ext uri="{FF2B5EF4-FFF2-40B4-BE49-F238E27FC236}">
                <a16:creationId xmlns:a16="http://schemas.microsoft.com/office/drawing/2014/main" id="{DB482566-968C-4CAE-967A-EC5B1707EEBA}"/>
              </a:ext>
            </a:extLst>
          </p:cNvPr>
          <p:cNvSpPr>
            <a:spLocks noChangeArrowheads="1"/>
          </p:cNvSpPr>
          <p:nvPr/>
        </p:nvSpPr>
        <p:spPr bwMode="auto">
          <a:xfrm>
            <a:off x="571500" y="1571625"/>
            <a:ext cx="7561263" cy="1074738"/>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p>
            <a:pPr eaLnBrk="1" hangingPunct="1">
              <a:defRPr/>
            </a:pPr>
            <a:r>
              <a:rPr kumimoji="1" lang="en-US" altLang="zh-CN"/>
              <a:t>【</a:t>
            </a:r>
            <a:r>
              <a:rPr kumimoji="1" lang="en-US" altLang="zh-CN">
                <a:effectLst>
                  <a:outerShdw blurRad="38100" dist="38100" dir="2700000" algn="tl">
                    <a:srgbClr val="FFFFFF"/>
                  </a:outerShdw>
                </a:effectLst>
                <a:latin typeface="Times New Roman" pitchFamily="18" charset="0"/>
                <a:ea typeface="宋体" pitchFamily="2" charset="-122"/>
                <a:cs typeface="Times New Roman" pitchFamily="18" charset="0"/>
              </a:rPr>
              <a:t>LEMMA 1</a:t>
            </a:r>
            <a:r>
              <a:rPr kumimoji="1" lang="en-US" altLang="zh-CN">
                <a:latin typeface="Times New Roman" pitchFamily="18" charset="0"/>
              </a:rPr>
              <a:t>】</a:t>
            </a:r>
            <a:r>
              <a:rPr kumimoji="1" lang="en-US" altLang="zh-CN">
                <a:latin typeface="Times New Roman" pitchFamily="18" charset="0"/>
                <a:ea typeface="宋体" pitchFamily="2" charset="-122"/>
              </a:rPr>
              <a:t>Every </a:t>
            </a:r>
            <a:r>
              <a:rPr kumimoji="1" lang="en-US" altLang="zh-CN">
                <a:latin typeface="Times New Roman" pitchFamily="18" charset="0"/>
              </a:rPr>
              <a:t>simple polygon has an interior </a:t>
            </a:r>
          </a:p>
          <a:p>
            <a:pPr eaLnBrk="1" hangingPunct="1">
              <a:defRPr/>
            </a:pPr>
            <a:r>
              <a:rPr kumimoji="1" lang="en-US" altLang="zh-CN">
                <a:latin typeface="Times New Roman" pitchFamily="18" charset="0"/>
              </a:rPr>
              <a:t>                           diagonal</a:t>
            </a:r>
            <a:r>
              <a:rPr kumimoji="1" lang="en-US" altLang="zh-CN">
                <a:latin typeface="Times New Roman" pitchFamily="18" charset="0"/>
                <a:sym typeface="Symbol" pitchFamily="18" charset="2"/>
              </a:rPr>
              <a:t>.</a:t>
            </a:r>
            <a:endParaRPr kumimoji="1" lang="en-US" altLang="zh-CN">
              <a:latin typeface="Times New Roman" pitchFamily="18" charset="0"/>
              <a:ea typeface="宋体" pitchFamily="2" charset="-122"/>
              <a:sym typeface="Symbol" pitchFamily="18" charset="2"/>
            </a:endParaRPr>
          </a:p>
        </p:txBody>
      </p:sp>
      <p:sp>
        <p:nvSpPr>
          <p:cNvPr id="47110" name="Text Box 7">
            <a:extLst>
              <a:ext uri="{FF2B5EF4-FFF2-40B4-BE49-F238E27FC236}">
                <a16:creationId xmlns:a16="http://schemas.microsoft.com/office/drawing/2014/main" id="{262DBCC6-80AB-4EA3-B3AA-3B28340035D2}"/>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5378"/>
                                        </p:tgtEl>
                                        <p:attrNameLst>
                                          <p:attrName>style.visibility</p:attrName>
                                        </p:attrNameLst>
                                      </p:cBhvr>
                                      <p:to>
                                        <p:strVal val="visible"/>
                                      </p:to>
                                    </p:set>
                                    <p:animEffect transition="in" filter="strips(downRight)">
                                      <p:cBhvr>
                                        <p:cTn id="7" dur="500"/>
                                        <p:tgtEl>
                                          <p:spTgt spid="176537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65379"/>
                                        </p:tgtEl>
                                        <p:attrNameLst>
                                          <p:attrName>style.visibility</p:attrName>
                                        </p:attrNameLst>
                                      </p:cBhvr>
                                      <p:to>
                                        <p:strVal val="visible"/>
                                      </p:to>
                                    </p:set>
                                    <p:animEffect transition="in" filter="wipe(left)">
                                      <p:cBhvr>
                                        <p:cTn id="11" dur="500"/>
                                        <p:tgtEl>
                                          <p:spTgt spid="17653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765382"/>
                                        </p:tgtEl>
                                        <p:attrNameLst>
                                          <p:attrName>style.visibility</p:attrName>
                                        </p:attrNameLst>
                                      </p:cBhvr>
                                      <p:to>
                                        <p:strVal val="visible"/>
                                      </p:to>
                                    </p:set>
                                    <p:animEffect transition="in" filter="strips(downRight)">
                                      <p:cBhvr>
                                        <p:cTn id="16" dur="500"/>
                                        <p:tgtEl>
                                          <p:spTgt spid="1765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5378" grpId="0" autoUpdateAnimBg="0"/>
      <p:bldP spid="176538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a:extLst>
              <a:ext uri="{FF2B5EF4-FFF2-40B4-BE49-F238E27FC236}">
                <a16:creationId xmlns:a16="http://schemas.microsoft.com/office/drawing/2014/main" id="{B1F730D3-C09E-4384-B79A-44E269A91FB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A42F0F7-EF79-45EE-B60C-3D6522D52FC2}" type="slidenum">
              <a:rPr lang="zh-CN" altLang="en-US" sz="1400" b="0" smtClean="0">
                <a:latin typeface="Arial" panose="020B0604020202020204" pitchFamily="34" charset="0"/>
                <a:ea typeface="宋体" panose="02010600030101010101" pitchFamily="2" charset="-122"/>
              </a:rPr>
              <a:pPr/>
              <a:t>9</a:t>
            </a:fld>
            <a:endParaRPr lang="en-US" altLang="zh-CN" sz="1400" b="0">
              <a:latin typeface="Arial" panose="020B0604020202020204" pitchFamily="34" charset="0"/>
              <a:ea typeface="宋体" panose="02010600030101010101" pitchFamily="2" charset="-122"/>
            </a:endParaRPr>
          </a:p>
        </p:txBody>
      </p:sp>
      <p:sp>
        <p:nvSpPr>
          <p:cNvPr id="1767427" name="AutoShape 3">
            <a:extLst>
              <a:ext uri="{FF2B5EF4-FFF2-40B4-BE49-F238E27FC236}">
                <a16:creationId xmlns:a16="http://schemas.microsoft.com/office/drawing/2014/main" id="{9B2A8CAC-5EDD-4D25-89D6-4E7CDD9BCAF9}"/>
              </a:ext>
            </a:extLst>
          </p:cNvPr>
          <p:cNvSpPr>
            <a:spLocks noChangeArrowheads="1"/>
          </p:cNvSpPr>
          <p:nvPr/>
        </p:nvSpPr>
        <p:spPr bwMode="auto">
          <a:xfrm>
            <a:off x="142875" y="571500"/>
            <a:ext cx="8675688" cy="873125"/>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p>
            <a:pPr eaLnBrk="1" hangingPunct="1">
              <a:defRPr/>
            </a:pPr>
            <a:r>
              <a:rPr kumimoji="1" lang="en-US" altLang="zh-CN" dirty="0"/>
              <a:t>【</a:t>
            </a:r>
            <a:r>
              <a:rPr kumimoji="1" lang="en-US" altLang="zh-CN" dirty="0">
                <a:effectLst>
                  <a:outerShdw blurRad="38100" dist="38100" dir="2700000" algn="tl">
                    <a:srgbClr val="FFFFFF"/>
                  </a:outerShdw>
                </a:effectLst>
                <a:latin typeface="Times New Roman" pitchFamily="18" charset="0"/>
                <a:ea typeface="宋体" pitchFamily="2" charset="-122"/>
                <a:cs typeface="Times New Roman" pitchFamily="18" charset="0"/>
              </a:rPr>
              <a:t>Theorem 1</a:t>
            </a:r>
            <a:r>
              <a:rPr kumimoji="1" lang="en-US" altLang="zh-CN" dirty="0">
                <a:latin typeface="Times New Roman" pitchFamily="18" charset="0"/>
              </a:rPr>
              <a:t>】</a:t>
            </a:r>
            <a:r>
              <a:rPr kumimoji="1" lang="en-US" altLang="zh-CN" dirty="0">
                <a:latin typeface="Times New Roman" pitchFamily="18" charset="0"/>
                <a:ea typeface="宋体" pitchFamily="2" charset="-122"/>
              </a:rPr>
              <a:t>The </a:t>
            </a:r>
            <a:r>
              <a:rPr kumimoji="1" lang="en-US" altLang="zh-CN" dirty="0">
                <a:latin typeface="Times New Roman" pitchFamily="18" charset="0"/>
              </a:rPr>
              <a:t>simple polygon with </a:t>
            </a:r>
            <a:r>
              <a:rPr kumimoji="1" lang="en-US" altLang="zh-CN" i="1" dirty="0">
                <a:latin typeface="Times New Roman" pitchFamily="18" charset="0"/>
              </a:rPr>
              <a:t>n</a:t>
            </a:r>
            <a:r>
              <a:rPr kumimoji="1" lang="en-US" altLang="zh-CN" dirty="0">
                <a:latin typeface="Times New Roman" pitchFamily="18" charset="0"/>
              </a:rPr>
              <a:t> sides, where</a:t>
            </a:r>
          </a:p>
          <a:p>
            <a:pPr eaLnBrk="1" hangingPunct="1">
              <a:defRPr/>
            </a:pPr>
            <a:r>
              <a:rPr kumimoji="1" lang="en-US" altLang="zh-CN" i="1" dirty="0">
                <a:latin typeface="Times New Roman" pitchFamily="18" charset="0"/>
              </a:rPr>
              <a:t>n</a:t>
            </a:r>
            <a:r>
              <a:rPr kumimoji="1" lang="en-US" altLang="zh-CN" dirty="0">
                <a:latin typeface="Times New Roman" pitchFamily="18" charset="0"/>
              </a:rPr>
              <a:t> is an integer with </a:t>
            </a:r>
            <a:r>
              <a:rPr kumimoji="1" lang="en-US" altLang="zh-CN" i="1" dirty="0">
                <a:latin typeface="Times New Roman" pitchFamily="18" charset="0"/>
              </a:rPr>
              <a:t>n</a:t>
            </a:r>
            <a:r>
              <a:rPr kumimoji="1" lang="en-US" altLang="zh-CN" dirty="0">
                <a:latin typeface="Times New Roman" pitchFamily="18" charset="0"/>
                <a:sym typeface="Symbol" pitchFamily="18" charset="2"/>
              </a:rPr>
              <a:t>3, can be triangulated into </a:t>
            </a:r>
            <a:r>
              <a:rPr kumimoji="1" lang="en-US" altLang="zh-CN" i="1" dirty="0">
                <a:latin typeface="Times New Roman" pitchFamily="18" charset="0"/>
                <a:sym typeface="Symbol" pitchFamily="18" charset="2"/>
              </a:rPr>
              <a:t>n</a:t>
            </a:r>
            <a:r>
              <a:rPr kumimoji="1" lang="en-US" altLang="zh-CN" dirty="0">
                <a:latin typeface="Times New Roman" pitchFamily="18" charset="0"/>
                <a:sym typeface="Symbol" pitchFamily="18" charset="2"/>
              </a:rPr>
              <a:t>-2 triangles.</a:t>
            </a:r>
            <a:endParaRPr kumimoji="1" lang="en-US" altLang="zh-CN" dirty="0">
              <a:latin typeface="Times New Roman" pitchFamily="18" charset="0"/>
              <a:ea typeface="宋体" pitchFamily="2" charset="-122"/>
              <a:sym typeface="Symbol" pitchFamily="18" charset="2"/>
            </a:endParaRPr>
          </a:p>
        </p:txBody>
      </p:sp>
      <p:sp>
        <p:nvSpPr>
          <p:cNvPr id="1767429" name="AutoShape 5">
            <a:extLst>
              <a:ext uri="{FF2B5EF4-FFF2-40B4-BE49-F238E27FC236}">
                <a16:creationId xmlns:a16="http://schemas.microsoft.com/office/drawing/2014/main" id="{892F420C-8FCF-483A-891F-8FDC0B686FB6}"/>
              </a:ext>
            </a:extLst>
          </p:cNvPr>
          <p:cNvSpPr>
            <a:spLocks noChangeArrowheads="1"/>
          </p:cNvSpPr>
          <p:nvPr/>
        </p:nvSpPr>
        <p:spPr bwMode="auto">
          <a:xfrm>
            <a:off x="500063" y="1643063"/>
            <a:ext cx="8215312" cy="4714875"/>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i="1">
                <a:solidFill>
                  <a:srgbClr val="6600FF"/>
                </a:solidFill>
                <a:latin typeface="Times New Roman" panose="02020603050405020304" pitchFamily="18" charset="0"/>
                <a:ea typeface="宋体" panose="02010600030101010101" pitchFamily="2" charset="-122"/>
                <a:cs typeface="Times New Roman" panose="02020603050405020304" pitchFamily="18" charset="0"/>
              </a:rPr>
              <a:t>Proof:</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Let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T(n</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be the statement that simple polygon with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sides </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can be </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triangulated into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 triangles</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(1) Inductive base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(3) is true.</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(2) Inductive step</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Assume that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is true for all integers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j </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with 3</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We must </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show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+1) is true, that is that every simple polygon with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+1 sides</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can be triangulated into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 triangles.</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Suppose that we have a simple polygon P with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+1 sides. </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By Lemma 1, P has an interior diagonal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ab</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rPr>
              <a:t>ab</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splits P into two </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simple </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polygon Q, with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 (</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sides, and R, with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 (</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000"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sides.</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detail omitted</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By strong induction, every simple polygon with n sides, where n  3, can be</a:t>
            </a:r>
          </a:p>
          <a:p>
            <a:pPr>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Triangulated into n-2 triangles.</a:t>
            </a:r>
          </a:p>
        </p:txBody>
      </p:sp>
      <p:sp>
        <p:nvSpPr>
          <p:cNvPr id="49157" name="Text Box 17">
            <a:extLst>
              <a:ext uri="{FF2B5EF4-FFF2-40B4-BE49-F238E27FC236}">
                <a16:creationId xmlns:a16="http://schemas.microsoft.com/office/drawing/2014/main" id="{547F47AC-8895-491B-ACA2-42DE63F447BF}"/>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7427"/>
                                        </p:tgtEl>
                                        <p:attrNameLst>
                                          <p:attrName>style.visibility</p:attrName>
                                        </p:attrNameLst>
                                      </p:cBhvr>
                                      <p:to>
                                        <p:strVal val="visible"/>
                                      </p:to>
                                    </p:set>
                                    <p:animEffect transition="in" filter="strips(downRight)">
                                      <p:cBhvr>
                                        <p:cTn id="7" dur="500"/>
                                        <p:tgtEl>
                                          <p:spTgt spid="1767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67429">
                                            <p:bg/>
                                          </p:spTgt>
                                        </p:tgtEl>
                                        <p:attrNameLst>
                                          <p:attrName>style.visibility</p:attrName>
                                        </p:attrNameLst>
                                      </p:cBhvr>
                                      <p:to>
                                        <p:strVal val="visible"/>
                                      </p:to>
                                    </p:set>
                                    <p:animEffect transition="in" filter="wipe(up)">
                                      <p:cBhvr>
                                        <p:cTn id="12" dur="500"/>
                                        <p:tgtEl>
                                          <p:spTgt spid="1767429">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767429">
                                            <p:txEl>
                                              <p:pRg st="0" end="0"/>
                                            </p:txEl>
                                          </p:spTgt>
                                        </p:tgtEl>
                                        <p:attrNameLst>
                                          <p:attrName>style.visibility</p:attrName>
                                        </p:attrNameLst>
                                      </p:cBhvr>
                                      <p:to>
                                        <p:strVal val="visible"/>
                                      </p:to>
                                    </p:set>
                                    <p:animEffect transition="in" filter="strips(downRight)">
                                      <p:cBhvr>
                                        <p:cTn id="17" dur="500"/>
                                        <p:tgtEl>
                                          <p:spTgt spid="176742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767429">
                                            <p:txEl>
                                              <p:pRg st="1" end="1"/>
                                            </p:txEl>
                                          </p:spTgt>
                                        </p:tgtEl>
                                        <p:attrNameLst>
                                          <p:attrName>style.visibility</p:attrName>
                                        </p:attrNameLst>
                                      </p:cBhvr>
                                      <p:to>
                                        <p:strVal val="visible"/>
                                      </p:to>
                                    </p:set>
                                    <p:animEffect transition="in" filter="strips(downRight)">
                                      <p:cBhvr>
                                        <p:cTn id="22" dur="500"/>
                                        <p:tgtEl>
                                          <p:spTgt spid="176742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767429">
                                            <p:txEl>
                                              <p:pRg st="2" end="2"/>
                                            </p:txEl>
                                          </p:spTgt>
                                        </p:tgtEl>
                                        <p:attrNameLst>
                                          <p:attrName>style.visibility</p:attrName>
                                        </p:attrNameLst>
                                      </p:cBhvr>
                                      <p:to>
                                        <p:strVal val="visible"/>
                                      </p:to>
                                    </p:set>
                                    <p:animEffect transition="in" filter="strips(downRight)">
                                      <p:cBhvr>
                                        <p:cTn id="27" dur="500"/>
                                        <p:tgtEl>
                                          <p:spTgt spid="176742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767429">
                                            <p:txEl>
                                              <p:pRg st="3" end="3"/>
                                            </p:txEl>
                                          </p:spTgt>
                                        </p:tgtEl>
                                        <p:attrNameLst>
                                          <p:attrName>style.visibility</p:attrName>
                                        </p:attrNameLst>
                                      </p:cBhvr>
                                      <p:to>
                                        <p:strVal val="visible"/>
                                      </p:to>
                                    </p:set>
                                    <p:animEffect transition="in" filter="strips(downRight)">
                                      <p:cBhvr>
                                        <p:cTn id="32" dur="500"/>
                                        <p:tgtEl>
                                          <p:spTgt spid="176742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767429">
                                            <p:txEl>
                                              <p:pRg st="4" end="4"/>
                                            </p:txEl>
                                          </p:spTgt>
                                        </p:tgtEl>
                                        <p:attrNameLst>
                                          <p:attrName>style.visibility</p:attrName>
                                        </p:attrNameLst>
                                      </p:cBhvr>
                                      <p:to>
                                        <p:strVal val="visible"/>
                                      </p:to>
                                    </p:set>
                                    <p:animEffect transition="in" filter="strips(downRight)">
                                      <p:cBhvr>
                                        <p:cTn id="37" dur="500"/>
                                        <p:tgtEl>
                                          <p:spTgt spid="176742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767429">
                                            <p:txEl>
                                              <p:pRg st="5" end="5"/>
                                            </p:txEl>
                                          </p:spTgt>
                                        </p:tgtEl>
                                        <p:attrNameLst>
                                          <p:attrName>style.visibility</p:attrName>
                                        </p:attrNameLst>
                                      </p:cBhvr>
                                      <p:to>
                                        <p:strVal val="visible"/>
                                      </p:to>
                                    </p:set>
                                    <p:animEffect transition="in" filter="strips(downRight)">
                                      <p:cBhvr>
                                        <p:cTn id="42" dur="500"/>
                                        <p:tgtEl>
                                          <p:spTgt spid="1767429">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767429">
                                            <p:txEl>
                                              <p:pRg st="6" end="6"/>
                                            </p:txEl>
                                          </p:spTgt>
                                        </p:tgtEl>
                                        <p:attrNameLst>
                                          <p:attrName>style.visibility</p:attrName>
                                        </p:attrNameLst>
                                      </p:cBhvr>
                                      <p:to>
                                        <p:strVal val="visible"/>
                                      </p:to>
                                    </p:set>
                                    <p:animEffect transition="in" filter="strips(downRight)">
                                      <p:cBhvr>
                                        <p:cTn id="47" dur="500"/>
                                        <p:tgtEl>
                                          <p:spTgt spid="1767429">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1767429">
                                            <p:txEl>
                                              <p:pRg st="7" end="7"/>
                                            </p:txEl>
                                          </p:spTgt>
                                        </p:tgtEl>
                                        <p:attrNameLst>
                                          <p:attrName>style.visibility</p:attrName>
                                        </p:attrNameLst>
                                      </p:cBhvr>
                                      <p:to>
                                        <p:strVal val="visible"/>
                                      </p:to>
                                    </p:set>
                                    <p:animEffect transition="in" filter="strips(downRight)">
                                      <p:cBhvr>
                                        <p:cTn id="52" dur="500"/>
                                        <p:tgtEl>
                                          <p:spTgt spid="1767429">
                                            <p:txEl>
                                              <p:pRg st="7" end="7"/>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1767429">
                                            <p:txEl>
                                              <p:pRg st="8" end="8"/>
                                            </p:txEl>
                                          </p:spTgt>
                                        </p:tgtEl>
                                        <p:attrNameLst>
                                          <p:attrName>style.visibility</p:attrName>
                                        </p:attrNameLst>
                                      </p:cBhvr>
                                      <p:to>
                                        <p:strVal val="visible"/>
                                      </p:to>
                                    </p:set>
                                    <p:animEffect transition="in" filter="strips(downRight)">
                                      <p:cBhvr>
                                        <p:cTn id="57" dur="500"/>
                                        <p:tgtEl>
                                          <p:spTgt spid="1767429">
                                            <p:txEl>
                                              <p:pRg st="8" end="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1767429">
                                            <p:txEl>
                                              <p:pRg st="9" end="9"/>
                                            </p:txEl>
                                          </p:spTgt>
                                        </p:tgtEl>
                                        <p:attrNameLst>
                                          <p:attrName>style.visibility</p:attrName>
                                        </p:attrNameLst>
                                      </p:cBhvr>
                                      <p:to>
                                        <p:strVal val="visible"/>
                                      </p:to>
                                    </p:set>
                                    <p:animEffect transition="in" filter="strips(downRight)">
                                      <p:cBhvr>
                                        <p:cTn id="62" dur="500"/>
                                        <p:tgtEl>
                                          <p:spTgt spid="1767429">
                                            <p:txEl>
                                              <p:pRg st="9" end="9"/>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nodeType="clickEffect">
                                  <p:stCondLst>
                                    <p:cond delay="0"/>
                                  </p:stCondLst>
                                  <p:childTnLst>
                                    <p:set>
                                      <p:cBhvr>
                                        <p:cTn id="66" dur="1" fill="hold">
                                          <p:stCondLst>
                                            <p:cond delay="0"/>
                                          </p:stCondLst>
                                        </p:cTn>
                                        <p:tgtEl>
                                          <p:spTgt spid="1767429">
                                            <p:txEl>
                                              <p:pRg st="10" end="10"/>
                                            </p:txEl>
                                          </p:spTgt>
                                        </p:tgtEl>
                                        <p:attrNameLst>
                                          <p:attrName>style.visibility</p:attrName>
                                        </p:attrNameLst>
                                      </p:cBhvr>
                                      <p:to>
                                        <p:strVal val="visible"/>
                                      </p:to>
                                    </p:set>
                                    <p:animEffect transition="in" filter="strips(downRight)">
                                      <p:cBhvr>
                                        <p:cTn id="67" dur="500"/>
                                        <p:tgtEl>
                                          <p:spTgt spid="1767429">
                                            <p:txEl>
                                              <p:pRg st="10" end="1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1767429">
                                            <p:txEl>
                                              <p:pRg st="11" end="11"/>
                                            </p:txEl>
                                          </p:spTgt>
                                        </p:tgtEl>
                                        <p:attrNameLst>
                                          <p:attrName>style.visibility</p:attrName>
                                        </p:attrNameLst>
                                      </p:cBhvr>
                                      <p:to>
                                        <p:strVal val="visible"/>
                                      </p:to>
                                    </p:set>
                                    <p:animEffect transition="in" filter="strips(downRight)">
                                      <p:cBhvr>
                                        <p:cTn id="72" dur="500"/>
                                        <p:tgtEl>
                                          <p:spTgt spid="1767429">
                                            <p:txEl>
                                              <p:pRg st="11" end="1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nodeType="clickEffect">
                                  <p:stCondLst>
                                    <p:cond delay="0"/>
                                  </p:stCondLst>
                                  <p:childTnLst>
                                    <p:set>
                                      <p:cBhvr>
                                        <p:cTn id="76" dur="1" fill="hold">
                                          <p:stCondLst>
                                            <p:cond delay="0"/>
                                          </p:stCondLst>
                                        </p:cTn>
                                        <p:tgtEl>
                                          <p:spTgt spid="1767429">
                                            <p:txEl>
                                              <p:pRg st="12" end="12"/>
                                            </p:txEl>
                                          </p:spTgt>
                                        </p:tgtEl>
                                        <p:attrNameLst>
                                          <p:attrName>style.visibility</p:attrName>
                                        </p:attrNameLst>
                                      </p:cBhvr>
                                      <p:to>
                                        <p:strVal val="visible"/>
                                      </p:to>
                                    </p:set>
                                    <p:animEffect transition="in" filter="strips(downRight)">
                                      <p:cBhvr>
                                        <p:cTn id="77" dur="500"/>
                                        <p:tgtEl>
                                          <p:spTgt spid="1767429">
                                            <p:txEl>
                                              <p:pRg st="12" end="12"/>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6" fill="hold" nodeType="clickEffect">
                                  <p:stCondLst>
                                    <p:cond delay="0"/>
                                  </p:stCondLst>
                                  <p:childTnLst>
                                    <p:set>
                                      <p:cBhvr>
                                        <p:cTn id="81" dur="1" fill="hold">
                                          <p:stCondLst>
                                            <p:cond delay="0"/>
                                          </p:stCondLst>
                                        </p:cTn>
                                        <p:tgtEl>
                                          <p:spTgt spid="1767429">
                                            <p:txEl>
                                              <p:pRg st="13" end="13"/>
                                            </p:txEl>
                                          </p:spTgt>
                                        </p:tgtEl>
                                        <p:attrNameLst>
                                          <p:attrName>style.visibility</p:attrName>
                                        </p:attrNameLst>
                                      </p:cBhvr>
                                      <p:to>
                                        <p:strVal val="visible"/>
                                      </p:to>
                                    </p:set>
                                    <p:animEffect transition="in" filter="strips(downRight)">
                                      <p:cBhvr>
                                        <p:cTn id="82" dur="500"/>
                                        <p:tgtEl>
                                          <p:spTgt spid="17674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427" grpId="0" animBg="1" autoUpdateAnimBg="0"/>
      <p:bldP spid="1767429" grpId="0" build="p" animBg="1" autoUpdateAnimBg="0"/>
    </p:bldLst>
  </p:timing>
</p:sld>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0</TotalTime>
  <Words>3683</Words>
  <Application>Microsoft Office PowerPoint</Application>
  <PresentationFormat>全屏显示(4:3)</PresentationFormat>
  <Paragraphs>434</Paragraphs>
  <Slides>43</Slides>
  <Notes>42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43</vt:i4>
      </vt:variant>
    </vt:vector>
  </HeadingPairs>
  <TitlesOfParts>
    <vt:vector size="61" baseType="lpstr">
      <vt:lpstr>cajcd fnta1</vt:lpstr>
      <vt:lpstr>Monotype Sorts</vt:lpstr>
      <vt:lpstr>华文新魏</vt:lpstr>
      <vt:lpstr>楷体_GB2312</vt:lpstr>
      <vt:lpstr>宋体</vt:lpstr>
      <vt:lpstr>Arial</vt:lpstr>
      <vt:lpstr>Cambria Math</vt:lpstr>
      <vt:lpstr>Courier New</vt:lpstr>
      <vt:lpstr>Impact</vt:lpstr>
      <vt:lpstr>Symbol</vt:lpstr>
      <vt:lpstr>Times New Roman</vt:lpstr>
      <vt:lpstr>Webdings</vt:lpstr>
      <vt:lpstr>Wingdings</vt:lpstr>
      <vt:lpstr>Double Lines</vt:lpstr>
      <vt:lpstr>Clip</vt:lpstr>
      <vt:lpstr>Equation</vt:lpstr>
      <vt:lpstr>Equation.3</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2022-03-25T06:04:55Z</dcterms:created>
  <dcterms:modified xsi:type="dcterms:W3CDTF">2022-03-25T06:40:27Z</dcterms:modified>
</cp:coreProperties>
</file>