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4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73231" autoAdjust="0"/>
  </p:normalViewPr>
  <p:slideViewPr>
    <p:cSldViewPr>
      <p:cViewPr varScale="1">
        <p:scale>
          <a:sx n="45" d="100"/>
          <a:sy n="45" d="100"/>
        </p:scale>
        <p:origin x="1910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B9D3-861B-408A-BE9A-D5C7C51B3A8F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65AC-6CFB-4283-B1C1-DC2FE00A8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65AC-6CFB-4283-B1C1-DC2FE00A84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提醒学生数组长度的问题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65AC-6CFB-4283-B1C1-DC2FE00A84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5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</a:t>
            </a:r>
            <a:r>
              <a:rPr lang="en-US" altLang="zh-CN" dirty="0"/>
              <a:t>c</a:t>
            </a:r>
            <a:r>
              <a:rPr lang="zh-CN" altLang="en-US" dirty="0"/>
              <a:t>更友好的接口，更易于记忆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65AC-6CFB-4283-B1C1-DC2FE00A84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强调变量的初始化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65AC-6CFB-4283-B1C1-DC2FE00A84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590" y="901700"/>
            <a:ext cx="10929619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404" y="2746842"/>
            <a:ext cx="10841990" cy="228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644900"/>
            <a:ext cx="6899909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0" spc="85" dirty="0"/>
              <a:t>Using</a:t>
            </a:r>
            <a:r>
              <a:rPr sz="8000" spc="-80" dirty="0"/>
              <a:t> </a:t>
            </a:r>
            <a:r>
              <a:rPr sz="8000" spc="125" dirty="0"/>
              <a:t>Objects</a:t>
            </a:r>
            <a:endParaRPr sz="8000" dirty="0"/>
          </a:p>
          <a:p>
            <a:pPr marL="12700" marR="5080" algn="ctr">
              <a:lnSpc>
                <a:spcPts val="3800"/>
              </a:lnSpc>
              <a:spcBef>
                <a:spcPts val="1760"/>
              </a:spcBef>
            </a:pPr>
            <a:r>
              <a:rPr sz="3200" spc="35" dirty="0"/>
              <a:t>Object-Oriented </a:t>
            </a:r>
            <a:r>
              <a:rPr sz="3200" spc="10" dirty="0"/>
              <a:t>Programming</a:t>
            </a:r>
            <a:r>
              <a:rPr sz="3200" spc="-90" dirty="0"/>
              <a:t> </a:t>
            </a:r>
            <a:r>
              <a:rPr sz="3200" spc="-5" dirty="0"/>
              <a:t>in</a:t>
            </a:r>
            <a:r>
              <a:rPr sz="3200" spc="-30" dirty="0"/>
              <a:t> </a:t>
            </a:r>
            <a:r>
              <a:rPr sz="3200" spc="160" dirty="0"/>
              <a:t>C++</a:t>
            </a:r>
            <a:br>
              <a:rPr lang="en-US" sz="3200" spc="160" dirty="0"/>
            </a:br>
            <a:r>
              <a:rPr lang="en-US" sz="3200" spc="160" dirty="0" err="1"/>
              <a:t>Weiwei</a:t>
            </a:r>
            <a:r>
              <a:rPr lang="en-US" sz="3200" spc="160" dirty="0"/>
              <a:t> </a:t>
            </a:r>
            <a:r>
              <a:rPr lang="en-US" sz="3200" spc="160" dirty="0" err="1"/>
              <a:t>Xu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710">
              <a:lnSpc>
                <a:spcPct val="100000"/>
              </a:lnSpc>
            </a:pPr>
            <a:r>
              <a:rPr sz="8000" spc="45" dirty="0"/>
              <a:t>search</a:t>
            </a:r>
            <a:r>
              <a:rPr sz="8000" spc="-5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461000"/>
            <a:ext cx="10922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find()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865" y="914400"/>
            <a:ext cx="6400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710" algn="ctr">
              <a:lnSpc>
                <a:spcPct val="100000"/>
              </a:lnSpc>
            </a:pPr>
            <a:r>
              <a:rPr lang="en-US" sz="8000" dirty="0"/>
              <a:t>File I/O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3619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472690"/>
            <a:ext cx="7353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#include &lt;</a:t>
            </a:r>
            <a:r>
              <a:rPr lang="en-US" sz="3600" dirty="0" err="1">
                <a:latin typeface="Arial"/>
                <a:cs typeface="Arial"/>
              </a:rPr>
              <a:t>ifstream</a:t>
            </a:r>
            <a:r>
              <a:rPr lang="en-US" sz="3600" dirty="0">
                <a:latin typeface="Arial"/>
                <a:cs typeface="Arial"/>
              </a:rPr>
              <a:t>&gt;   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90600" y="32639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35100" y="3200400"/>
            <a:ext cx="7353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#include &lt;</a:t>
            </a:r>
            <a:r>
              <a:rPr lang="en-US" sz="3600" dirty="0" err="1">
                <a:latin typeface="Arial"/>
                <a:cs typeface="Arial"/>
              </a:rPr>
              <a:t>ofstream</a:t>
            </a:r>
            <a:r>
              <a:rPr lang="en-US" sz="3600" dirty="0">
                <a:latin typeface="Arial"/>
                <a:cs typeface="Arial"/>
              </a:rPr>
              <a:t>&gt;   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962525" y="2514600"/>
            <a:ext cx="679767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</a:t>
            </a:r>
            <a:r>
              <a:rPr lang="en-US" sz="3100" spc="5" dirty="0">
                <a:latin typeface="Courier New"/>
                <a:cs typeface="Courier New"/>
              </a:rPr>
              <a:t> read from file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910671" y="3285062"/>
            <a:ext cx="679767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</a:t>
            </a:r>
            <a:r>
              <a:rPr lang="en-US" sz="3100" spc="5" dirty="0">
                <a:latin typeface="Courier New"/>
                <a:cs typeface="Courier New"/>
              </a:rPr>
              <a:t> write to file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/>
        </p:nvGraphicFramePr>
        <p:xfrm>
          <a:off x="1320800" y="4114800"/>
          <a:ext cx="9982200" cy="1823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ofstream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File1(“C:\\</a:t>
                      </a:r>
                      <a:r>
                        <a:rPr lang="en-US" altLang="zh-CN" sz="3600" spc="-5" dirty="0" err="1">
                          <a:latin typeface="Courier New"/>
                          <a:cs typeface="Courier New"/>
                        </a:rPr>
                        <a:t>test.txt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”);</a:t>
                      </a:r>
                    </a:p>
                    <a:p>
                      <a:pPr marL="22225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3600" dirty="0">
                          <a:latin typeface="Courier New"/>
                          <a:cs typeface="Courier New"/>
                        </a:rPr>
                        <a:t>File1&lt;&lt;“Hello world”&lt;&lt;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std::endl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1320800" y="6400800"/>
          <a:ext cx="9982200" cy="295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4929">
                <a:tc>
                  <a:txBody>
                    <a:bodyPr/>
                    <a:lstStyle/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ifstream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File2(“C:\\</a:t>
                      </a:r>
                      <a:r>
                        <a:rPr lang="en-US" altLang="zh-CN" sz="3600" spc="-5" dirty="0" err="1">
                          <a:latin typeface="Courier New"/>
                          <a:cs typeface="Courier New"/>
                        </a:rPr>
                        <a:t>test.txt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”);</a:t>
                      </a:r>
                    </a:p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spc="-5" dirty="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3865"/>
                        </a:lnSpc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std::string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22225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67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3600" dirty="0">
                          <a:latin typeface="Courier New"/>
                          <a:cs typeface="Courier New"/>
                        </a:rPr>
                        <a:t>File1&gt;&gt;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4241800"/>
            <a:ext cx="6817359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20" dirty="0"/>
              <a:t>Memory</a:t>
            </a:r>
            <a:r>
              <a:rPr sz="8000" spc="-75" dirty="0"/>
              <a:t> </a:t>
            </a:r>
            <a:r>
              <a:rPr sz="8000" spc="85" dirty="0"/>
              <a:t>Model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6610">
              <a:lnSpc>
                <a:spcPct val="100000"/>
              </a:lnSpc>
            </a:pPr>
            <a:r>
              <a:rPr sz="8000" spc="-110" dirty="0"/>
              <a:t>What </a:t>
            </a:r>
            <a:r>
              <a:rPr sz="8000" spc="-50" dirty="0"/>
              <a:t>are</a:t>
            </a:r>
            <a:r>
              <a:rPr sz="8000" spc="10" dirty="0"/>
              <a:t> </a:t>
            </a:r>
            <a:r>
              <a:rPr sz="8000" spc="-90" dirty="0"/>
              <a:t>they?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2997200" y="2657613"/>
            <a:ext cx="7467600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 indent="-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 global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12850">
              <a:lnSpc>
                <a:spcPct val="100000"/>
              </a:lnSpc>
            </a:pPr>
            <a:endParaRPr lang="en-US"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str;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81188" algn="l"/>
              </a:tabLst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5" dirty="0">
                <a:latin typeface="Courier New"/>
                <a:cs typeface="Courier New"/>
              </a:rPr>
              <a:t>j;	//static global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100" y="2590800"/>
            <a:ext cx="1450340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 err="1">
                <a:latin typeface="Courier New"/>
                <a:cs typeface="Courier New"/>
              </a:rPr>
              <a:t>i</a:t>
            </a:r>
            <a:r>
              <a:rPr sz="3100" dirty="0">
                <a:latin typeface="Courier New"/>
                <a:cs typeface="Courier New"/>
              </a:rPr>
              <a:t>;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string </a:t>
            </a:r>
          </a:p>
          <a:p>
            <a:pPr marL="12700">
              <a:lnSpc>
                <a:spcPct val="100000"/>
              </a:lnSpc>
            </a:pP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</a:t>
            </a:r>
            <a:r>
              <a:rPr sz="3100" dirty="0">
                <a:latin typeface="Courier New"/>
                <a:cs typeface="Courier New"/>
              </a:rPr>
              <a:t>tatic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f()</a:t>
            </a:r>
            <a:r>
              <a:rPr sz="3100" spc="-85" dirty="0">
                <a:latin typeface="Courier New"/>
                <a:cs typeface="Courier New"/>
              </a:rPr>
              <a:t> </a:t>
            </a:r>
            <a:r>
              <a:rPr sz="3100" spc="5" dirty="0">
                <a:latin typeface="Courier New"/>
                <a:cs typeface="Courier New"/>
              </a:rPr>
              <a:t>{</a:t>
            </a:r>
            <a:endParaRPr sz="3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6366" y="5974521"/>
            <a:ext cx="4422775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725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 local</a:t>
            </a:r>
            <a:r>
              <a:rPr sz="3100" spc="-55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725" algn="l"/>
              </a:tabLst>
            </a:pPr>
            <a:r>
              <a:rPr sz="3100" spc="5" dirty="0">
                <a:latin typeface="Courier New"/>
                <a:cs typeface="Courier New"/>
              </a:rPr>
              <a:t>l;	// static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local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1180" y="6108700"/>
            <a:ext cx="121285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latin typeface="Courier New"/>
                <a:cs typeface="Courier New"/>
              </a:rPr>
              <a:t>vars.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6366" y="7739821"/>
            <a:ext cx="5249545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=</a:t>
            </a:r>
            <a:r>
              <a:rPr sz="3100" dirty="0">
                <a:latin typeface="Courier New"/>
                <a:cs typeface="Courier New"/>
              </a:rPr>
              <a:t> malloc(sizeof(int));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65857" y="7739821"/>
            <a:ext cx="26377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latin typeface="Courier New"/>
                <a:cs typeface="Courier New"/>
              </a:rPr>
              <a:t>//allocated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6700" y="5974521"/>
            <a:ext cx="1917700" cy="272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k;</a:t>
            </a:r>
          </a:p>
          <a:p>
            <a:pPr marL="479425" marR="5080">
              <a:lnSpc>
                <a:spcPts val="7000"/>
              </a:lnSpc>
              <a:spcBef>
                <a:spcPts val="680"/>
              </a:spcBef>
            </a:pPr>
            <a:r>
              <a:rPr sz="3100" dirty="0">
                <a:latin typeface="Courier New"/>
                <a:cs typeface="Courier New"/>
              </a:rPr>
              <a:t>static  </a:t>
            </a: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*p</a:t>
            </a:r>
          </a:p>
          <a:p>
            <a:pPr marL="12700">
              <a:lnSpc>
                <a:spcPts val="2720"/>
              </a:lnSpc>
            </a:pPr>
            <a:r>
              <a:rPr sz="3100" dirty="0">
                <a:latin typeface="Courier New"/>
                <a:cs typeface="Courier New"/>
              </a:rPr>
              <a:t>vars.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4100" y="8555991"/>
            <a:ext cx="2628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}</a:t>
            </a: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810">
              <a:lnSpc>
                <a:spcPct val="100000"/>
              </a:lnSpc>
            </a:pPr>
            <a:r>
              <a:rPr sz="8000" spc="-120" dirty="0"/>
              <a:t>Where </a:t>
            </a:r>
            <a:r>
              <a:rPr sz="8000" spc="-50" dirty="0"/>
              <a:t>are</a:t>
            </a:r>
            <a:r>
              <a:rPr sz="8000" spc="30" dirty="0"/>
              <a:t> </a:t>
            </a:r>
            <a:r>
              <a:rPr sz="8000" spc="-90" dirty="0"/>
              <a:t>they?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5232400" y="3641801"/>
            <a:ext cx="1955800" cy="4445000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Times New Roman"/>
              <a:cs typeface="Times New Roman"/>
            </a:endParaRPr>
          </a:p>
          <a:p>
            <a:pPr marL="565150" marR="463550" indent="-76200">
              <a:lnSpc>
                <a:spcPts val="3800"/>
              </a:lnSpc>
            </a:pPr>
            <a:r>
              <a:rPr sz="3400" spc="-5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o</a:t>
            </a:r>
            <a:r>
              <a:rPr sz="3400" spc="-5" dirty="0">
                <a:latin typeface="Times New Roman"/>
                <a:cs typeface="Times New Roman"/>
              </a:rPr>
              <a:t>ca</a:t>
            </a:r>
            <a:r>
              <a:rPr sz="3400" dirty="0">
                <a:latin typeface="Times New Roman"/>
                <a:cs typeface="Times New Roman"/>
              </a:rPr>
              <a:t>l 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329" y="3425053"/>
            <a:ext cx="4445000" cy="4013200"/>
          </a:xfrm>
          <a:custGeom>
            <a:avLst/>
            <a:gdLst/>
            <a:ahLst/>
            <a:cxnLst/>
            <a:rect l="l" t="t" r="r" b="b"/>
            <a:pathLst>
              <a:path w="4445000" h="4013200">
                <a:moveTo>
                  <a:pt x="2498503" y="4000500"/>
                </a:moveTo>
                <a:lnTo>
                  <a:pt x="1946238" y="4000500"/>
                </a:lnTo>
                <a:lnTo>
                  <a:pt x="1992113" y="4013200"/>
                </a:lnTo>
                <a:lnTo>
                  <a:pt x="2452628" y="4013200"/>
                </a:lnTo>
                <a:lnTo>
                  <a:pt x="2498503" y="4000500"/>
                </a:lnTo>
                <a:close/>
              </a:path>
              <a:path w="4445000" h="4013200">
                <a:moveTo>
                  <a:pt x="2589951" y="3987800"/>
                </a:moveTo>
                <a:lnTo>
                  <a:pt x="1854790" y="3987800"/>
                </a:lnTo>
                <a:lnTo>
                  <a:pt x="1900458" y="4000500"/>
                </a:lnTo>
                <a:lnTo>
                  <a:pt x="2544283" y="4000500"/>
                </a:lnTo>
                <a:lnTo>
                  <a:pt x="2589951" y="3987800"/>
                </a:lnTo>
                <a:close/>
              </a:path>
              <a:path w="4445000" h="4013200">
                <a:moveTo>
                  <a:pt x="2726126" y="3962400"/>
                </a:moveTo>
                <a:lnTo>
                  <a:pt x="1718616" y="3962400"/>
                </a:lnTo>
                <a:lnTo>
                  <a:pt x="1809249" y="3987800"/>
                </a:lnTo>
                <a:lnTo>
                  <a:pt x="2635492" y="3987800"/>
                </a:lnTo>
                <a:lnTo>
                  <a:pt x="2726126" y="3962400"/>
                </a:lnTo>
                <a:close/>
              </a:path>
              <a:path w="4445000" h="4013200">
                <a:moveTo>
                  <a:pt x="2771187" y="63500"/>
                </a:moveTo>
                <a:lnTo>
                  <a:pt x="1673554" y="63500"/>
                </a:lnTo>
                <a:lnTo>
                  <a:pt x="1407770" y="139700"/>
                </a:lnTo>
                <a:lnTo>
                  <a:pt x="1364386" y="165100"/>
                </a:lnTo>
                <a:lnTo>
                  <a:pt x="1278543" y="190500"/>
                </a:lnTo>
                <a:lnTo>
                  <a:pt x="1236117" y="215900"/>
                </a:lnTo>
                <a:lnTo>
                  <a:pt x="1194042" y="228600"/>
                </a:lnTo>
                <a:lnTo>
                  <a:pt x="1111010" y="279400"/>
                </a:lnTo>
                <a:lnTo>
                  <a:pt x="1070085" y="292100"/>
                </a:lnTo>
                <a:lnTo>
                  <a:pt x="1029575" y="317500"/>
                </a:lnTo>
                <a:lnTo>
                  <a:pt x="949864" y="368300"/>
                </a:lnTo>
                <a:lnTo>
                  <a:pt x="872006" y="419100"/>
                </a:lnTo>
                <a:lnTo>
                  <a:pt x="796129" y="469900"/>
                </a:lnTo>
                <a:lnTo>
                  <a:pt x="758972" y="508000"/>
                </a:lnTo>
                <a:lnTo>
                  <a:pt x="722359" y="533400"/>
                </a:lnTo>
                <a:lnTo>
                  <a:pt x="686305" y="558800"/>
                </a:lnTo>
                <a:lnTo>
                  <a:pt x="650825" y="596900"/>
                </a:lnTo>
                <a:lnTo>
                  <a:pt x="614668" y="622300"/>
                </a:lnTo>
                <a:lnTo>
                  <a:pt x="579544" y="660400"/>
                </a:lnTo>
                <a:lnTo>
                  <a:pt x="545453" y="698500"/>
                </a:lnTo>
                <a:lnTo>
                  <a:pt x="512395" y="736600"/>
                </a:lnTo>
                <a:lnTo>
                  <a:pt x="480371" y="762000"/>
                </a:lnTo>
                <a:lnTo>
                  <a:pt x="449379" y="800100"/>
                </a:lnTo>
                <a:lnTo>
                  <a:pt x="419420" y="838200"/>
                </a:lnTo>
                <a:lnTo>
                  <a:pt x="390495" y="876300"/>
                </a:lnTo>
                <a:lnTo>
                  <a:pt x="362602" y="914400"/>
                </a:lnTo>
                <a:lnTo>
                  <a:pt x="335743" y="952500"/>
                </a:lnTo>
                <a:lnTo>
                  <a:pt x="309916" y="990600"/>
                </a:lnTo>
                <a:lnTo>
                  <a:pt x="285123" y="1028700"/>
                </a:lnTo>
                <a:lnTo>
                  <a:pt x="261363" y="1066800"/>
                </a:lnTo>
                <a:lnTo>
                  <a:pt x="238636" y="1104900"/>
                </a:lnTo>
                <a:lnTo>
                  <a:pt x="216941" y="1143000"/>
                </a:lnTo>
                <a:lnTo>
                  <a:pt x="196280" y="1181100"/>
                </a:lnTo>
                <a:lnTo>
                  <a:pt x="176652" y="1231900"/>
                </a:lnTo>
                <a:lnTo>
                  <a:pt x="158057" y="1270000"/>
                </a:lnTo>
                <a:lnTo>
                  <a:pt x="140495" y="1308100"/>
                </a:lnTo>
                <a:lnTo>
                  <a:pt x="123966" y="1346200"/>
                </a:lnTo>
                <a:lnTo>
                  <a:pt x="108470" y="1397000"/>
                </a:lnTo>
                <a:lnTo>
                  <a:pt x="94008" y="1435100"/>
                </a:lnTo>
                <a:lnTo>
                  <a:pt x="80578" y="1473200"/>
                </a:lnTo>
                <a:lnTo>
                  <a:pt x="68181" y="1524000"/>
                </a:lnTo>
                <a:lnTo>
                  <a:pt x="56818" y="1562100"/>
                </a:lnTo>
                <a:lnTo>
                  <a:pt x="46487" y="1600200"/>
                </a:lnTo>
                <a:lnTo>
                  <a:pt x="37190" y="1651000"/>
                </a:lnTo>
                <a:lnTo>
                  <a:pt x="28925" y="1689100"/>
                </a:lnTo>
                <a:lnTo>
                  <a:pt x="21694" y="1727200"/>
                </a:lnTo>
                <a:lnTo>
                  <a:pt x="15495" y="1778000"/>
                </a:lnTo>
                <a:lnTo>
                  <a:pt x="10330" y="1816100"/>
                </a:lnTo>
                <a:lnTo>
                  <a:pt x="3099" y="1905000"/>
                </a:lnTo>
                <a:lnTo>
                  <a:pt x="1033" y="1943100"/>
                </a:lnTo>
                <a:lnTo>
                  <a:pt x="0" y="1993900"/>
                </a:lnTo>
                <a:lnTo>
                  <a:pt x="0" y="2032000"/>
                </a:lnTo>
                <a:lnTo>
                  <a:pt x="1033" y="2082800"/>
                </a:lnTo>
                <a:lnTo>
                  <a:pt x="3099" y="2120900"/>
                </a:lnTo>
                <a:lnTo>
                  <a:pt x="10330" y="2209800"/>
                </a:lnTo>
                <a:lnTo>
                  <a:pt x="15495" y="2247900"/>
                </a:lnTo>
                <a:lnTo>
                  <a:pt x="21694" y="2298700"/>
                </a:lnTo>
                <a:lnTo>
                  <a:pt x="28925" y="2336800"/>
                </a:lnTo>
                <a:lnTo>
                  <a:pt x="37190" y="2374900"/>
                </a:lnTo>
                <a:lnTo>
                  <a:pt x="46487" y="2425700"/>
                </a:lnTo>
                <a:lnTo>
                  <a:pt x="56818" y="2463800"/>
                </a:lnTo>
                <a:lnTo>
                  <a:pt x="68181" y="2501900"/>
                </a:lnTo>
                <a:lnTo>
                  <a:pt x="80578" y="2552700"/>
                </a:lnTo>
                <a:lnTo>
                  <a:pt x="94008" y="2590800"/>
                </a:lnTo>
                <a:lnTo>
                  <a:pt x="108470" y="2628900"/>
                </a:lnTo>
                <a:lnTo>
                  <a:pt x="123966" y="2679700"/>
                </a:lnTo>
                <a:lnTo>
                  <a:pt x="140495" y="2717800"/>
                </a:lnTo>
                <a:lnTo>
                  <a:pt x="158057" y="2755900"/>
                </a:lnTo>
                <a:lnTo>
                  <a:pt x="176652" y="2794000"/>
                </a:lnTo>
                <a:lnTo>
                  <a:pt x="196280" y="2844800"/>
                </a:lnTo>
                <a:lnTo>
                  <a:pt x="216941" y="2882900"/>
                </a:lnTo>
                <a:lnTo>
                  <a:pt x="238636" y="2921000"/>
                </a:lnTo>
                <a:lnTo>
                  <a:pt x="261363" y="2959100"/>
                </a:lnTo>
                <a:lnTo>
                  <a:pt x="285123" y="2997200"/>
                </a:lnTo>
                <a:lnTo>
                  <a:pt x="309916" y="3035300"/>
                </a:lnTo>
                <a:lnTo>
                  <a:pt x="335743" y="3073400"/>
                </a:lnTo>
                <a:lnTo>
                  <a:pt x="362602" y="3111500"/>
                </a:lnTo>
                <a:lnTo>
                  <a:pt x="390495" y="3149600"/>
                </a:lnTo>
                <a:lnTo>
                  <a:pt x="419420" y="3187700"/>
                </a:lnTo>
                <a:lnTo>
                  <a:pt x="449379" y="3225800"/>
                </a:lnTo>
                <a:lnTo>
                  <a:pt x="480371" y="3263900"/>
                </a:lnTo>
                <a:lnTo>
                  <a:pt x="512395" y="3289300"/>
                </a:lnTo>
                <a:lnTo>
                  <a:pt x="545453" y="3327400"/>
                </a:lnTo>
                <a:lnTo>
                  <a:pt x="579544" y="3365500"/>
                </a:lnTo>
                <a:lnTo>
                  <a:pt x="614668" y="3403600"/>
                </a:lnTo>
                <a:lnTo>
                  <a:pt x="650825" y="3429000"/>
                </a:lnTo>
                <a:lnTo>
                  <a:pt x="686305" y="3467100"/>
                </a:lnTo>
                <a:lnTo>
                  <a:pt x="722359" y="3492500"/>
                </a:lnTo>
                <a:lnTo>
                  <a:pt x="758972" y="3517900"/>
                </a:lnTo>
                <a:lnTo>
                  <a:pt x="796129" y="3556000"/>
                </a:lnTo>
                <a:lnTo>
                  <a:pt x="833812" y="3581400"/>
                </a:lnTo>
                <a:lnTo>
                  <a:pt x="910696" y="3632200"/>
                </a:lnTo>
                <a:lnTo>
                  <a:pt x="989496" y="3683000"/>
                </a:lnTo>
                <a:lnTo>
                  <a:pt x="1070085" y="3733800"/>
                </a:lnTo>
                <a:lnTo>
                  <a:pt x="1111010" y="3746500"/>
                </a:lnTo>
                <a:lnTo>
                  <a:pt x="1194042" y="3797300"/>
                </a:lnTo>
                <a:lnTo>
                  <a:pt x="1236117" y="3810000"/>
                </a:lnTo>
                <a:lnTo>
                  <a:pt x="1278543" y="3835400"/>
                </a:lnTo>
                <a:lnTo>
                  <a:pt x="1364386" y="3860800"/>
                </a:lnTo>
                <a:lnTo>
                  <a:pt x="1407770" y="3886200"/>
                </a:lnTo>
                <a:lnTo>
                  <a:pt x="1673554" y="3962400"/>
                </a:lnTo>
                <a:lnTo>
                  <a:pt x="2771187" y="3962400"/>
                </a:lnTo>
                <a:lnTo>
                  <a:pt x="3036972" y="3886200"/>
                </a:lnTo>
                <a:lnTo>
                  <a:pt x="3080356" y="3860800"/>
                </a:lnTo>
                <a:lnTo>
                  <a:pt x="3166199" y="3835400"/>
                </a:lnTo>
                <a:lnTo>
                  <a:pt x="3208625" y="3810000"/>
                </a:lnTo>
                <a:lnTo>
                  <a:pt x="3250700" y="3797300"/>
                </a:lnTo>
                <a:lnTo>
                  <a:pt x="3333733" y="3746500"/>
                </a:lnTo>
                <a:lnTo>
                  <a:pt x="3374658" y="3733800"/>
                </a:lnTo>
                <a:lnTo>
                  <a:pt x="3455247" y="3683000"/>
                </a:lnTo>
                <a:lnTo>
                  <a:pt x="3534047" y="3632200"/>
                </a:lnTo>
                <a:lnTo>
                  <a:pt x="3610931" y="3581400"/>
                </a:lnTo>
                <a:lnTo>
                  <a:pt x="3648615" y="3556000"/>
                </a:lnTo>
                <a:lnTo>
                  <a:pt x="3685771" y="3517900"/>
                </a:lnTo>
                <a:lnTo>
                  <a:pt x="3722385" y="3492500"/>
                </a:lnTo>
                <a:lnTo>
                  <a:pt x="3758439" y="3467100"/>
                </a:lnTo>
                <a:lnTo>
                  <a:pt x="3793919" y="3429000"/>
                </a:lnTo>
                <a:lnTo>
                  <a:pt x="3830075" y="3403600"/>
                </a:lnTo>
                <a:lnTo>
                  <a:pt x="3865199" y="3365500"/>
                </a:lnTo>
                <a:lnTo>
                  <a:pt x="3899290" y="3327400"/>
                </a:lnTo>
                <a:lnTo>
                  <a:pt x="3932347" y="3289300"/>
                </a:lnTo>
                <a:lnTo>
                  <a:pt x="3964371" y="3263900"/>
                </a:lnTo>
                <a:lnTo>
                  <a:pt x="3995363" y="3225800"/>
                </a:lnTo>
                <a:lnTo>
                  <a:pt x="4025321" y="3187700"/>
                </a:lnTo>
                <a:lnTo>
                  <a:pt x="4054246" y="3149600"/>
                </a:lnTo>
                <a:lnTo>
                  <a:pt x="4082139" y="3111500"/>
                </a:lnTo>
                <a:lnTo>
                  <a:pt x="4108998" y="3073400"/>
                </a:lnTo>
                <a:lnTo>
                  <a:pt x="4134824" y="3035300"/>
                </a:lnTo>
                <a:lnTo>
                  <a:pt x="4159617" y="2997200"/>
                </a:lnTo>
                <a:lnTo>
                  <a:pt x="4183377" y="2959100"/>
                </a:lnTo>
                <a:lnTo>
                  <a:pt x="4206104" y="2921000"/>
                </a:lnTo>
                <a:lnTo>
                  <a:pt x="4227798" y="2882900"/>
                </a:lnTo>
                <a:lnTo>
                  <a:pt x="4248459" y="2844800"/>
                </a:lnTo>
                <a:lnTo>
                  <a:pt x="4268087" y="2794000"/>
                </a:lnTo>
                <a:lnTo>
                  <a:pt x="4286682" y="2755900"/>
                </a:lnTo>
                <a:lnTo>
                  <a:pt x="4304244" y="2717800"/>
                </a:lnTo>
                <a:lnTo>
                  <a:pt x="4320772" y="2679700"/>
                </a:lnTo>
                <a:lnTo>
                  <a:pt x="4336268" y="2628900"/>
                </a:lnTo>
                <a:lnTo>
                  <a:pt x="4350731" y="2590800"/>
                </a:lnTo>
                <a:lnTo>
                  <a:pt x="4364160" y="2552700"/>
                </a:lnTo>
                <a:lnTo>
                  <a:pt x="4376557" y="2501900"/>
                </a:lnTo>
                <a:lnTo>
                  <a:pt x="4387920" y="2463800"/>
                </a:lnTo>
                <a:lnTo>
                  <a:pt x="4398251" y="2425700"/>
                </a:lnTo>
                <a:lnTo>
                  <a:pt x="4407548" y="2374900"/>
                </a:lnTo>
                <a:lnTo>
                  <a:pt x="4415812" y="2336800"/>
                </a:lnTo>
                <a:lnTo>
                  <a:pt x="4423044" y="2298700"/>
                </a:lnTo>
                <a:lnTo>
                  <a:pt x="4429242" y="2247900"/>
                </a:lnTo>
                <a:lnTo>
                  <a:pt x="4434407" y="2209800"/>
                </a:lnTo>
                <a:lnTo>
                  <a:pt x="4441639" y="2120900"/>
                </a:lnTo>
                <a:lnTo>
                  <a:pt x="4443705" y="2082800"/>
                </a:lnTo>
                <a:lnTo>
                  <a:pt x="4444738" y="2032000"/>
                </a:lnTo>
                <a:lnTo>
                  <a:pt x="4444738" y="1993900"/>
                </a:lnTo>
                <a:lnTo>
                  <a:pt x="4443705" y="1943100"/>
                </a:lnTo>
                <a:lnTo>
                  <a:pt x="4441639" y="1905000"/>
                </a:lnTo>
                <a:lnTo>
                  <a:pt x="4434407" y="1816100"/>
                </a:lnTo>
                <a:lnTo>
                  <a:pt x="4429242" y="1778000"/>
                </a:lnTo>
                <a:lnTo>
                  <a:pt x="4423044" y="1727200"/>
                </a:lnTo>
                <a:lnTo>
                  <a:pt x="4415812" y="1689100"/>
                </a:lnTo>
                <a:lnTo>
                  <a:pt x="4407548" y="1651000"/>
                </a:lnTo>
                <a:lnTo>
                  <a:pt x="4398251" y="1600200"/>
                </a:lnTo>
                <a:lnTo>
                  <a:pt x="4387920" y="1562100"/>
                </a:lnTo>
                <a:lnTo>
                  <a:pt x="4376557" y="1524000"/>
                </a:lnTo>
                <a:lnTo>
                  <a:pt x="4364160" y="1473200"/>
                </a:lnTo>
                <a:lnTo>
                  <a:pt x="4350731" y="1435100"/>
                </a:lnTo>
                <a:lnTo>
                  <a:pt x="4336268" y="1397000"/>
                </a:lnTo>
                <a:lnTo>
                  <a:pt x="4320772" y="1346200"/>
                </a:lnTo>
                <a:lnTo>
                  <a:pt x="4304244" y="1308100"/>
                </a:lnTo>
                <a:lnTo>
                  <a:pt x="4286682" y="1270000"/>
                </a:lnTo>
                <a:lnTo>
                  <a:pt x="4268087" y="1231900"/>
                </a:lnTo>
                <a:lnTo>
                  <a:pt x="4248459" y="1181100"/>
                </a:lnTo>
                <a:lnTo>
                  <a:pt x="4227798" y="1143000"/>
                </a:lnTo>
                <a:lnTo>
                  <a:pt x="4206104" y="1104900"/>
                </a:lnTo>
                <a:lnTo>
                  <a:pt x="4183377" y="1066800"/>
                </a:lnTo>
                <a:lnTo>
                  <a:pt x="4159617" y="1028700"/>
                </a:lnTo>
                <a:lnTo>
                  <a:pt x="4134824" y="990600"/>
                </a:lnTo>
                <a:lnTo>
                  <a:pt x="4108998" y="952500"/>
                </a:lnTo>
                <a:lnTo>
                  <a:pt x="4082139" y="914400"/>
                </a:lnTo>
                <a:lnTo>
                  <a:pt x="4054246" y="876300"/>
                </a:lnTo>
                <a:lnTo>
                  <a:pt x="4025321" y="838200"/>
                </a:lnTo>
                <a:lnTo>
                  <a:pt x="3995363" y="800100"/>
                </a:lnTo>
                <a:lnTo>
                  <a:pt x="3964371" y="762000"/>
                </a:lnTo>
                <a:lnTo>
                  <a:pt x="3932347" y="736600"/>
                </a:lnTo>
                <a:lnTo>
                  <a:pt x="3899290" y="698500"/>
                </a:lnTo>
                <a:lnTo>
                  <a:pt x="3865199" y="660400"/>
                </a:lnTo>
                <a:lnTo>
                  <a:pt x="3830075" y="622300"/>
                </a:lnTo>
                <a:lnTo>
                  <a:pt x="3793919" y="596900"/>
                </a:lnTo>
                <a:lnTo>
                  <a:pt x="3758439" y="558800"/>
                </a:lnTo>
                <a:lnTo>
                  <a:pt x="3722385" y="533400"/>
                </a:lnTo>
                <a:lnTo>
                  <a:pt x="3685771" y="508000"/>
                </a:lnTo>
                <a:lnTo>
                  <a:pt x="3648615" y="469900"/>
                </a:lnTo>
                <a:lnTo>
                  <a:pt x="3572737" y="419100"/>
                </a:lnTo>
                <a:lnTo>
                  <a:pt x="3494879" y="368300"/>
                </a:lnTo>
                <a:lnTo>
                  <a:pt x="3415168" y="317500"/>
                </a:lnTo>
                <a:lnTo>
                  <a:pt x="3374658" y="292100"/>
                </a:lnTo>
                <a:lnTo>
                  <a:pt x="3333733" y="279400"/>
                </a:lnTo>
                <a:lnTo>
                  <a:pt x="3250700" y="228600"/>
                </a:lnTo>
                <a:lnTo>
                  <a:pt x="3208625" y="215900"/>
                </a:lnTo>
                <a:lnTo>
                  <a:pt x="3166199" y="190500"/>
                </a:lnTo>
                <a:lnTo>
                  <a:pt x="3080356" y="165100"/>
                </a:lnTo>
                <a:lnTo>
                  <a:pt x="3036972" y="139700"/>
                </a:lnTo>
                <a:lnTo>
                  <a:pt x="2771187" y="63500"/>
                </a:lnTo>
                <a:close/>
              </a:path>
              <a:path w="4445000" h="4013200">
                <a:moveTo>
                  <a:pt x="2635492" y="38100"/>
                </a:moveTo>
                <a:lnTo>
                  <a:pt x="1809249" y="38100"/>
                </a:lnTo>
                <a:lnTo>
                  <a:pt x="1718616" y="63500"/>
                </a:lnTo>
                <a:lnTo>
                  <a:pt x="2726126" y="63500"/>
                </a:lnTo>
                <a:lnTo>
                  <a:pt x="2635492" y="38100"/>
                </a:lnTo>
                <a:close/>
              </a:path>
              <a:path w="4445000" h="4013200">
                <a:moveTo>
                  <a:pt x="2544283" y="25400"/>
                </a:moveTo>
                <a:lnTo>
                  <a:pt x="1900458" y="25400"/>
                </a:lnTo>
                <a:lnTo>
                  <a:pt x="1854790" y="38100"/>
                </a:lnTo>
                <a:lnTo>
                  <a:pt x="2589951" y="38100"/>
                </a:lnTo>
                <a:lnTo>
                  <a:pt x="2544283" y="25400"/>
                </a:lnTo>
                <a:close/>
              </a:path>
              <a:path w="4445000" h="4013200">
                <a:moveTo>
                  <a:pt x="2452628" y="12700"/>
                </a:moveTo>
                <a:lnTo>
                  <a:pt x="1992113" y="12700"/>
                </a:lnTo>
                <a:lnTo>
                  <a:pt x="1946238" y="25400"/>
                </a:lnTo>
                <a:lnTo>
                  <a:pt x="2498503" y="25400"/>
                </a:lnTo>
                <a:lnTo>
                  <a:pt x="2452628" y="12700"/>
                </a:lnTo>
                <a:close/>
              </a:path>
              <a:path w="4445000" h="4013200">
                <a:moveTo>
                  <a:pt x="2222371" y="0"/>
                </a:moveTo>
                <a:lnTo>
                  <a:pt x="2176255" y="12700"/>
                </a:lnTo>
                <a:lnTo>
                  <a:pt x="2268486" y="12700"/>
                </a:lnTo>
                <a:lnTo>
                  <a:pt x="2222371" y="0"/>
                </a:lnTo>
                <a:close/>
              </a:path>
            </a:pathLst>
          </a:custGeom>
          <a:solidFill>
            <a:srgbClr val="73F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329" y="3425050"/>
            <a:ext cx="4445000" cy="4013200"/>
          </a:xfrm>
          <a:custGeom>
            <a:avLst/>
            <a:gdLst/>
            <a:ahLst/>
            <a:cxnLst/>
            <a:rect l="l" t="t" r="r" b="b"/>
            <a:pathLst>
              <a:path w="4445000" h="4013200">
                <a:moveTo>
                  <a:pt x="3793919" y="587719"/>
                </a:moveTo>
                <a:lnTo>
                  <a:pt x="3830075" y="621117"/>
                </a:lnTo>
                <a:lnTo>
                  <a:pt x="3865199" y="655078"/>
                </a:lnTo>
                <a:lnTo>
                  <a:pt x="3899290" y="689586"/>
                </a:lnTo>
                <a:lnTo>
                  <a:pt x="3932347" y="724625"/>
                </a:lnTo>
                <a:lnTo>
                  <a:pt x="3964371" y="760177"/>
                </a:lnTo>
                <a:lnTo>
                  <a:pt x="3995363" y="796228"/>
                </a:lnTo>
                <a:lnTo>
                  <a:pt x="4025321" y="832760"/>
                </a:lnTo>
                <a:lnTo>
                  <a:pt x="4054246" y="869758"/>
                </a:lnTo>
                <a:lnTo>
                  <a:pt x="4082139" y="907204"/>
                </a:lnTo>
                <a:lnTo>
                  <a:pt x="4108998" y="945083"/>
                </a:lnTo>
                <a:lnTo>
                  <a:pt x="4134824" y="983378"/>
                </a:lnTo>
                <a:lnTo>
                  <a:pt x="4159617" y="1022074"/>
                </a:lnTo>
                <a:lnTo>
                  <a:pt x="4183377" y="1061152"/>
                </a:lnTo>
                <a:lnTo>
                  <a:pt x="4206104" y="1100599"/>
                </a:lnTo>
                <a:lnTo>
                  <a:pt x="4227798" y="1140396"/>
                </a:lnTo>
                <a:lnTo>
                  <a:pt x="4248459" y="1180527"/>
                </a:lnTo>
                <a:lnTo>
                  <a:pt x="4268087" y="1220977"/>
                </a:lnTo>
                <a:lnTo>
                  <a:pt x="4286682" y="1261729"/>
                </a:lnTo>
                <a:lnTo>
                  <a:pt x="4304244" y="1302767"/>
                </a:lnTo>
                <a:lnTo>
                  <a:pt x="4320772" y="1344074"/>
                </a:lnTo>
                <a:lnTo>
                  <a:pt x="4336268" y="1385634"/>
                </a:lnTo>
                <a:lnTo>
                  <a:pt x="4350731" y="1427431"/>
                </a:lnTo>
                <a:lnTo>
                  <a:pt x="4364160" y="1469448"/>
                </a:lnTo>
                <a:lnTo>
                  <a:pt x="4376557" y="1511669"/>
                </a:lnTo>
                <a:lnTo>
                  <a:pt x="4387920" y="1554078"/>
                </a:lnTo>
                <a:lnTo>
                  <a:pt x="4398251" y="1596659"/>
                </a:lnTo>
                <a:lnTo>
                  <a:pt x="4407548" y="1639394"/>
                </a:lnTo>
                <a:lnTo>
                  <a:pt x="4415812" y="1682268"/>
                </a:lnTo>
                <a:lnTo>
                  <a:pt x="4423044" y="1725265"/>
                </a:lnTo>
                <a:lnTo>
                  <a:pt x="4429242" y="1768368"/>
                </a:lnTo>
                <a:lnTo>
                  <a:pt x="4434407" y="1811560"/>
                </a:lnTo>
                <a:lnTo>
                  <a:pt x="4438539" y="1854826"/>
                </a:lnTo>
                <a:lnTo>
                  <a:pt x="4441639" y="1898149"/>
                </a:lnTo>
                <a:lnTo>
                  <a:pt x="4443705" y="1941513"/>
                </a:lnTo>
                <a:lnTo>
                  <a:pt x="4444738" y="1984901"/>
                </a:lnTo>
                <a:lnTo>
                  <a:pt x="4444738" y="2028298"/>
                </a:lnTo>
                <a:lnTo>
                  <a:pt x="4443705" y="2071686"/>
                </a:lnTo>
                <a:lnTo>
                  <a:pt x="4441639" y="2115050"/>
                </a:lnTo>
                <a:lnTo>
                  <a:pt x="4438539" y="2158373"/>
                </a:lnTo>
                <a:lnTo>
                  <a:pt x="4434407" y="2201639"/>
                </a:lnTo>
                <a:lnTo>
                  <a:pt x="4429242" y="2244832"/>
                </a:lnTo>
                <a:lnTo>
                  <a:pt x="4423044" y="2287934"/>
                </a:lnTo>
                <a:lnTo>
                  <a:pt x="4415812" y="2330931"/>
                </a:lnTo>
                <a:lnTo>
                  <a:pt x="4407548" y="2373805"/>
                </a:lnTo>
                <a:lnTo>
                  <a:pt x="4398251" y="2416541"/>
                </a:lnTo>
                <a:lnTo>
                  <a:pt x="4387920" y="2459121"/>
                </a:lnTo>
                <a:lnTo>
                  <a:pt x="4376557" y="2501530"/>
                </a:lnTo>
                <a:lnTo>
                  <a:pt x="4364160" y="2543751"/>
                </a:lnTo>
                <a:lnTo>
                  <a:pt x="4350731" y="2585768"/>
                </a:lnTo>
                <a:lnTo>
                  <a:pt x="4336268" y="2627565"/>
                </a:lnTo>
                <a:lnTo>
                  <a:pt x="4320772" y="2669125"/>
                </a:lnTo>
                <a:lnTo>
                  <a:pt x="4304244" y="2710432"/>
                </a:lnTo>
                <a:lnTo>
                  <a:pt x="4286682" y="2751470"/>
                </a:lnTo>
                <a:lnTo>
                  <a:pt x="4268087" y="2792222"/>
                </a:lnTo>
                <a:lnTo>
                  <a:pt x="4248459" y="2832672"/>
                </a:lnTo>
                <a:lnTo>
                  <a:pt x="4227798" y="2872804"/>
                </a:lnTo>
                <a:lnTo>
                  <a:pt x="4206104" y="2912601"/>
                </a:lnTo>
                <a:lnTo>
                  <a:pt x="4183377" y="2952047"/>
                </a:lnTo>
                <a:lnTo>
                  <a:pt x="4159617" y="2991126"/>
                </a:lnTo>
                <a:lnTo>
                  <a:pt x="4134824" y="3029821"/>
                </a:lnTo>
                <a:lnTo>
                  <a:pt x="4108998" y="3068117"/>
                </a:lnTo>
                <a:lnTo>
                  <a:pt x="4082139" y="3105996"/>
                </a:lnTo>
                <a:lnTo>
                  <a:pt x="4054246" y="3143442"/>
                </a:lnTo>
                <a:lnTo>
                  <a:pt x="4025321" y="3180440"/>
                </a:lnTo>
                <a:lnTo>
                  <a:pt x="3995363" y="3216972"/>
                </a:lnTo>
                <a:lnTo>
                  <a:pt x="3964371" y="3253023"/>
                </a:lnTo>
                <a:lnTo>
                  <a:pt x="3932347" y="3288576"/>
                </a:lnTo>
                <a:lnTo>
                  <a:pt x="3899290" y="3323614"/>
                </a:lnTo>
                <a:lnTo>
                  <a:pt x="3865199" y="3358122"/>
                </a:lnTo>
                <a:lnTo>
                  <a:pt x="3830075" y="3392084"/>
                </a:lnTo>
                <a:lnTo>
                  <a:pt x="3793919" y="3425482"/>
                </a:lnTo>
                <a:lnTo>
                  <a:pt x="3758439" y="3456821"/>
                </a:lnTo>
                <a:lnTo>
                  <a:pt x="3722385" y="3487302"/>
                </a:lnTo>
                <a:lnTo>
                  <a:pt x="3685771" y="3516924"/>
                </a:lnTo>
                <a:lnTo>
                  <a:pt x="3648615" y="3545688"/>
                </a:lnTo>
                <a:lnTo>
                  <a:pt x="3610931" y="3573592"/>
                </a:lnTo>
                <a:lnTo>
                  <a:pt x="3572737" y="3600639"/>
                </a:lnTo>
                <a:lnTo>
                  <a:pt x="3534047" y="3626827"/>
                </a:lnTo>
                <a:lnTo>
                  <a:pt x="3494879" y="3652156"/>
                </a:lnTo>
                <a:lnTo>
                  <a:pt x="3455247" y="3676626"/>
                </a:lnTo>
                <a:lnTo>
                  <a:pt x="3415168" y="3700238"/>
                </a:lnTo>
                <a:lnTo>
                  <a:pt x="3374658" y="3722991"/>
                </a:lnTo>
                <a:lnTo>
                  <a:pt x="3333733" y="3744886"/>
                </a:lnTo>
                <a:lnTo>
                  <a:pt x="3292408" y="3765922"/>
                </a:lnTo>
                <a:lnTo>
                  <a:pt x="3250700" y="3786099"/>
                </a:lnTo>
                <a:lnTo>
                  <a:pt x="3208625" y="3805418"/>
                </a:lnTo>
                <a:lnTo>
                  <a:pt x="3166199" y="3823878"/>
                </a:lnTo>
                <a:lnTo>
                  <a:pt x="3123437" y="3841480"/>
                </a:lnTo>
                <a:lnTo>
                  <a:pt x="3080356" y="3858223"/>
                </a:lnTo>
                <a:lnTo>
                  <a:pt x="3036972" y="3874107"/>
                </a:lnTo>
                <a:lnTo>
                  <a:pt x="2993300" y="3889133"/>
                </a:lnTo>
                <a:lnTo>
                  <a:pt x="2949356" y="3903300"/>
                </a:lnTo>
                <a:lnTo>
                  <a:pt x="2905157" y="3916609"/>
                </a:lnTo>
                <a:lnTo>
                  <a:pt x="2860719" y="3929059"/>
                </a:lnTo>
                <a:lnTo>
                  <a:pt x="2816057" y="3940650"/>
                </a:lnTo>
                <a:lnTo>
                  <a:pt x="2771187" y="3951382"/>
                </a:lnTo>
                <a:lnTo>
                  <a:pt x="2726126" y="3961257"/>
                </a:lnTo>
                <a:lnTo>
                  <a:pt x="2680889" y="3970272"/>
                </a:lnTo>
                <a:lnTo>
                  <a:pt x="2635492" y="3978429"/>
                </a:lnTo>
                <a:lnTo>
                  <a:pt x="2589951" y="3985727"/>
                </a:lnTo>
                <a:lnTo>
                  <a:pt x="2544283" y="3992167"/>
                </a:lnTo>
                <a:lnTo>
                  <a:pt x="2498503" y="3997748"/>
                </a:lnTo>
                <a:lnTo>
                  <a:pt x="2452628" y="4002470"/>
                </a:lnTo>
                <a:lnTo>
                  <a:pt x="2406672" y="4006334"/>
                </a:lnTo>
                <a:lnTo>
                  <a:pt x="2360653" y="4009339"/>
                </a:lnTo>
                <a:lnTo>
                  <a:pt x="2314585" y="4011485"/>
                </a:lnTo>
                <a:lnTo>
                  <a:pt x="2268486" y="4012773"/>
                </a:lnTo>
                <a:lnTo>
                  <a:pt x="2222371" y="4013203"/>
                </a:lnTo>
                <a:lnTo>
                  <a:pt x="2176255" y="4012773"/>
                </a:lnTo>
                <a:lnTo>
                  <a:pt x="2130156" y="4011485"/>
                </a:lnTo>
                <a:lnTo>
                  <a:pt x="2084089" y="4009339"/>
                </a:lnTo>
                <a:lnTo>
                  <a:pt x="2038069" y="4006334"/>
                </a:lnTo>
                <a:lnTo>
                  <a:pt x="1992113" y="4002470"/>
                </a:lnTo>
                <a:lnTo>
                  <a:pt x="1946238" y="3997748"/>
                </a:lnTo>
                <a:lnTo>
                  <a:pt x="1900458" y="3992167"/>
                </a:lnTo>
                <a:lnTo>
                  <a:pt x="1854790" y="3985727"/>
                </a:lnTo>
                <a:lnTo>
                  <a:pt x="1809249" y="3978429"/>
                </a:lnTo>
                <a:lnTo>
                  <a:pt x="1763853" y="3970272"/>
                </a:lnTo>
                <a:lnTo>
                  <a:pt x="1718616" y="3961257"/>
                </a:lnTo>
                <a:lnTo>
                  <a:pt x="1673554" y="3951382"/>
                </a:lnTo>
                <a:lnTo>
                  <a:pt x="1628685" y="3940650"/>
                </a:lnTo>
                <a:lnTo>
                  <a:pt x="1584023" y="3929059"/>
                </a:lnTo>
                <a:lnTo>
                  <a:pt x="1539584" y="3916609"/>
                </a:lnTo>
                <a:lnTo>
                  <a:pt x="1495385" y="3903300"/>
                </a:lnTo>
                <a:lnTo>
                  <a:pt x="1451442" y="3889133"/>
                </a:lnTo>
                <a:lnTo>
                  <a:pt x="1407770" y="3874107"/>
                </a:lnTo>
                <a:lnTo>
                  <a:pt x="1364386" y="3858223"/>
                </a:lnTo>
                <a:lnTo>
                  <a:pt x="1321305" y="3841480"/>
                </a:lnTo>
                <a:lnTo>
                  <a:pt x="1278543" y="3823878"/>
                </a:lnTo>
                <a:lnTo>
                  <a:pt x="1236117" y="3805418"/>
                </a:lnTo>
                <a:lnTo>
                  <a:pt x="1194042" y="3786099"/>
                </a:lnTo>
                <a:lnTo>
                  <a:pt x="1152334" y="3765922"/>
                </a:lnTo>
                <a:lnTo>
                  <a:pt x="1111010" y="3744886"/>
                </a:lnTo>
                <a:lnTo>
                  <a:pt x="1070085" y="3722991"/>
                </a:lnTo>
                <a:lnTo>
                  <a:pt x="1029575" y="3700238"/>
                </a:lnTo>
                <a:lnTo>
                  <a:pt x="989496" y="3676626"/>
                </a:lnTo>
                <a:lnTo>
                  <a:pt x="949864" y="3652156"/>
                </a:lnTo>
                <a:lnTo>
                  <a:pt x="910696" y="3626827"/>
                </a:lnTo>
                <a:lnTo>
                  <a:pt x="872006" y="3600639"/>
                </a:lnTo>
                <a:lnTo>
                  <a:pt x="833812" y="3573592"/>
                </a:lnTo>
                <a:lnTo>
                  <a:pt x="796129" y="3545688"/>
                </a:lnTo>
                <a:lnTo>
                  <a:pt x="758972" y="3516924"/>
                </a:lnTo>
                <a:lnTo>
                  <a:pt x="722359" y="3487302"/>
                </a:lnTo>
                <a:lnTo>
                  <a:pt x="686305" y="3456821"/>
                </a:lnTo>
                <a:lnTo>
                  <a:pt x="650825" y="3425482"/>
                </a:lnTo>
                <a:lnTo>
                  <a:pt x="614668" y="3392084"/>
                </a:lnTo>
                <a:lnTo>
                  <a:pt x="579544" y="3358122"/>
                </a:lnTo>
                <a:lnTo>
                  <a:pt x="545453" y="3323614"/>
                </a:lnTo>
                <a:lnTo>
                  <a:pt x="512395" y="3288576"/>
                </a:lnTo>
                <a:lnTo>
                  <a:pt x="480371" y="3253023"/>
                </a:lnTo>
                <a:lnTo>
                  <a:pt x="449379" y="3216972"/>
                </a:lnTo>
                <a:lnTo>
                  <a:pt x="419420" y="3180440"/>
                </a:lnTo>
                <a:lnTo>
                  <a:pt x="390495" y="3143442"/>
                </a:lnTo>
                <a:lnTo>
                  <a:pt x="362602" y="3105996"/>
                </a:lnTo>
                <a:lnTo>
                  <a:pt x="335743" y="3068117"/>
                </a:lnTo>
                <a:lnTo>
                  <a:pt x="309916" y="3029821"/>
                </a:lnTo>
                <a:lnTo>
                  <a:pt x="285123" y="2991126"/>
                </a:lnTo>
                <a:lnTo>
                  <a:pt x="261363" y="2952047"/>
                </a:lnTo>
                <a:lnTo>
                  <a:pt x="238636" y="2912601"/>
                </a:lnTo>
                <a:lnTo>
                  <a:pt x="216941" y="2872804"/>
                </a:lnTo>
                <a:lnTo>
                  <a:pt x="196280" y="2832672"/>
                </a:lnTo>
                <a:lnTo>
                  <a:pt x="176652" y="2792222"/>
                </a:lnTo>
                <a:lnTo>
                  <a:pt x="158057" y="2751470"/>
                </a:lnTo>
                <a:lnTo>
                  <a:pt x="140495" y="2710432"/>
                </a:lnTo>
                <a:lnTo>
                  <a:pt x="123966" y="2669125"/>
                </a:lnTo>
                <a:lnTo>
                  <a:pt x="108470" y="2627565"/>
                </a:lnTo>
                <a:lnTo>
                  <a:pt x="94008" y="2585768"/>
                </a:lnTo>
                <a:lnTo>
                  <a:pt x="80578" y="2543751"/>
                </a:lnTo>
                <a:lnTo>
                  <a:pt x="68181" y="2501530"/>
                </a:lnTo>
                <a:lnTo>
                  <a:pt x="56818" y="2459121"/>
                </a:lnTo>
                <a:lnTo>
                  <a:pt x="46487" y="2416541"/>
                </a:lnTo>
                <a:lnTo>
                  <a:pt x="37190" y="2373805"/>
                </a:lnTo>
                <a:lnTo>
                  <a:pt x="28925" y="2330931"/>
                </a:lnTo>
                <a:lnTo>
                  <a:pt x="21694" y="2287934"/>
                </a:lnTo>
                <a:lnTo>
                  <a:pt x="15495" y="2244832"/>
                </a:lnTo>
                <a:lnTo>
                  <a:pt x="10330" y="2201639"/>
                </a:lnTo>
                <a:lnTo>
                  <a:pt x="6198" y="2158373"/>
                </a:lnTo>
                <a:lnTo>
                  <a:pt x="3099" y="2115050"/>
                </a:lnTo>
                <a:lnTo>
                  <a:pt x="1033" y="2071686"/>
                </a:lnTo>
                <a:lnTo>
                  <a:pt x="0" y="2028298"/>
                </a:lnTo>
                <a:lnTo>
                  <a:pt x="0" y="1984901"/>
                </a:lnTo>
                <a:lnTo>
                  <a:pt x="1033" y="1941513"/>
                </a:lnTo>
                <a:lnTo>
                  <a:pt x="3099" y="1898149"/>
                </a:lnTo>
                <a:lnTo>
                  <a:pt x="6198" y="1854826"/>
                </a:lnTo>
                <a:lnTo>
                  <a:pt x="10330" y="1811560"/>
                </a:lnTo>
                <a:lnTo>
                  <a:pt x="15495" y="1768368"/>
                </a:lnTo>
                <a:lnTo>
                  <a:pt x="21694" y="1725265"/>
                </a:lnTo>
                <a:lnTo>
                  <a:pt x="28925" y="1682268"/>
                </a:lnTo>
                <a:lnTo>
                  <a:pt x="37190" y="1639394"/>
                </a:lnTo>
                <a:lnTo>
                  <a:pt x="46487" y="1596659"/>
                </a:lnTo>
                <a:lnTo>
                  <a:pt x="56818" y="1554078"/>
                </a:lnTo>
                <a:lnTo>
                  <a:pt x="68181" y="1511669"/>
                </a:lnTo>
                <a:lnTo>
                  <a:pt x="80578" y="1469448"/>
                </a:lnTo>
                <a:lnTo>
                  <a:pt x="94008" y="1427431"/>
                </a:lnTo>
                <a:lnTo>
                  <a:pt x="108470" y="1385634"/>
                </a:lnTo>
                <a:lnTo>
                  <a:pt x="123966" y="1344074"/>
                </a:lnTo>
                <a:lnTo>
                  <a:pt x="140495" y="1302767"/>
                </a:lnTo>
                <a:lnTo>
                  <a:pt x="158057" y="1261729"/>
                </a:lnTo>
                <a:lnTo>
                  <a:pt x="176652" y="1220977"/>
                </a:lnTo>
                <a:lnTo>
                  <a:pt x="196280" y="1180527"/>
                </a:lnTo>
                <a:lnTo>
                  <a:pt x="216941" y="1140396"/>
                </a:lnTo>
                <a:lnTo>
                  <a:pt x="238636" y="1100599"/>
                </a:lnTo>
                <a:lnTo>
                  <a:pt x="261363" y="1061152"/>
                </a:lnTo>
                <a:lnTo>
                  <a:pt x="285123" y="1022074"/>
                </a:lnTo>
                <a:lnTo>
                  <a:pt x="309916" y="983378"/>
                </a:lnTo>
                <a:lnTo>
                  <a:pt x="335743" y="945083"/>
                </a:lnTo>
                <a:lnTo>
                  <a:pt x="362602" y="907204"/>
                </a:lnTo>
                <a:lnTo>
                  <a:pt x="390495" y="869758"/>
                </a:lnTo>
                <a:lnTo>
                  <a:pt x="419420" y="832760"/>
                </a:lnTo>
                <a:lnTo>
                  <a:pt x="449379" y="796228"/>
                </a:lnTo>
                <a:lnTo>
                  <a:pt x="480371" y="760177"/>
                </a:lnTo>
                <a:lnTo>
                  <a:pt x="512395" y="724625"/>
                </a:lnTo>
                <a:lnTo>
                  <a:pt x="545453" y="689586"/>
                </a:lnTo>
                <a:lnTo>
                  <a:pt x="579544" y="655078"/>
                </a:lnTo>
                <a:lnTo>
                  <a:pt x="614668" y="621117"/>
                </a:lnTo>
                <a:lnTo>
                  <a:pt x="650825" y="587719"/>
                </a:lnTo>
                <a:lnTo>
                  <a:pt x="686305" y="556379"/>
                </a:lnTo>
                <a:lnTo>
                  <a:pt x="722359" y="525899"/>
                </a:lnTo>
                <a:lnTo>
                  <a:pt x="758972" y="496277"/>
                </a:lnTo>
                <a:lnTo>
                  <a:pt x="796129" y="467513"/>
                </a:lnTo>
                <a:lnTo>
                  <a:pt x="833812" y="439608"/>
                </a:lnTo>
                <a:lnTo>
                  <a:pt x="872006" y="412562"/>
                </a:lnTo>
                <a:lnTo>
                  <a:pt x="910696" y="386374"/>
                </a:lnTo>
                <a:lnTo>
                  <a:pt x="949864" y="361045"/>
                </a:lnTo>
                <a:lnTo>
                  <a:pt x="989496" y="336575"/>
                </a:lnTo>
                <a:lnTo>
                  <a:pt x="1029575" y="312963"/>
                </a:lnTo>
                <a:lnTo>
                  <a:pt x="1070085" y="290210"/>
                </a:lnTo>
                <a:lnTo>
                  <a:pt x="1111010" y="268315"/>
                </a:lnTo>
                <a:lnTo>
                  <a:pt x="1152334" y="247279"/>
                </a:lnTo>
                <a:lnTo>
                  <a:pt x="1194042" y="227102"/>
                </a:lnTo>
                <a:lnTo>
                  <a:pt x="1236117" y="207783"/>
                </a:lnTo>
                <a:lnTo>
                  <a:pt x="1278543" y="189323"/>
                </a:lnTo>
                <a:lnTo>
                  <a:pt x="1321305" y="171722"/>
                </a:lnTo>
                <a:lnTo>
                  <a:pt x="1364386" y="154979"/>
                </a:lnTo>
                <a:lnTo>
                  <a:pt x="1407770" y="139094"/>
                </a:lnTo>
                <a:lnTo>
                  <a:pt x="1451442" y="124069"/>
                </a:lnTo>
                <a:lnTo>
                  <a:pt x="1495385" y="109902"/>
                </a:lnTo>
                <a:lnTo>
                  <a:pt x="1539584" y="96593"/>
                </a:lnTo>
                <a:lnTo>
                  <a:pt x="1584023" y="84143"/>
                </a:lnTo>
                <a:lnTo>
                  <a:pt x="1628685" y="72552"/>
                </a:lnTo>
                <a:lnTo>
                  <a:pt x="1673554" y="61819"/>
                </a:lnTo>
                <a:lnTo>
                  <a:pt x="1718616" y="51945"/>
                </a:lnTo>
                <a:lnTo>
                  <a:pt x="1763853" y="42930"/>
                </a:lnTo>
                <a:lnTo>
                  <a:pt x="1809249" y="34773"/>
                </a:lnTo>
                <a:lnTo>
                  <a:pt x="1854790" y="27475"/>
                </a:lnTo>
                <a:lnTo>
                  <a:pt x="1900458" y="21035"/>
                </a:lnTo>
                <a:lnTo>
                  <a:pt x="1946238" y="15454"/>
                </a:lnTo>
                <a:lnTo>
                  <a:pt x="1992113" y="10732"/>
                </a:lnTo>
                <a:lnTo>
                  <a:pt x="2038069" y="6868"/>
                </a:lnTo>
                <a:lnTo>
                  <a:pt x="2084089" y="3863"/>
                </a:lnTo>
                <a:lnTo>
                  <a:pt x="2130156" y="1717"/>
                </a:lnTo>
                <a:lnTo>
                  <a:pt x="2176255" y="429"/>
                </a:lnTo>
                <a:lnTo>
                  <a:pt x="2222371" y="0"/>
                </a:lnTo>
                <a:lnTo>
                  <a:pt x="2268486" y="429"/>
                </a:lnTo>
                <a:lnTo>
                  <a:pt x="2314585" y="1717"/>
                </a:lnTo>
                <a:lnTo>
                  <a:pt x="2360653" y="3863"/>
                </a:lnTo>
                <a:lnTo>
                  <a:pt x="2406672" y="6868"/>
                </a:lnTo>
                <a:lnTo>
                  <a:pt x="2452628" y="10732"/>
                </a:lnTo>
                <a:lnTo>
                  <a:pt x="2498503" y="15454"/>
                </a:lnTo>
                <a:lnTo>
                  <a:pt x="2544283" y="21035"/>
                </a:lnTo>
                <a:lnTo>
                  <a:pt x="2589951" y="27475"/>
                </a:lnTo>
                <a:lnTo>
                  <a:pt x="2635492" y="34773"/>
                </a:lnTo>
                <a:lnTo>
                  <a:pt x="2680889" y="42930"/>
                </a:lnTo>
                <a:lnTo>
                  <a:pt x="2726126" y="51945"/>
                </a:lnTo>
                <a:lnTo>
                  <a:pt x="2771187" y="61819"/>
                </a:lnTo>
                <a:lnTo>
                  <a:pt x="2816057" y="72552"/>
                </a:lnTo>
                <a:lnTo>
                  <a:pt x="2860719" y="84143"/>
                </a:lnTo>
                <a:lnTo>
                  <a:pt x="2905157" y="96593"/>
                </a:lnTo>
                <a:lnTo>
                  <a:pt x="2949356" y="109902"/>
                </a:lnTo>
                <a:lnTo>
                  <a:pt x="2993300" y="124069"/>
                </a:lnTo>
                <a:lnTo>
                  <a:pt x="3036972" y="139094"/>
                </a:lnTo>
                <a:lnTo>
                  <a:pt x="3080356" y="154979"/>
                </a:lnTo>
                <a:lnTo>
                  <a:pt x="3123437" y="171722"/>
                </a:lnTo>
                <a:lnTo>
                  <a:pt x="3166199" y="189323"/>
                </a:lnTo>
                <a:lnTo>
                  <a:pt x="3208625" y="207783"/>
                </a:lnTo>
                <a:lnTo>
                  <a:pt x="3250700" y="227102"/>
                </a:lnTo>
                <a:lnTo>
                  <a:pt x="3292408" y="247279"/>
                </a:lnTo>
                <a:lnTo>
                  <a:pt x="3333733" y="268315"/>
                </a:lnTo>
                <a:lnTo>
                  <a:pt x="3374658" y="290210"/>
                </a:lnTo>
                <a:lnTo>
                  <a:pt x="3415168" y="312963"/>
                </a:lnTo>
                <a:lnTo>
                  <a:pt x="3455247" y="336575"/>
                </a:lnTo>
                <a:lnTo>
                  <a:pt x="3494879" y="361045"/>
                </a:lnTo>
                <a:lnTo>
                  <a:pt x="3534047" y="386374"/>
                </a:lnTo>
                <a:lnTo>
                  <a:pt x="3572737" y="412562"/>
                </a:lnTo>
                <a:lnTo>
                  <a:pt x="3610931" y="439608"/>
                </a:lnTo>
                <a:lnTo>
                  <a:pt x="3648615" y="467513"/>
                </a:lnTo>
                <a:lnTo>
                  <a:pt x="3685771" y="496277"/>
                </a:lnTo>
                <a:lnTo>
                  <a:pt x="3722385" y="525899"/>
                </a:lnTo>
                <a:lnTo>
                  <a:pt x="3758439" y="556379"/>
                </a:lnTo>
                <a:lnTo>
                  <a:pt x="3793919" y="5877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5300" y="3848100"/>
            <a:ext cx="2196465" cy="294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Global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spcBef>
                <a:spcPts val="1980"/>
              </a:spcBef>
            </a:pPr>
            <a:r>
              <a:rPr sz="3400" spc="-5" dirty="0">
                <a:latin typeface="Times New Roman"/>
                <a:cs typeface="Times New Roman"/>
              </a:rPr>
              <a:t>Static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global  vars.</a:t>
            </a:r>
            <a:endParaRPr sz="3400">
              <a:latin typeface="Times New Roman"/>
              <a:cs typeface="Times New Roman"/>
            </a:endParaRPr>
          </a:p>
          <a:p>
            <a:pPr marL="12700" marR="245110">
              <a:lnSpc>
                <a:spcPts val="3800"/>
              </a:lnSpc>
              <a:spcBef>
                <a:spcPts val="1900"/>
              </a:spcBef>
            </a:pPr>
            <a:r>
              <a:rPr sz="3400" spc="-5" dirty="0">
                <a:latin typeface="Times New Roman"/>
                <a:cs typeface="Times New Roman"/>
              </a:rPr>
              <a:t>Static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local  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4300" y="3750170"/>
            <a:ext cx="4114800" cy="3797300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628650" marR="972185" indent="177800">
              <a:lnSpc>
                <a:spcPts val="3800"/>
              </a:lnSpc>
              <a:spcBef>
                <a:spcPts val="2660"/>
              </a:spcBef>
            </a:pPr>
            <a:r>
              <a:rPr sz="3400" spc="-5" dirty="0">
                <a:latin typeface="Times New Roman"/>
                <a:cs typeface="Times New Roman"/>
              </a:rPr>
              <a:t>dynamically  allocated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500" y="2654300"/>
            <a:ext cx="830834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72865" algn="l"/>
                <a:tab pos="7479665" algn="l"/>
              </a:tabLst>
            </a:pPr>
            <a:r>
              <a:rPr sz="3400" dirty="0">
                <a:latin typeface="Times New Roman"/>
                <a:cs typeface="Times New Roman"/>
              </a:rPr>
              <a:t>G</a:t>
            </a:r>
            <a:r>
              <a:rPr sz="3400" spc="-5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ob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l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</a:t>
            </a:r>
            <a:r>
              <a:rPr sz="3400" spc="-5" dirty="0">
                <a:latin typeface="Times New Roman"/>
                <a:cs typeface="Times New Roman"/>
              </a:rPr>
              <a:t>at</a:t>
            </a:r>
            <a:r>
              <a:rPr sz="3400" dirty="0">
                <a:latin typeface="Times New Roman"/>
                <a:cs typeface="Times New Roman"/>
              </a:rPr>
              <a:t>a	stack	h</a:t>
            </a:r>
            <a:r>
              <a:rPr sz="3400" spc="-5" dirty="0">
                <a:latin typeface="Times New Roman"/>
                <a:cs typeface="Times New Roman"/>
              </a:rPr>
              <a:t>ea</a:t>
            </a:r>
            <a:r>
              <a:rPr sz="3400" dirty="0"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0210">
              <a:lnSpc>
                <a:spcPct val="100000"/>
              </a:lnSpc>
            </a:pPr>
            <a:r>
              <a:rPr sz="8000" spc="145" dirty="0"/>
              <a:t>global</a:t>
            </a:r>
            <a:r>
              <a:rPr sz="8000" spc="-100" dirty="0"/>
              <a:t> </a:t>
            </a:r>
            <a:r>
              <a:rPr sz="8000" dirty="0"/>
              <a:t>vars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445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70389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vars </a:t>
            </a:r>
            <a:r>
              <a:rPr sz="3600" spc="55" dirty="0">
                <a:latin typeface="Arial"/>
                <a:cs typeface="Arial"/>
              </a:rPr>
              <a:t>defined </a:t>
            </a:r>
            <a:r>
              <a:rPr sz="3600" spc="25" dirty="0">
                <a:latin typeface="Arial"/>
                <a:cs typeface="Arial"/>
              </a:rPr>
              <a:t>outside </a:t>
            </a:r>
            <a:r>
              <a:rPr sz="3600" spc="-5" dirty="0">
                <a:latin typeface="Arial"/>
                <a:cs typeface="Arial"/>
              </a:rPr>
              <a:t>any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58616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20" dirty="0">
                <a:latin typeface="Arial"/>
                <a:cs typeface="Arial"/>
              </a:rPr>
              <a:t>shared </a:t>
            </a:r>
            <a:r>
              <a:rPr sz="3600" spc="65" dirty="0">
                <a:latin typeface="Arial"/>
                <a:cs typeface="Arial"/>
              </a:rPr>
              <a:t>btw </a:t>
            </a:r>
            <a:r>
              <a:rPr sz="3600" spc="145" dirty="0">
                <a:latin typeface="Arial"/>
                <a:cs typeface="Arial"/>
              </a:rPr>
              <a:t>.cpp</a:t>
            </a:r>
            <a:r>
              <a:rPr sz="3600" spc="-2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files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604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6540500"/>
            <a:ext cx="130429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exte</a:t>
            </a:r>
            <a:r>
              <a:rPr sz="3600" spc="60" dirty="0">
                <a:latin typeface="Arial"/>
                <a:cs typeface="Arial"/>
              </a:rPr>
              <a:t>r</a:t>
            </a:r>
            <a:r>
              <a:rPr sz="3600" spc="-5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2410">
              <a:lnSpc>
                <a:spcPct val="100000"/>
              </a:lnSpc>
            </a:pPr>
            <a:r>
              <a:rPr sz="8000" spc="-5" dirty="0"/>
              <a:t>exte</a:t>
            </a:r>
            <a:r>
              <a:rPr sz="8000" spc="130" dirty="0"/>
              <a:t>r</a:t>
            </a:r>
            <a:r>
              <a:rPr sz="8000" spc="-5" dirty="0"/>
              <a:t>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632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89020"/>
            <a:ext cx="9706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5" dirty="0">
                <a:latin typeface="Arial"/>
                <a:cs typeface="Arial"/>
              </a:rPr>
              <a:t>extern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35" dirty="0">
                <a:latin typeface="Arial"/>
                <a:cs typeface="Arial"/>
              </a:rPr>
              <a:t>declaration </a:t>
            </a:r>
            <a:r>
              <a:rPr sz="3600" dirty="0">
                <a:latin typeface="Arial"/>
                <a:cs typeface="Arial"/>
              </a:rPr>
              <a:t>says </a:t>
            </a:r>
            <a:r>
              <a:rPr sz="3600" spc="-15" dirty="0">
                <a:latin typeface="Arial"/>
                <a:cs typeface="Arial"/>
              </a:rPr>
              <a:t>there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50" dirty="0">
                <a:latin typeface="Arial"/>
                <a:cs typeface="Arial"/>
              </a:rPr>
              <a:t>such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10" dirty="0">
                <a:latin typeface="Arial"/>
                <a:cs typeface="Arial"/>
              </a:rPr>
              <a:t>somewhere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whole </a:t>
            </a:r>
            <a:r>
              <a:rPr sz="3600" spc="45" dirty="0">
                <a:latin typeface="Arial"/>
                <a:cs typeface="Arial"/>
              </a:rPr>
              <a:t>program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214620"/>
            <a:ext cx="92513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80" dirty="0">
                <a:latin typeface="Arial"/>
                <a:cs typeface="Arial"/>
              </a:rPr>
              <a:t>“such </a:t>
            </a:r>
            <a:r>
              <a:rPr sz="3600" spc="100" dirty="0">
                <a:latin typeface="Arial"/>
                <a:cs typeface="Arial"/>
              </a:rPr>
              <a:t>a” </a:t>
            </a:r>
            <a:r>
              <a:rPr sz="3600" spc="-5" dirty="0">
                <a:latin typeface="Arial"/>
                <a:cs typeface="Arial"/>
              </a:rPr>
              <a:t>means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type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name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0" dirty="0"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8834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840219"/>
            <a:ext cx="9579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15" dirty="0">
                <a:latin typeface="Arial"/>
                <a:cs typeface="Arial"/>
              </a:rPr>
              <a:t>definition,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75" dirty="0">
                <a:latin typeface="Arial"/>
                <a:cs typeface="Arial"/>
              </a:rPr>
              <a:t>place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that  </a:t>
            </a:r>
            <a:r>
              <a:rPr sz="3600" spc="20" dirty="0"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5610">
              <a:lnSpc>
                <a:spcPct val="100000"/>
              </a:lnSpc>
            </a:pPr>
            <a:r>
              <a:rPr sz="8000" spc="70" dirty="0"/>
              <a:t>static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68520"/>
            <a:ext cx="1010412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20" dirty="0">
                <a:latin typeface="Arial"/>
                <a:cs typeface="Arial"/>
              </a:rPr>
              <a:t>variable inhibits </a:t>
            </a:r>
            <a:r>
              <a:rPr sz="3600" spc="65" dirty="0">
                <a:latin typeface="Arial"/>
                <a:cs typeface="Arial"/>
              </a:rPr>
              <a:t>access </a:t>
            </a:r>
            <a:r>
              <a:rPr sz="3600" spc="-20" dirty="0">
                <a:latin typeface="Arial"/>
                <a:cs typeface="Arial"/>
              </a:rPr>
              <a:t>from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outside 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spc="145" dirty="0">
                <a:latin typeface="Arial"/>
                <a:cs typeface="Arial"/>
              </a:rPr>
              <a:t>.cpp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3373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273800"/>
            <a:ext cx="48545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so as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static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8210">
              <a:lnSpc>
                <a:spcPct val="100000"/>
              </a:lnSpc>
            </a:pPr>
            <a:r>
              <a:rPr sz="8000" spc="70" dirty="0"/>
              <a:t>static </a:t>
            </a:r>
            <a:r>
              <a:rPr sz="8000" spc="85" dirty="0"/>
              <a:t>local</a:t>
            </a:r>
            <a:r>
              <a:rPr sz="8000" spc="-114" dirty="0"/>
              <a:t> </a:t>
            </a:r>
            <a:r>
              <a:rPr sz="8000" spc="-5" dirty="0"/>
              <a:t>var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68520"/>
            <a:ext cx="96050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35" dirty="0">
                <a:latin typeface="Arial"/>
                <a:cs typeface="Arial"/>
              </a:rPr>
              <a:t>keeps </a:t>
            </a:r>
            <a:r>
              <a:rPr sz="3600" spc="-5" dirty="0">
                <a:latin typeface="Arial"/>
                <a:cs typeface="Arial"/>
              </a:rPr>
              <a:t>value </a:t>
            </a:r>
            <a:r>
              <a:rPr sz="3600" spc="65" dirty="0">
                <a:latin typeface="Arial"/>
                <a:cs typeface="Arial"/>
              </a:rPr>
              <a:t>btw </a:t>
            </a:r>
            <a:r>
              <a:rPr sz="3600" dirty="0">
                <a:latin typeface="Arial"/>
                <a:cs typeface="Arial"/>
              </a:rPr>
              <a:t>visit to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3373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273800"/>
            <a:ext cx="7114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15" dirty="0">
                <a:latin typeface="Arial"/>
                <a:cs typeface="Arial"/>
              </a:rPr>
              <a:t>initialized </a:t>
            </a:r>
            <a:r>
              <a:rPr sz="3600" dirty="0">
                <a:latin typeface="Arial"/>
                <a:cs typeface="Arial"/>
              </a:rPr>
              <a:t>at its first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access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5610">
              <a:lnSpc>
                <a:spcPct val="100000"/>
              </a:lnSpc>
            </a:pPr>
            <a:r>
              <a:rPr sz="8000" spc="70" dirty="0"/>
              <a:t>static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67938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for </a:t>
            </a: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-15" dirty="0">
                <a:latin typeface="Arial"/>
                <a:cs typeface="Arial"/>
              </a:rPr>
              <a:t>stuff: </a:t>
            </a:r>
            <a:r>
              <a:rPr sz="3600" spc="65" dirty="0">
                <a:latin typeface="Arial"/>
                <a:cs typeface="Arial"/>
              </a:rPr>
              <a:t>access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restriction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52774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for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-15" dirty="0">
                <a:latin typeface="Arial"/>
                <a:cs typeface="Arial"/>
              </a:rPr>
              <a:t>stuff: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persistence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3632200"/>
            <a:ext cx="8477885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0" marR="5080" indent="-2171700">
              <a:lnSpc>
                <a:spcPct val="100000"/>
              </a:lnSpc>
            </a:pPr>
            <a:r>
              <a:rPr sz="8000" spc="-114" dirty="0"/>
              <a:t>Safe </a:t>
            </a:r>
            <a:r>
              <a:rPr sz="8000" spc="-5" dirty="0"/>
              <a:t>way </a:t>
            </a:r>
            <a:r>
              <a:rPr sz="8000" dirty="0"/>
              <a:t>to </a:t>
            </a:r>
            <a:r>
              <a:rPr sz="8000" spc="70" dirty="0"/>
              <a:t>read</a:t>
            </a:r>
            <a:r>
              <a:rPr sz="8000" spc="55" dirty="0"/>
              <a:t> </a:t>
            </a:r>
            <a:r>
              <a:rPr sz="8000" spc="-5" dirty="0"/>
              <a:t>a  </a:t>
            </a:r>
            <a:r>
              <a:rPr sz="8000" spc="70" dirty="0"/>
              <a:t>string</a:t>
            </a:r>
            <a:r>
              <a:rPr sz="8000" spc="-70" dirty="0"/>
              <a:t> </a:t>
            </a:r>
            <a:r>
              <a:rPr sz="8000" spc="-155" dirty="0"/>
              <a:t>in?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4241800"/>
            <a:ext cx="866457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to </a:t>
            </a:r>
            <a:r>
              <a:rPr sz="8000" spc="125" dirty="0"/>
              <a:t>Objects</a:t>
            </a:r>
            <a:endParaRPr sz="8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8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to </a:t>
            </a:r>
            <a:r>
              <a:rPr sz="8000" spc="125" dirty="0"/>
              <a:t>Objects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35286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“hello”;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31984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string* </a:t>
            </a: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&amp;s;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8000" spc="45" dirty="0"/>
              <a:t>Operators </a:t>
            </a:r>
            <a:r>
              <a:rPr sz="8000" spc="-5" dirty="0"/>
              <a:t>with</a:t>
            </a:r>
            <a:r>
              <a:rPr sz="8000" spc="-70" dirty="0"/>
              <a:t> </a:t>
            </a:r>
            <a:r>
              <a:rPr sz="8000" spc="-60" dirty="0"/>
              <a:t>Pointers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30410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&amp;: </a:t>
            </a:r>
            <a:r>
              <a:rPr sz="3600" spc="65" dirty="0">
                <a:latin typeface="Arial"/>
                <a:cs typeface="Arial"/>
              </a:rPr>
              <a:t>get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address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48100"/>
            <a:ext cx="17500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32785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*: </a:t>
            </a:r>
            <a:r>
              <a:rPr sz="3600" spc="65" dirty="0">
                <a:latin typeface="Arial"/>
                <a:cs typeface="Arial"/>
              </a:rPr>
              <a:t>get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007100"/>
            <a:ext cx="27184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(*ps).length()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39617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0" dirty="0">
                <a:latin typeface="Arial"/>
                <a:cs typeface="Arial"/>
              </a:rPr>
              <a:t>-&gt;: </a:t>
            </a:r>
            <a:r>
              <a:rPr sz="3600" spc="50" dirty="0">
                <a:latin typeface="Arial"/>
                <a:cs typeface="Arial"/>
              </a:rPr>
              <a:t>call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4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8229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600" y="8166100"/>
            <a:ext cx="25628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5" dirty="0">
                <a:latin typeface="Arial"/>
                <a:cs typeface="Arial"/>
              </a:rPr>
              <a:t>ps-&gt;length()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sz="8000" spc="-375" dirty="0"/>
              <a:t>Two </a:t>
            </a:r>
            <a:r>
              <a:rPr sz="8000" spc="-185" dirty="0"/>
              <a:t>Ways </a:t>
            </a:r>
            <a:r>
              <a:rPr sz="8000" dirty="0"/>
              <a:t>to</a:t>
            </a:r>
            <a:r>
              <a:rPr sz="8000" spc="490" dirty="0"/>
              <a:t> </a:t>
            </a:r>
            <a:r>
              <a:rPr sz="8000" spc="145" dirty="0"/>
              <a:t>Access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48100"/>
            <a:ext cx="1651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927600"/>
            <a:ext cx="39389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object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itself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007100"/>
            <a:ext cx="210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86600"/>
            <a:ext cx="5463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an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632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100" y="3568700"/>
            <a:ext cx="1651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/>
              <a:t>string</a:t>
            </a:r>
            <a:r>
              <a:rPr sz="3600" spc="-85" dirty="0"/>
              <a:t> </a:t>
            </a:r>
            <a:r>
              <a:rPr sz="3600" dirty="0"/>
              <a:t>s;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351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648200"/>
            <a:ext cx="911415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At this </a:t>
            </a:r>
            <a:r>
              <a:rPr sz="3600" spc="-5" dirty="0">
                <a:latin typeface="Arial"/>
                <a:cs typeface="Arial"/>
              </a:rPr>
              <a:t>line,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45" dirty="0">
                <a:latin typeface="Arial"/>
                <a:cs typeface="Arial"/>
              </a:rPr>
              <a:t>created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initialized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791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27700"/>
            <a:ext cx="210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870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600" y="6827519"/>
            <a:ext cx="960564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latin typeface="Arial"/>
                <a:cs typeface="Arial"/>
              </a:rPr>
              <a:t>At this </a:t>
            </a:r>
            <a:r>
              <a:rPr sz="3600" spc="-5" dirty="0">
                <a:latin typeface="Arial"/>
                <a:cs typeface="Arial"/>
              </a:rPr>
              <a:t>line,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30" dirty="0">
                <a:latin typeface="Arial"/>
                <a:cs typeface="Arial"/>
              </a:rPr>
              <a:t>points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known  </a:t>
            </a:r>
            <a:r>
              <a:rPr sz="3600" dirty="0">
                <a:latin typeface="Arial"/>
                <a:cs typeface="Arial"/>
              </a:rPr>
              <a:t>yet.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5110">
              <a:lnSpc>
                <a:spcPct val="100000"/>
              </a:lnSpc>
            </a:pPr>
            <a:r>
              <a:rPr sz="8000" spc="40" dirty="0"/>
              <a:t>Assignment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48100"/>
            <a:ext cx="26428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dirty="0">
                <a:latin typeface="Arial"/>
                <a:cs typeface="Arial"/>
              </a:rPr>
              <a:t>s1,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927600"/>
            <a:ext cx="16744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s1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007100"/>
            <a:ext cx="3557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spc="35" dirty="0">
                <a:latin typeface="Arial"/>
                <a:cs typeface="Arial"/>
              </a:rPr>
              <a:t>*ps1,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*ps2;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86600"/>
            <a:ext cx="22332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ps1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ps2;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3632200"/>
            <a:ext cx="9906000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 marR="5080" indent="-3098800">
              <a:lnSpc>
                <a:spcPct val="100000"/>
              </a:lnSpc>
            </a:pPr>
            <a:r>
              <a:rPr sz="8000" spc="75" dirty="0"/>
              <a:t>dynamically</a:t>
            </a:r>
            <a:r>
              <a:rPr sz="8000" spc="-25" dirty="0"/>
              <a:t> </a:t>
            </a:r>
            <a:r>
              <a:rPr sz="8000" spc="95" dirty="0"/>
              <a:t>allocated  </a:t>
            </a:r>
            <a:r>
              <a:rPr sz="8000" spc="20" dirty="0"/>
              <a:t>memory</a:t>
            </a:r>
            <a:endParaRPr sz="8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71550"/>
            <a:ext cx="1099502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spc="60" dirty="0"/>
              <a:t>Dynamic </a:t>
            </a:r>
            <a:r>
              <a:rPr sz="6950" spc="25" dirty="0"/>
              <a:t>memory</a:t>
            </a:r>
            <a:r>
              <a:rPr sz="6950" spc="-125" dirty="0"/>
              <a:t> </a:t>
            </a:r>
            <a:r>
              <a:rPr sz="6950" spc="40" dirty="0"/>
              <a:t>allocation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028700" y="2641600"/>
            <a:ext cx="11804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100" b="1" spc="20" dirty="0">
                <a:latin typeface="Arial"/>
                <a:cs typeface="Arial"/>
              </a:rPr>
              <a:t>new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512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3581400"/>
            <a:ext cx="139636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int;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5783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4521200"/>
            <a:ext cx="197103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Stash;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5181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5448300"/>
            <a:ext cx="1993264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int[10]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6362700"/>
            <a:ext cx="155638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100" b="1" spc="10" dirty="0">
                <a:latin typeface="Arial"/>
                <a:cs typeface="Arial"/>
              </a:rPr>
              <a:t>d</a:t>
            </a:r>
            <a:r>
              <a:rPr sz="3100" b="1" spc="15" dirty="0">
                <a:latin typeface="Arial"/>
                <a:cs typeface="Arial"/>
              </a:rPr>
              <a:t>e</a:t>
            </a:r>
            <a:r>
              <a:rPr sz="3100" b="1" dirty="0">
                <a:latin typeface="Arial"/>
                <a:cs typeface="Arial"/>
              </a:rPr>
              <a:t>l</a:t>
            </a:r>
            <a:r>
              <a:rPr sz="3100" b="1" spc="15" dirty="0">
                <a:latin typeface="Arial"/>
                <a:cs typeface="Arial"/>
              </a:rPr>
              <a:t>ete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385050"/>
            <a:ext cx="2044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Courier New"/>
                <a:cs typeface="Courier New"/>
              </a:rPr>
              <a:t>•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8388350"/>
            <a:ext cx="2044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Courier New"/>
                <a:cs typeface="Courier New"/>
              </a:rPr>
              <a:t>•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100" y="7327900"/>
            <a:ext cx="2651125" cy="148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Courier New"/>
                <a:cs typeface="Courier New"/>
              </a:rPr>
              <a:t>delete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p;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spc="10" dirty="0">
                <a:latin typeface="Courier New"/>
                <a:cs typeface="Courier New"/>
              </a:rPr>
              <a:t>delete[]</a:t>
            </a:r>
            <a:r>
              <a:rPr sz="3100" spc="-3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p;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>
              <a:lnSpc>
                <a:spcPct val="100000"/>
              </a:lnSpc>
            </a:pPr>
            <a:r>
              <a:rPr sz="8000" spc="-5" dirty="0"/>
              <a:t>new </a:t>
            </a:r>
            <a:r>
              <a:rPr sz="8000" spc="145" dirty="0"/>
              <a:t>and</a:t>
            </a:r>
            <a:r>
              <a:rPr sz="8000" spc="-70" dirty="0"/>
              <a:t> </a:t>
            </a:r>
            <a:r>
              <a:rPr sz="8000" spc="70" dirty="0"/>
              <a:t>delete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086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42920"/>
            <a:ext cx="990917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new 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way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0" dirty="0">
                <a:latin typeface="Arial"/>
                <a:cs typeface="Arial"/>
              </a:rPr>
              <a:t>allocate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spc="-5" dirty="0">
                <a:latin typeface="Arial"/>
                <a:cs typeface="Arial"/>
              </a:rPr>
              <a:t>as a </a:t>
            </a:r>
            <a:r>
              <a:rPr sz="3600" spc="45" dirty="0">
                <a:latin typeface="Arial"/>
                <a:cs typeface="Arial"/>
              </a:rPr>
              <a:t>program  </a:t>
            </a:r>
            <a:r>
              <a:rPr sz="3600" spc="-5" dirty="0">
                <a:latin typeface="Arial"/>
                <a:cs typeface="Arial"/>
              </a:rPr>
              <a:t>runs. </a:t>
            </a:r>
            <a:r>
              <a:rPr sz="3600" spc="-30" dirty="0">
                <a:latin typeface="Arial"/>
                <a:cs typeface="Arial"/>
              </a:rPr>
              <a:t>Pointers </a:t>
            </a:r>
            <a:r>
              <a:rPr sz="3600" spc="65" dirty="0">
                <a:latin typeface="Arial"/>
                <a:cs typeface="Arial"/>
              </a:rPr>
              <a:t>become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only </a:t>
            </a:r>
            <a:r>
              <a:rPr sz="3600" spc="65" dirty="0">
                <a:latin typeface="Arial"/>
                <a:cs typeface="Arial"/>
              </a:rPr>
              <a:t>access </a:t>
            </a:r>
            <a:r>
              <a:rPr sz="3600" dirty="0">
                <a:latin typeface="Arial"/>
                <a:cs typeface="Arial"/>
              </a:rPr>
              <a:t>to that  </a:t>
            </a:r>
            <a:r>
              <a:rPr sz="3600" spc="5" dirty="0"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214620"/>
            <a:ext cx="88004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delete </a:t>
            </a:r>
            <a:r>
              <a:rPr sz="3600" spc="25" dirty="0">
                <a:latin typeface="Arial"/>
                <a:cs typeface="Arial"/>
              </a:rPr>
              <a:t>enables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return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spc="45" dirty="0">
                <a:latin typeface="Arial"/>
                <a:cs typeface="Arial"/>
              </a:rPr>
              <a:t>pool </a:t>
            </a:r>
            <a:r>
              <a:rPr sz="3600" spc="-5" dirty="0">
                <a:latin typeface="Arial"/>
                <a:cs typeface="Arial"/>
              </a:rPr>
              <a:t>when you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20" dirty="0">
                <a:latin typeface="Arial"/>
                <a:cs typeface="Arial"/>
              </a:rPr>
              <a:t>finished </a:t>
            </a:r>
            <a:r>
              <a:rPr sz="3600" spc="-5" dirty="0">
                <a:latin typeface="Arial"/>
                <a:cs typeface="Arial"/>
              </a:rPr>
              <a:t>with</a:t>
            </a:r>
            <a:r>
              <a:rPr sz="3600" dirty="0">
                <a:latin typeface="Arial"/>
                <a:cs typeface="Arial"/>
              </a:rPr>
              <a:t> it.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8010">
              <a:lnSpc>
                <a:spcPct val="100000"/>
              </a:lnSpc>
            </a:pPr>
            <a:r>
              <a:rPr sz="8000" spc="60" dirty="0"/>
              <a:t>Dynamic</a:t>
            </a:r>
            <a:r>
              <a:rPr sz="8000" spc="-80" dirty="0"/>
              <a:t> </a:t>
            </a:r>
            <a:r>
              <a:rPr sz="8000" dirty="0"/>
              <a:t>Arrays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676655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Courier New"/>
                <a:cs typeface="Courier New"/>
              </a:rPr>
              <a:t>int </a:t>
            </a:r>
            <a:r>
              <a:rPr sz="3250" spc="15" dirty="0">
                <a:latin typeface="Courier New"/>
                <a:cs typeface="Courier New"/>
              </a:rPr>
              <a:t>* </a:t>
            </a:r>
            <a:r>
              <a:rPr sz="3250" spc="10" dirty="0">
                <a:latin typeface="Courier New"/>
                <a:cs typeface="Courier New"/>
              </a:rPr>
              <a:t>psome </a:t>
            </a:r>
            <a:r>
              <a:rPr sz="3250" spc="15" dirty="0">
                <a:latin typeface="Courier New"/>
                <a:cs typeface="Courier New"/>
              </a:rPr>
              <a:t>= </a:t>
            </a:r>
            <a:r>
              <a:rPr sz="3250" spc="10" dirty="0">
                <a:latin typeface="Courier New"/>
                <a:cs typeface="Courier New"/>
              </a:rPr>
              <a:t>new int</a:t>
            </a:r>
            <a:r>
              <a:rPr sz="3250" spc="-40" dirty="0">
                <a:latin typeface="Courier New"/>
                <a:cs typeface="Courier New"/>
              </a:rPr>
              <a:t> </a:t>
            </a:r>
            <a:r>
              <a:rPr sz="3250" spc="10" dirty="0">
                <a:latin typeface="Courier New"/>
                <a:cs typeface="Courier New"/>
              </a:rPr>
              <a:t>[10];</a:t>
            </a:r>
            <a:endParaRPr sz="32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6893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3672840"/>
            <a:ext cx="105625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30" dirty="0">
                <a:latin typeface="Arial"/>
                <a:cs typeface="Arial"/>
              </a:rPr>
              <a:t>operator </a:t>
            </a:r>
            <a:r>
              <a:rPr sz="3250" spc="10" dirty="0">
                <a:latin typeface="Arial"/>
                <a:cs typeface="Arial"/>
              </a:rPr>
              <a:t>returns the </a:t>
            </a:r>
            <a:r>
              <a:rPr sz="3250" spc="55" dirty="0">
                <a:latin typeface="Arial"/>
                <a:cs typeface="Arial"/>
              </a:rPr>
              <a:t>address </a:t>
            </a:r>
            <a:r>
              <a:rPr sz="3250" spc="10" dirty="0">
                <a:latin typeface="Arial"/>
                <a:cs typeface="Arial"/>
              </a:rPr>
              <a:t>of the </a:t>
            </a:r>
            <a:r>
              <a:rPr sz="3250" spc="5" dirty="0">
                <a:latin typeface="Arial"/>
                <a:cs typeface="Arial"/>
              </a:rPr>
              <a:t>first</a:t>
            </a:r>
            <a:r>
              <a:rPr sz="3250" spc="-3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element  of the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70" dirty="0">
                <a:latin typeface="Arial"/>
                <a:cs typeface="Arial"/>
              </a:rPr>
              <a:t>block.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4959350"/>
            <a:ext cx="402018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Courier New"/>
                <a:cs typeface="Courier New"/>
              </a:rPr>
              <a:t>delete []</a:t>
            </a:r>
            <a:r>
              <a:rPr sz="3250" spc="-65" dirty="0">
                <a:latin typeface="Courier New"/>
                <a:cs typeface="Courier New"/>
              </a:rPr>
              <a:t> </a:t>
            </a:r>
            <a:r>
              <a:rPr sz="3250" spc="10" dirty="0">
                <a:latin typeface="Courier New"/>
                <a:cs typeface="Courier New"/>
              </a:rPr>
              <a:t>psome;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007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5984240"/>
            <a:ext cx="986155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50" dirty="0">
                <a:latin typeface="Arial"/>
                <a:cs typeface="Arial"/>
              </a:rPr>
              <a:t>presence </a:t>
            </a:r>
            <a:r>
              <a:rPr sz="3250" spc="10" dirty="0">
                <a:latin typeface="Arial"/>
                <a:cs typeface="Arial"/>
              </a:rPr>
              <a:t>of the </a:t>
            </a:r>
            <a:r>
              <a:rPr sz="3250" spc="55" dirty="0">
                <a:latin typeface="Arial"/>
                <a:cs typeface="Arial"/>
              </a:rPr>
              <a:t>brackets </a:t>
            </a:r>
            <a:r>
              <a:rPr sz="3250" spc="5" dirty="0">
                <a:latin typeface="Arial"/>
                <a:cs typeface="Arial"/>
              </a:rPr>
              <a:t>tells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55" dirty="0">
                <a:latin typeface="Arial"/>
                <a:cs typeface="Arial"/>
              </a:rPr>
              <a:t>program </a:t>
            </a:r>
            <a:r>
              <a:rPr sz="3250" spc="10" dirty="0">
                <a:latin typeface="Arial"/>
                <a:cs typeface="Arial"/>
              </a:rPr>
              <a:t>that</a:t>
            </a:r>
            <a:r>
              <a:rPr sz="3250" spc="-11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it  </a:t>
            </a:r>
            <a:r>
              <a:rPr sz="3250" spc="40" dirty="0">
                <a:latin typeface="Arial"/>
                <a:cs typeface="Arial"/>
              </a:rPr>
              <a:t>should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10" dirty="0">
                <a:latin typeface="Arial"/>
                <a:cs typeface="Arial"/>
              </a:rPr>
              <a:t>the whole </a:t>
            </a:r>
            <a:r>
              <a:rPr sz="3250" spc="-40" dirty="0">
                <a:latin typeface="Arial"/>
                <a:cs typeface="Arial"/>
              </a:rPr>
              <a:t>array, </a:t>
            </a:r>
            <a:r>
              <a:rPr sz="3250" spc="10" dirty="0">
                <a:latin typeface="Arial"/>
                <a:cs typeface="Arial"/>
              </a:rPr>
              <a:t>not just the</a:t>
            </a:r>
            <a:r>
              <a:rPr sz="3250" spc="-2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element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3375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00" y="4241800"/>
            <a:ext cx="256540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70" dirty="0"/>
              <a:t>string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704388"/>
          <a:ext cx="3855693" cy="1413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*p=new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*a=new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int[10];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704388"/>
          <a:ext cx="3855693" cy="1413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*p=new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*a=new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int[10];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0439" y="3892867"/>
            <a:ext cx="3105810" cy="800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531" y="4455439"/>
            <a:ext cx="3090964" cy="306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531" y="4455439"/>
            <a:ext cx="3090964" cy="306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62600" y="4432300"/>
            <a:ext cx="788035" cy="170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36453" y="6676779"/>
            <a:ext cx="1969135" cy="1968500"/>
          </a:xfrm>
          <a:custGeom>
            <a:avLst/>
            <a:gdLst/>
            <a:ahLst/>
            <a:cxnLst/>
            <a:rect l="l" t="t" r="r" b="b"/>
            <a:pathLst>
              <a:path w="1969134" h="1968500">
                <a:moveTo>
                  <a:pt x="42584" y="1943100"/>
                </a:moveTo>
                <a:lnTo>
                  <a:pt x="27808" y="1943100"/>
                </a:lnTo>
                <a:lnTo>
                  <a:pt x="26525" y="1955800"/>
                </a:lnTo>
                <a:lnTo>
                  <a:pt x="23069" y="1968500"/>
                </a:lnTo>
                <a:lnTo>
                  <a:pt x="32545" y="1968500"/>
                </a:lnTo>
                <a:lnTo>
                  <a:pt x="43674" y="1955800"/>
                </a:lnTo>
                <a:lnTo>
                  <a:pt x="44789" y="1955800"/>
                </a:lnTo>
                <a:lnTo>
                  <a:pt x="42584" y="1943100"/>
                </a:lnTo>
                <a:close/>
              </a:path>
              <a:path w="1969134" h="1968500">
                <a:moveTo>
                  <a:pt x="43674" y="1955800"/>
                </a:moveTo>
                <a:lnTo>
                  <a:pt x="32545" y="1968500"/>
                </a:lnTo>
                <a:lnTo>
                  <a:pt x="34650" y="1968500"/>
                </a:lnTo>
                <a:lnTo>
                  <a:pt x="43674" y="1955800"/>
                </a:lnTo>
                <a:close/>
              </a:path>
              <a:path w="1969134" h="1968500">
                <a:moveTo>
                  <a:pt x="57921" y="1955800"/>
                </a:moveTo>
                <a:lnTo>
                  <a:pt x="43674" y="1955800"/>
                </a:lnTo>
                <a:lnTo>
                  <a:pt x="34650" y="1968500"/>
                </a:lnTo>
                <a:lnTo>
                  <a:pt x="47945" y="1968500"/>
                </a:lnTo>
                <a:lnTo>
                  <a:pt x="57921" y="1955800"/>
                </a:lnTo>
                <a:close/>
              </a:path>
              <a:path w="1969134" h="1968500">
                <a:moveTo>
                  <a:pt x="27808" y="1943100"/>
                </a:moveTo>
                <a:lnTo>
                  <a:pt x="5795" y="1943100"/>
                </a:lnTo>
                <a:lnTo>
                  <a:pt x="11226" y="1955800"/>
                </a:lnTo>
                <a:lnTo>
                  <a:pt x="15476" y="1955800"/>
                </a:lnTo>
                <a:lnTo>
                  <a:pt x="27808" y="1943100"/>
                </a:lnTo>
                <a:close/>
              </a:path>
              <a:path w="1969134" h="1968500">
                <a:moveTo>
                  <a:pt x="62872" y="1943100"/>
                </a:moveTo>
                <a:lnTo>
                  <a:pt x="47788" y="1943100"/>
                </a:lnTo>
                <a:lnTo>
                  <a:pt x="44789" y="1955800"/>
                </a:lnTo>
                <a:lnTo>
                  <a:pt x="57221" y="1955800"/>
                </a:lnTo>
                <a:lnTo>
                  <a:pt x="62872" y="1943100"/>
                </a:lnTo>
                <a:close/>
              </a:path>
              <a:path w="1969134" h="1968500">
                <a:moveTo>
                  <a:pt x="61257" y="1952026"/>
                </a:moveTo>
                <a:lnTo>
                  <a:pt x="57921" y="1955800"/>
                </a:lnTo>
                <a:lnTo>
                  <a:pt x="60574" y="1955800"/>
                </a:lnTo>
                <a:lnTo>
                  <a:pt x="61257" y="1952026"/>
                </a:lnTo>
                <a:close/>
              </a:path>
              <a:path w="1969134" h="1968500">
                <a:moveTo>
                  <a:pt x="69146" y="1943100"/>
                </a:moveTo>
                <a:lnTo>
                  <a:pt x="62872" y="1943100"/>
                </a:lnTo>
                <a:lnTo>
                  <a:pt x="61257" y="1952026"/>
                </a:lnTo>
                <a:lnTo>
                  <a:pt x="69146" y="1943100"/>
                </a:lnTo>
                <a:close/>
              </a:path>
              <a:path w="1969134" h="1968500">
                <a:moveTo>
                  <a:pt x="1481" y="1930400"/>
                </a:moveTo>
                <a:lnTo>
                  <a:pt x="0" y="1943100"/>
                </a:lnTo>
                <a:lnTo>
                  <a:pt x="147" y="1943100"/>
                </a:lnTo>
                <a:lnTo>
                  <a:pt x="1481" y="1930400"/>
                </a:lnTo>
                <a:close/>
              </a:path>
              <a:path w="1969134" h="1968500">
                <a:moveTo>
                  <a:pt x="56765" y="1930400"/>
                </a:moveTo>
                <a:lnTo>
                  <a:pt x="5189" y="1930400"/>
                </a:lnTo>
                <a:lnTo>
                  <a:pt x="1808" y="1943100"/>
                </a:lnTo>
                <a:lnTo>
                  <a:pt x="59901" y="1943100"/>
                </a:lnTo>
                <a:lnTo>
                  <a:pt x="60082" y="1941863"/>
                </a:lnTo>
                <a:lnTo>
                  <a:pt x="56765" y="1930400"/>
                </a:lnTo>
                <a:close/>
              </a:path>
              <a:path w="1969134" h="1968500">
                <a:moveTo>
                  <a:pt x="71407" y="1930400"/>
                </a:moveTo>
                <a:lnTo>
                  <a:pt x="61762" y="1930400"/>
                </a:lnTo>
                <a:lnTo>
                  <a:pt x="60082" y="1941863"/>
                </a:lnTo>
                <a:lnTo>
                  <a:pt x="60439" y="1943100"/>
                </a:lnTo>
                <a:lnTo>
                  <a:pt x="61374" y="1943100"/>
                </a:lnTo>
                <a:lnTo>
                  <a:pt x="71407" y="1930400"/>
                </a:lnTo>
                <a:close/>
              </a:path>
              <a:path w="1969134" h="1968500">
                <a:moveTo>
                  <a:pt x="74493" y="1917700"/>
                </a:moveTo>
                <a:lnTo>
                  <a:pt x="1226" y="1917700"/>
                </a:lnTo>
                <a:lnTo>
                  <a:pt x="552" y="1930400"/>
                </a:lnTo>
                <a:lnTo>
                  <a:pt x="60618" y="1930400"/>
                </a:lnTo>
                <a:lnTo>
                  <a:pt x="74493" y="1917700"/>
                </a:lnTo>
                <a:close/>
              </a:path>
              <a:path w="1969134" h="1968500">
                <a:moveTo>
                  <a:pt x="44588" y="1879600"/>
                </a:moveTo>
                <a:lnTo>
                  <a:pt x="31390" y="1879600"/>
                </a:lnTo>
                <a:lnTo>
                  <a:pt x="30868" y="1892300"/>
                </a:lnTo>
                <a:lnTo>
                  <a:pt x="23007" y="1905000"/>
                </a:lnTo>
                <a:lnTo>
                  <a:pt x="99182" y="1905000"/>
                </a:lnTo>
                <a:lnTo>
                  <a:pt x="97416" y="1917700"/>
                </a:lnTo>
                <a:lnTo>
                  <a:pt x="76996" y="1917700"/>
                </a:lnTo>
                <a:lnTo>
                  <a:pt x="77817" y="1930400"/>
                </a:lnTo>
                <a:lnTo>
                  <a:pt x="89161" y="1930400"/>
                </a:lnTo>
                <a:lnTo>
                  <a:pt x="98932" y="1917700"/>
                </a:lnTo>
                <a:lnTo>
                  <a:pt x="106533" y="1905000"/>
                </a:lnTo>
                <a:lnTo>
                  <a:pt x="110866" y="1892300"/>
                </a:lnTo>
                <a:lnTo>
                  <a:pt x="47353" y="1892300"/>
                </a:lnTo>
                <a:lnTo>
                  <a:pt x="44588" y="1879600"/>
                </a:lnTo>
                <a:close/>
              </a:path>
              <a:path w="1969134" h="1968500">
                <a:moveTo>
                  <a:pt x="7932" y="1905000"/>
                </a:moveTo>
                <a:lnTo>
                  <a:pt x="6891" y="1905000"/>
                </a:lnTo>
                <a:lnTo>
                  <a:pt x="3373" y="1917700"/>
                </a:lnTo>
                <a:lnTo>
                  <a:pt x="9418" y="1917700"/>
                </a:lnTo>
                <a:lnTo>
                  <a:pt x="7932" y="1905000"/>
                </a:lnTo>
                <a:close/>
              </a:path>
              <a:path w="1969134" h="1968500">
                <a:moveTo>
                  <a:pt x="17851" y="1905000"/>
                </a:moveTo>
                <a:lnTo>
                  <a:pt x="12060" y="1905000"/>
                </a:lnTo>
                <a:lnTo>
                  <a:pt x="15336" y="1917700"/>
                </a:lnTo>
                <a:lnTo>
                  <a:pt x="17851" y="1905000"/>
                </a:lnTo>
                <a:close/>
              </a:path>
              <a:path w="1969134" h="1968500">
                <a:moveTo>
                  <a:pt x="69210" y="1905000"/>
                </a:moveTo>
                <a:lnTo>
                  <a:pt x="18996" y="1905000"/>
                </a:lnTo>
                <a:lnTo>
                  <a:pt x="15558" y="1917700"/>
                </a:lnTo>
                <a:lnTo>
                  <a:pt x="63025" y="1917700"/>
                </a:lnTo>
                <a:lnTo>
                  <a:pt x="69210" y="1905000"/>
                </a:lnTo>
                <a:close/>
              </a:path>
              <a:path w="1969134" h="1968500">
                <a:moveTo>
                  <a:pt x="85834" y="1905000"/>
                </a:moveTo>
                <a:lnTo>
                  <a:pt x="74493" y="1905000"/>
                </a:lnTo>
                <a:lnTo>
                  <a:pt x="72766" y="1917700"/>
                </a:lnTo>
                <a:lnTo>
                  <a:pt x="85707" y="1917700"/>
                </a:lnTo>
                <a:lnTo>
                  <a:pt x="85834" y="1905000"/>
                </a:lnTo>
                <a:close/>
              </a:path>
              <a:path w="1969134" h="1968500">
                <a:moveTo>
                  <a:pt x="98471" y="1879600"/>
                </a:moveTo>
                <a:lnTo>
                  <a:pt x="50404" y="1879600"/>
                </a:lnTo>
                <a:lnTo>
                  <a:pt x="47353" y="1892300"/>
                </a:lnTo>
                <a:lnTo>
                  <a:pt x="91701" y="1892300"/>
                </a:lnTo>
                <a:lnTo>
                  <a:pt x="98471" y="1879600"/>
                </a:lnTo>
                <a:close/>
              </a:path>
              <a:path w="1969134" h="1968500">
                <a:moveTo>
                  <a:pt x="104520" y="1886396"/>
                </a:moveTo>
                <a:lnTo>
                  <a:pt x="99042" y="1892300"/>
                </a:lnTo>
                <a:lnTo>
                  <a:pt x="102484" y="1892300"/>
                </a:lnTo>
                <a:lnTo>
                  <a:pt x="104520" y="1886396"/>
                </a:lnTo>
                <a:close/>
              </a:path>
              <a:path w="1969134" h="1968500">
                <a:moveTo>
                  <a:pt x="110828" y="1879600"/>
                </a:moveTo>
                <a:lnTo>
                  <a:pt x="102880" y="1892300"/>
                </a:lnTo>
                <a:lnTo>
                  <a:pt x="110866" y="1892300"/>
                </a:lnTo>
                <a:lnTo>
                  <a:pt x="110828" y="1879600"/>
                </a:lnTo>
                <a:close/>
              </a:path>
              <a:path w="1969134" h="1968500">
                <a:moveTo>
                  <a:pt x="110828" y="1879600"/>
                </a:moveTo>
                <a:lnTo>
                  <a:pt x="106865" y="1879600"/>
                </a:lnTo>
                <a:lnTo>
                  <a:pt x="104520" y="1886396"/>
                </a:lnTo>
                <a:lnTo>
                  <a:pt x="110828" y="1879600"/>
                </a:lnTo>
                <a:close/>
              </a:path>
              <a:path w="1969134" h="1968500">
                <a:moveTo>
                  <a:pt x="90406" y="1866900"/>
                </a:moveTo>
                <a:lnTo>
                  <a:pt x="56760" y="1866900"/>
                </a:lnTo>
                <a:lnTo>
                  <a:pt x="52543" y="1879600"/>
                </a:lnTo>
                <a:lnTo>
                  <a:pt x="90382" y="1879600"/>
                </a:lnTo>
                <a:lnTo>
                  <a:pt x="93421" y="1872894"/>
                </a:lnTo>
                <a:lnTo>
                  <a:pt x="90406" y="1866900"/>
                </a:lnTo>
                <a:close/>
              </a:path>
              <a:path w="1969134" h="1968500">
                <a:moveTo>
                  <a:pt x="144127" y="1841500"/>
                </a:moveTo>
                <a:lnTo>
                  <a:pt x="84602" y="1841500"/>
                </a:lnTo>
                <a:lnTo>
                  <a:pt x="83602" y="1845704"/>
                </a:lnTo>
                <a:lnTo>
                  <a:pt x="84513" y="1854200"/>
                </a:lnTo>
                <a:lnTo>
                  <a:pt x="84561" y="1866900"/>
                </a:lnTo>
                <a:lnTo>
                  <a:pt x="96138" y="1866900"/>
                </a:lnTo>
                <a:lnTo>
                  <a:pt x="93421" y="1872894"/>
                </a:lnTo>
                <a:lnTo>
                  <a:pt x="96794" y="1879600"/>
                </a:lnTo>
                <a:lnTo>
                  <a:pt x="122130" y="1879600"/>
                </a:lnTo>
                <a:lnTo>
                  <a:pt x="144127" y="1841500"/>
                </a:lnTo>
                <a:close/>
              </a:path>
              <a:path w="1969134" h="1968500">
                <a:moveTo>
                  <a:pt x="96138" y="1866900"/>
                </a:moveTo>
                <a:lnTo>
                  <a:pt x="90406" y="1866900"/>
                </a:lnTo>
                <a:lnTo>
                  <a:pt x="93421" y="1872894"/>
                </a:lnTo>
                <a:lnTo>
                  <a:pt x="96138" y="1866900"/>
                </a:lnTo>
                <a:close/>
              </a:path>
              <a:path w="1969134" h="1968500">
                <a:moveTo>
                  <a:pt x="58631" y="1854200"/>
                </a:moveTo>
                <a:lnTo>
                  <a:pt x="53055" y="1866900"/>
                </a:lnTo>
                <a:lnTo>
                  <a:pt x="56357" y="1866900"/>
                </a:lnTo>
                <a:lnTo>
                  <a:pt x="58631" y="1854200"/>
                </a:lnTo>
                <a:close/>
              </a:path>
              <a:path w="1969134" h="1968500">
                <a:moveTo>
                  <a:pt x="83151" y="1841500"/>
                </a:moveTo>
                <a:lnTo>
                  <a:pt x="76123" y="1841500"/>
                </a:lnTo>
                <a:lnTo>
                  <a:pt x="68674" y="1854200"/>
                </a:lnTo>
                <a:lnTo>
                  <a:pt x="66047" y="1866900"/>
                </a:lnTo>
                <a:lnTo>
                  <a:pt x="80775" y="1866900"/>
                </a:lnTo>
                <a:lnTo>
                  <a:pt x="81582" y="1854200"/>
                </a:lnTo>
                <a:lnTo>
                  <a:pt x="83602" y="1845704"/>
                </a:lnTo>
                <a:lnTo>
                  <a:pt x="83151" y="1841500"/>
                </a:lnTo>
                <a:close/>
              </a:path>
              <a:path w="1969134" h="1968500">
                <a:moveTo>
                  <a:pt x="83602" y="1845704"/>
                </a:moveTo>
                <a:lnTo>
                  <a:pt x="81582" y="1854200"/>
                </a:lnTo>
                <a:lnTo>
                  <a:pt x="80775" y="1866900"/>
                </a:lnTo>
                <a:lnTo>
                  <a:pt x="84561" y="1866900"/>
                </a:lnTo>
                <a:lnTo>
                  <a:pt x="84513" y="1854200"/>
                </a:lnTo>
                <a:lnTo>
                  <a:pt x="83602" y="1845704"/>
                </a:lnTo>
                <a:close/>
              </a:path>
              <a:path w="1969134" h="1968500">
                <a:moveTo>
                  <a:pt x="147545" y="1854200"/>
                </a:moveTo>
                <a:lnTo>
                  <a:pt x="140685" y="1866900"/>
                </a:lnTo>
                <a:lnTo>
                  <a:pt x="144243" y="1866900"/>
                </a:lnTo>
                <a:lnTo>
                  <a:pt x="147545" y="1854200"/>
                </a:lnTo>
                <a:close/>
              </a:path>
              <a:path w="1969134" h="1968500">
                <a:moveTo>
                  <a:pt x="147390" y="1847225"/>
                </a:moveTo>
                <a:lnTo>
                  <a:pt x="144633" y="1854200"/>
                </a:lnTo>
                <a:lnTo>
                  <a:pt x="151303" y="1854200"/>
                </a:lnTo>
                <a:lnTo>
                  <a:pt x="147390" y="1847225"/>
                </a:lnTo>
                <a:close/>
              </a:path>
              <a:path w="1969134" h="1968500">
                <a:moveTo>
                  <a:pt x="160800" y="1828800"/>
                </a:moveTo>
                <a:lnTo>
                  <a:pt x="147353" y="1828800"/>
                </a:lnTo>
                <a:lnTo>
                  <a:pt x="142163" y="1841500"/>
                </a:lnTo>
                <a:lnTo>
                  <a:pt x="144178" y="1841500"/>
                </a:lnTo>
                <a:lnTo>
                  <a:pt x="147390" y="1847225"/>
                </a:lnTo>
                <a:lnTo>
                  <a:pt x="149653" y="1841500"/>
                </a:lnTo>
                <a:lnTo>
                  <a:pt x="160800" y="1828800"/>
                </a:lnTo>
                <a:close/>
              </a:path>
              <a:path w="1969134" h="1968500">
                <a:moveTo>
                  <a:pt x="143105" y="1828800"/>
                </a:moveTo>
                <a:lnTo>
                  <a:pt x="97191" y="1828800"/>
                </a:lnTo>
                <a:lnTo>
                  <a:pt x="87168" y="1841500"/>
                </a:lnTo>
                <a:lnTo>
                  <a:pt x="142163" y="1841500"/>
                </a:lnTo>
                <a:lnTo>
                  <a:pt x="143105" y="1828800"/>
                </a:lnTo>
                <a:close/>
              </a:path>
              <a:path w="1969134" h="1968500">
                <a:moveTo>
                  <a:pt x="183059" y="1803400"/>
                </a:moveTo>
                <a:lnTo>
                  <a:pt x="175003" y="1803400"/>
                </a:lnTo>
                <a:lnTo>
                  <a:pt x="174625" y="1816100"/>
                </a:lnTo>
                <a:lnTo>
                  <a:pt x="109299" y="1816100"/>
                </a:lnTo>
                <a:lnTo>
                  <a:pt x="107627" y="1828800"/>
                </a:lnTo>
                <a:lnTo>
                  <a:pt x="179222" y="1828800"/>
                </a:lnTo>
                <a:lnTo>
                  <a:pt x="183059" y="1803400"/>
                </a:lnTo>
                <a:close/>
              </a:path>
              <a:path w="1969134" h="1968500">
                <a:moveTo>
                  <a:pt x="134640" y="1790700"/>
                </a:moveTo>
                <a:lnTo>
                  <a:pt x="123308" y="1790700"/>
                </a:lnTo>
                <a:lnTo>
                  <a:pt x="124099" y="1803400"/>
                </a:lnTo>
                <a:lnTo>
                  <a:pt x="127221" y="1816100"/>
                </a:lnTo>
                <a:lnTo>
                  <a:pt x="170200" y="1816100"/>
                </a:lnTo>
                <a:lnTo>
                  <a:pt x="175003" y="1803400"/>
                </a:lnTo>
                <a:lnTo>
                  <a:pt x="128617" y="1803400"/>
                </a:lnTo>
                <a:lnTo>
                  <a:pt x="134640" y="1790700"/>
                </a:lnTo>
                <a:close/>
              </a:path>
              <a:path w="1969134" h="1968500">
                <a:moveTo>
                  <a:pt x="166159" y="1765300"/>
                </a:moveTo>
                <a:lnTo>
                  <a:pt x="154793" y="1765300"/>
                </a:lnTo>
                <a:lnTo>
                  <a:pt x="143968" y="1778000"/>
                </a:lnTo>
                <a:lnTo>
                  <a:pt x="139504" y="1790700"/>
                </a:lnTo>
                <a:lnTo>
                  <a:pt x="134640" y="1790700"/>
                </a:lnTo>
                <a:lnTo>
                  <a:pt x="143483" y="1803400"/>
                </a:lnTo>
                <a:lnTo>
                  <a:pt x="160576" y="1803400"/>
                </a:lnTo>
                <a:lnTo>
                  <a:pt x="171292" y="1790700"/>
                </a:lnTo>
                <a:lnTo>
                  <a:pt x="184185" y="1778000"/>
                </a:lnTo>
                <a:lnTo>
                  <a:pt x="172245" y="1778000"/>
                </a:lnTo>
                <a:lnTo>
                  <a:pt x="166159" y="1765300"/>
                </a:lnTo>
                <a:close/>
              </a:path>
              <a:path w="1969134" h="1968500">
                <a:moveTo>
                  <a:pt x="196388" y="1778000"/>
                </a:moveTo>
                <a:lnTo>
                  <a:pt x="184185" y="1778000"/>
                </a:lnTo>
                <a:lnTo>
                  <a:pt x="178827" y="1790700"/>
                </a:lnTo>
                <a:lnTo>
                  <a:pt x="167022" y="1803400"/>
                </a:lnTo>
                <a:lnTo>
                  <a:pt x="192527" y="1803400"/>
                </a:lnTo>
                <a:lnTo>
                  <a:pt x="199210" y="1790700"/>
                </a:lnTo>
                <a:lnTo>
                  <a:pt x="195499" y="1790700"/>
                </a:lnTo>
                <a:lnTo>
                  <a:pt x="196388" y="1778000"/>
                </a:lnTo>
                <a:close/>
              </a:path>
              <a:path w="1969134" h="1968500">
                <a:moveTo>
                  <a:pt x="209240" y="1790700"/>
                </a:moveTo>
                <a:lnTo>
                  <a:pt x="199210" y="1790700"/>
                </a:lnTo>
                <a:lnTo>
                  <a:pt x="199785" y="1803400"/>
                </a:lnTo>
                <a:lnTo>
                  <a:pt x="210615" y="1803400"/>
                </a:lnTo>
                <a:lnTo>
                  <a:pt x="209240" y="1790700"/>
                </a:lnTo>
                <a:close/>
              </a:path>
              <a:path w="1969134" h="1968500">
                <a:moveTo>
                  <a:pt x="206716" y="1778000"/>
                </a:moveTo>
                <a:lnTo>
                  <a:pt x="196388" y="1778000"/>
                </a:lnTo>
                <a:lnTo>
                  <a:pt x="195499" y="1790700"/>
                </a:lnTo>
                <a:lnTo>
                  <a:pt x="202674" y="1790700"/>
                </a:lnTo>
                <a:lnTo>
                  <a:pt x="206716" y="1778000"/>
                </a:lnTo>
                <a:close/>
              </a:path>
              <a:path w="1969134" h="1968500">
                <a:moveTo>
                  <a:pt x="218651" y="1778000"/>
                </a:moveTo>
                <a:lnTo>
                  <a:pt x="216584" y="1778000"/>
                </a:lnTo>
                <a:lnTo>
                  <a:pt x="212496" y="1790700"/>
                </a:lnTo>
                <a:lnTo>
                  <a:pt x="218651" y="1778000"/>
                </a:lnTo>
                <a:close/>
              </a:path>
              <a:path w="1969134" h="1968500">
                <a:moveTo>
                  <a:pt x="227735" y="1739900"/>
                </a:moveTo>
                <a:lnTo>
                  <a:pt x="174343" y="1739900"/>
                </a:lnTo>
                <a:lnTo>
                  <a:pt x="170275" y="1752600"/>
                </a:lnTo>
                <a:lnTo>
                  <a:pt x="171909" y="1765300"/>
                </a:lnTo>
                <a:lnTo>
                  <a:pt x="172245" y="1778000"/>
                </a:lnTo>
                <a:lnTo>
                  <a:pt x="228711" y="1778000"/>
                </a:lnTo>
                <a:lnTo>
                  <a:pt x="228800" y="1765300"/>
                </a:lnTo>
                <a:lnTo>
                  <a:pt x="229395" y="1765300"/>
                </a:lnTo>
                <a:lnTo>
                  <a:pt x="233510" y="1752600"/>
                </a:lnTo>
                <a:lnTo>
                  <a:pt x="222054" y="1752600"/>
                </a:lnTo>
                <a:lnTo>
                  <a:pt x="227735" y="1739900"/>
                </a:lnTo>
                <a:close/>
              </a:path>
              <a:path w="1969134" h="1968500">
                <a:moveTo>
                  <a:pt x="238044" y="1752600"/>
                </a:moveTo>
                <a:lnTo>
                  <a:pt x="233510" y="1752600"/>
                </a:lnTo>
                <a:lnTo>
                  <a:pt x="238442" y="1765300"/>
                </a:lnTo>
                <a:lnTo>
                  <a:pt x="238044" y="1752600"/>
                </a:lnTo>
                <a:close/>
              </a:path>
              <a:path w="1969134" h="1968500">
                <a:moveTo>
                  <a:pt x="250472" y="1752600"/>
                </a:moveTo>
                <a:lnTo>
                  <a:pt x="248109" y="1752600"/>
                </a:lnTo>
                <a:lnTo>
                  <a:pt x="248800" y="1765300"/>
                </a:lnTo>
                <a:lnTo>
                  <a:pt x="251999" y="1765300"/>
                </a:lnTo>
                <a:lnTo>
                  <a:pt x="250472" y="1752600"/>
                </a:lnTo>
                <a:close/>
              </a:path>
              <a:path w="1969134" h="1968500">
                <a:moveTo>
                  <a:pt x="246197" y="1739900"/>
                </a:moveTo>
                <a:lnTo>
                  <a:pt x="227735" y="1739900"/>
                </a:lnTo>
                <a:lnTo>
                  <a:pt x="226888" y="1752600"/>
                </a:lnTo>
                <a:lnTo>
                  <a:pt x="238550" y="1752600"/>
                </a:lnTo>
                <a:lnTo>
                  <a:pt x="246197" y="1739900"/>
                </a:lnTo>
                <a:close/>
              </a:path>
              <a:path w="1969134" h="1968500">
                <a:moveTo>
                  <a:pt x="274625" y="1714500"/>
                </a:moveTo>
                <a:lnTo>
                  <a:pt x="203474" y="1714500"/>
                </a:lnTo>
                <a:lnTo>
                  <a:pt x="200831" y="1727200"/>
                </a:lnTo>
                <a:lnTo>
                  <a:pt x="191117" y="1739900"/>
                </a:lnTo>
                <a:lnTo>
                  <a:pt x="260448" y="1739900"/>
                </a:lnTo>
                <a:lnTo>
                  <a:pt x="257030" y="1727200"/>
                </a:lnTo>
                <a:lnTo>
                  <a:pt x="272851" y="1727200"/>
                </a:lnTo>
                <a:lnTo>
                  <a:pt x="274625" y="1714500"/>
                </a:lnTo>
                <a:close/>
              </a:path>
              <a:path w="1969134" h="1968500">
                <a:moveTo>
                  <a:pt x="272851" y="1727200"/>
                </a:moveTo>
                <a:lnTo>
                  <a:pt x="262154" y="1727200"/>
                </a:lnTo>
                <a:lnTo>
                  <a:pt x="260448" y="1739900"/>
                </a:lnTo>
                <a:lnTo>
                  <a:pt x="270491" y="1739900"/>
                </a:lnTo>
                <a:lnTo>
                  <a:pt x="272851" y="1727200"/>
                </a:lnTo>
                <a:close/>
              </a:path>
              <a:path w="1969134" h="1968500">
                <a:moveTo>
                  <a:pt x="280423" y="1727200"/>
                </a:moveTo>
                <a:lnTo>
                  <a:pt x="275089" y="1739900"/>
                </a:lnTo>
                <a:lnTo>
                  <a:pt x="279941" y="1739900"/>
                </a:lnTo>
                <a:lnTo>
                  <a:pt x="280423" y="1727200"/>
                </a:lnTo>
                <a:close/>
              </a:path>
              <a:path w="1969134" h="1968500">
                <a:moveTo>
                  <a:pt x="286332" y="1714500"/>
                </a:moveTo>
                <a:lnTo>
                  <a:pt x="274625" y="1714500"/>
                </a:lnTo>
                <a:lnTo>
                  <a:pt x="276588" y="1727200"/>
                </a:lnTo>
                <a:lnTo>
                  <a:pt x="285851" y="1727200"/>
                </a:lnTo>
                <a:lnTo>
                  <a:pt x="286332" y="1714500"/>
                </a:lnTo>
                <a:close/>
              </a:path>
              <a:path w="1969134" h="1968500">
                <a:moveTo>
                  <a:pt x="279449" y="1689100"/>
                </a:moveTo>
                <a:lnTo>
                  <a:pt x="265666" y="1689100"/>
                </a:lnTo>
                <a:lnTo>
                  <a:pt x="259037" y="1701800"/>
                </a:lnTo>
                <a:lnTo>
                  <a:pt x="212974" y="1701800"/>
                </a:lnTo>
                <a:lnTo>
                  <a:pt x="208052" y="1714500"/>
                </a:lnTo>
                <a:lnTo>
                  <a:pt x="280794" y="1714500"/>
                </a:lnTo>
                <a:lnTo>
                  <a:pt x="276348" y="1701800"/>
                </a:lnTo>
                <a:lnTo>
                  <a:pt x="279449" y="1689100"/>
                </a:lnTo>
                <a:close/>
              </a:path>
              <a:path w="1969134" h="1968500">
                <a:moveTo>
                  <a:pt x="286456" y="1701800"/>
                </a:moveTo>
                <a:lnTo>
                  <a:pt x="283403" y="1701800"/>
                </a:lnTo>
                <a:lnTo>
                  <a:pt x="281379" y="1714500"/>
                </a:lnTo>
                <a:lnTo>
                  <a:pt x="286456" y="1701800"/>
                </a:lnTo>
                <a:close/>
              </a:path>
              <a:path w="1969134" h="1968500">
                <a:moveTo>
                  <a:pt x="260256" y="1689100"/>
                </a:moveTo>
                <a:lnTo>
                  <a:pt x="236608" y="1689100"/>
                </a:lnTo>
                <a:lnTo>
                  <a:pt x="235621" y="1701800"/>
                </a:lnTo>
                <a:lnTo>
                  <a:pt x="254236" y="1701800"/>
                </a:lnTo>
                <a:lnTo>
                  <a:pt x="260256" y="1689100"/>
                </a:lnTo>
                <a:close/>
              </a:path>
              <a:path w="1969134" h="1968500">
                <a:moveTo>
                  <a:pt x="288526" y="1689100"/>
                </a:moveTo>
                <a:lnTo>
                  <a:pt x="283192" y="1701800"/>
                </a:lnTo>
                <a:lnTo>
                  <a:pt x="287967" y="1701800"/>
                </a:lnTo>
                <a:lnTo>
                  <a:pt x="288526" y="1689100"/>
                </a:lnTo>
                <a:close/>
              </a:path>
              <a:path w="1969134" h="1968500">
                <a:moveTo>
                  <a:pt x="316568" y="1689100"/>
                </a:moveTo>
                <a:lnTo>
                  <a:pt x="295915" y="1689100"/>
                </a:lnTo>
                <a:lnTo>
                  <a:pt x="300391" y="1701800"/>
                </a:lnTo>
                <a:lnTo>
                  <a:pt x="306053" y="1701800"/>
                </a:lnTo>
                <a:lnTo>
                  <a:pt x="316568" y="1689100"/>
                </a:lnTo>
                <a:close/>
              </a:path>
              <a:path w="1969134" h="1968500">
                <a:moveTo>
                  <a:pt x="294692" y="1676400"/>
                </a:moveTo>
                <a:lnTo>
                  <a:pt x="241903" y="1676400"/>
                </a:lnTo>
                <a:lnTo>
                  <a:pt x="242757" y="1689100"/>
                </a:lnTo>
                <a:lnTo>
                  <a:pt x="292730" y="1689100"/>
                </a:lnTo>
                <a:lnTo>
                  <a:pt x="294692" y="1676400"/>
                </a:lnTo>
                <a:close/>
              </a:path>
              <a:path w="1969134" h="1968500">
                <a:moveTo>
                  <a:pt x="309992" y="1676400"/>
                </a:moveTo>
                <a:lnTo>
                  <a:pt x="294692" y="1676400"/>
                </a:lnTo>
                <a:lnTo>
                  <a:pt x="294601" y="1689100"/>
                </a:lnTo>
                <a:lnTo>
                  <a:pt x="309252" y="1689100"/>
                </a:lnTo>
                <a:lnTo>
                  <a:pt x="309992" y="1676400"/>
                </a:lnTo>
                <a:close/>
              </a:path>
              <a:path w="1969134" h="1968500">
                <a:moveTo>
                  <a:pt x="326250" y="1676400"/>
                </a:moveTo>
                <a:lnTo>
                  <a:pt x="318414" y="1676400"/>
                </a:lnTo>
                <a:lnTo>
                  <a:pt x="309252" y="1689100"/>
                </a:lnTo>
                <a:lnTo>
                  <a:pt x="328954" y="1689100"/>
                </a:lnTo>
                <a:lnTo>
                  <a:pt x="326250" y="1676400"/>
                </a:lnTo>
                <a:close/>
              </a:path>
              <a:path w="1969134" h="1968500">
                <a:moveTo>
                  <a:pt x="268104" y="1651000"/>
                </a:moveTo>
                <a:lnTo>
                  <a:pt x="246276" y="1676400"/>
                </a:lnTo>
                <a:lnTo>
                  <a:pt x="268371" y="1676400"/>
                </a:lnTo>
                <a:lnTo>
                  <a:pt x="270302" y="1663700"/>
                </a:lnTo>
                <a:lnTo>
                  <a:pt x="265009" y="1663700"/>
                </a:lnTo>
                <a:lnTo>
                  <a:pt x="268104" y="1651000"/>
                </a:lnTo>
                <a:close/>
              </a:path>
              <a:path w="1969134" h="1968500">
                <a:moveTo>
                  <a:pt x="270302" y="1663700"/>
                </a:moveTo>
                <a:lnTo>
                  <a:pt x="268371" y="1676400"/>
                </a:lnTo>
                <a:lnTo>
                  <a:pt x="271205" y="1668215"/>
                </a:lnTo>
                <a:lnTo>
                  <a:pt x="270302" y="1663700"/>
                </a:lnTo>
                <a:close/>
              </a:path>
              <a:path w="1969134" h="1968500">
                <a:moveTo>
                  <a:pt x="271205" y="1668215"/>
                </a:moveTo>
                <a:lnTo>
                  <a:pt x="268371" y="1676400"/>
                </a:lnTo>
                <a:lnTo>
                  <a:pt x="272841" y="1676400"/>
                </a:lnTo>
                <a:lnTo>
                  <a:pt x="271205" y="1668215"/>
                </a:lnTo>
                <a:close/>
              </a:path>
              <a:path w="1969134" h="1968500">
                <a:moveTo>
                  <a:pt x="304639" y="1663700"/>
                </a:moveTo>
                <a:lnTo>
                  <a:pt x="273961" y="1663700"/>
                </a:lnTo>
                <a:lnTo>
                  <a:pt x="272841" y="1676400"/>
                </a:lnTo>
                <a:lnTo>
                  <a:pt x="308033" y="1676400"/>
                </a:lnTo>
                <a:lnTo>
                  <a:pt x="304639" y="1663700"/>
                </a:lnTo>
                <a:close/>
              </a:path>
              <a:path w="1969134" h="1968500">
                <a:moveTo>
                  <a:pt x="325288" y="1663700"/>
                </a:moveTo>
                <a:lnTo>
                  <a:pt x="308922" y="1663700"/>
                </a:lnTo>
                <a:lnTo>
                  <a:pt x="308033" y="1676400"/>
                </a:lnTo>
                <a:lnTo>
                  <a:pt x="322867" y="1676400"/>
                </a:lnTo>
                <a:lnTo>
                  <a:pt x="325865" y="1669040"/>
                </a:lnTo>
                <a:lnTo>
                  <a:pt x="325288" y="1663700"/>
                </a:lnTo>
                <a:close/>
              </a:path>
              <a:path w="1969134" h="1968500">
                <a:moveTo>
                  <a:pt x="329496" y="1663700"/>
                </a:moveTo>
                <a:lnTo>
                  <a:pt x="328042" y="1663700"/>
                </a:lnTo>
                <a:lnTo>
                  <a:pt x="325865" y="1669040"/>
                </a:lnTo>
                <a:lnTo>
                  <a:pt x="326661" y="1676400"/>
                </a:lnTo>
                <a:lnTo>
                  <a:pt x="329496" y="1663700"/>
                </a:lnTo>
                <a:close/>
              </a:path>
              <a:path w="1969134" h="1968500">
                <a:moveTo>
                  <a:pt x="340367" y="1663700"/>
                </a:moveTo>
                <a:lnTo>
                  <a:pt x="334215" y="1676400"/>
                </a:lnTo>
                <a:lnTo>
                  <a:pt x="344098" y="1676400"/>
                </a:lnTo>
                <a:lnTo>
                  <a:pt x="340367" y="1663700"/>
                </a:lnTo>
                <a:close/>
              </a:path>
              <a:path w="1969134" h="1968500">
                <a:moveTo>
                  <a:pt x="272768" y="1663700"/>
                </a:moveTo>
                <a:lnTo>
                  <a:pt x="270302" y="1663700"/>
                </a:lnTo>
                <a:lnTo>
                  <a:pt x="271205" y="1668215"/>
                </a:lnTo>
                <a:lnTo>
                  <a:pt x="272768" y="1663700"/>
                </a:lnTo>
                <a:close/>
              </a:path>
              <a:path w="1969134" h="1968500">
                <a:moveTo>
                  <a:pt x="333217" y="1651000"/>
                </a:moveTo>
                <a:lnTo>
                  <a:pt x="282179" y="1651000"/>
                </a:lnTo>
                <a:lnTo>
                  <a:pt x="273462" y="1663700"/>
                </a:lnTo>
                <a:lnTo>
                  <a:pt x="328042" y="1663700"/>
                </a:lnTo>
                <a:lnTo>
                  <a:pt x="333217" y="1651000"/>
                </a:lnTo>
                <a:close/>
              </a:path>
              <a:path w="1969134" h="1968500">
                <a:moveTo>
                  <a:pt x="352013" y="1612900"/>
                </a:moveTo>
                <a:lnTo>
                  <a:pt x="312224" y="1612900"/>
                </a:lnTo>
                <a:lnTo>
                  <a:pt x="299312" y="1625600"/>
                </a:lnTo>
                <a:lnTo>
                  <a:pt x="274259" y="1638300"/>
                </a:lnTo>
                <a:lnTo>
                  <a:pt x="279877" y="1651000"/>
                </a:lnTo>
                <a:lnTo>
                  <a:pt x="349260" y="1651000"/>
                </a:lnTo>
                <a:lnTo>
                  <a:pt x="344127" y="1638300"/>
                </a:lnTo>
                <a:lnTo>
                  <a:pt x="347498" y="1638300"/>
                </a:lnTo>
                <a:lnTo>
                  <a:pt x="356346" y="1625600"/>
                </a:lnTo>
                <a:lnTo>
                  <a:pt x="344069" y="1625600"/>
                </a:lnTo>
                <a:lnTo>
                  <a:pt x="352013" y="1612900"/>
                </a:lnTo>
                <a:close/>
              </a:path>
              <a:path w="1969134" h="1968500">
                <a:moveTo>
                  <a:pt x="371035" y="1638300"/>
                </a:moveTo>
                <a:lnTo>
                  <a:pt x="364605" y="1638300"/>
                </a:lnTo>
                <a:lnTo>
                  <a:pt x="357462" y="1651000"/>
                </a:lnTo>
                <a:lnTo>
                  <a:pt x="363177" y="1651000"/>
                </a:lnTo>
                <a:lnTo>
                  <a:pt x="371035" y="1638300"/>
                </a:lnTo>
                <a:close/>
              </a:path>
              <a:path w="1969134" h="1968500">
                <a:moveTo>
                  <a:pt x="366773" y="1625600"/>
                </a:moveTo>
                <a:lnTo>
                  <a:pt x="358313" y="1638300"/>
                </a:lnTo>
                <a:lnTo>
                  <a:pt x="364042" y="1638300"/>
                </a:lnTo>
                <a:lnTo>
                  <a:pt x="366773" y="1625600"/>
                </a:lnTo>
                <a:close/>
              </a:path>
              <a:path w="1969134" h="1968500">
                <a:moveTo>
                  <a:pt x="369311" y="1612900"/>
                </a:moveTo>
                <a:lnTo>
                  <a:pt x="363929" y="1612900"/>
                </a:lnTo>
                <a:lnTo>
                  <a:pt x="354661" y="1625600"/>
                </a:lnTo>
                <a:lnTo>
                  <a:pt x="356346" y="1625600"/>
                </a:lnTo>
                <a:lnTo>
                  <a:pt x="369311" y="1612900"/>
                </a:lnTo>
                <a:close/>
              </a:path>
              <a:path w="1969134" h="1968500">
                <a:moveTo>
                  <a:pt x="384827" y="1612900"/>
                </a:moveTo>
                <a:lnTo>
                  <a:pt x="369311" y="1612900"/>
                </a:lnTo>
                <a:lnTo>
                  <a:pt x="372441" y="1625600"/>
                </a:lnTo>
                <a:lnTo>
                  <a:pt x="377858" y="1625600"/>
                </a:lnTo>
                <a:lnTo>
                  <a:pt x="384827" y="1612900"/>
                </a:lnTo>
                <a:close/>
              </a:path>
              <a:path w="1969134" h="1968500">
                <a:moveTo>
                  <a:pt x="403766" y="1600200"/>
                </a:moveTo>
                <a:lnTo>
                  <a:pt x="388533" y="1612900"/>
                </a:lnTo>
                <a:lnTo>
                  <a:pt x="392615" y="1612900"/>
                </a:lnTo>
                <a:lnTo>
                  <a:pt x="390964" y="1625600"/>
                </a:lnTo>
                <a:lnTo>
                  <a:pt x="394800" y="1625600"/>
                </a:lnTo>
                <a:lnTo>
                  <a:pt x="400330" y="1612900"/>
                </a:lnTo>
                <a:lnTo>
                  <a:pt x="403766" y="1600200"/>
                </a:lnTo>
                <a:close/>
              </a:path>
              <a:path w="1969134" h="1968500">
                <a:moveTo>
                  <a:pt x="383560" y="1600200"/>
                </a:moveTo>
                <a:lnTo>
                  <a:pt x="333962" y="1600200"/>
                </a:lnTo>
                <a:lnTo>
                  <a:pt x="322165" y="1612900"/>
                </a:lnTo>
                <a:lnTo>
                  <a:pt x="383801" y="1612900"/>
                </a:lnTo>
                <a:lnTo>
                  <a:pt x="383560" y="1600200"/>
                </a:lnTo>
                <a:close/>
              </a:path>
              <a:path w="1969134" h="1968500">
                <a:moveTo>
                  <a:pt x="411379" y="1574800"/>
                </a:moveTo>
                <a:lnTo>
                  <a:pt x="342595" y="1574800"/>
                </a:lnTo>
                <a:lnTo>
                  <a:pt x="337154" y="1587500"/>
                </a:lnTo>
                <a:lnTo>
                  <a:pt x="341122" y="1600200"/>
                </a:lnTo>
                <a:lnTo>
                  <a:pt x="384526" y="1600200"/>
                </a:lnTo>
                <a:lnTo>
                  <a:pt x="384365" y="1612900"/>
                </a:lnTo>
                <a:lnTo>
                  <a:pt x="388533" y="1612900"/>
                </a:lnTo>
                <a:lnTo>
                  <a:pt x="392310" y="1600200"/>
                </a:lnTo>
                <a:lnTo>
                  <a:pt x="404276" y="1587500"/>
                </a:lnTo>
                <a:lnTo>
                  <a:pt x="412448" y="1576378"/>
                </a:lnTo>
                <a:lnTo>
                  <a:pt x="411379" y="1574800"/>
                </a:lnTo>
                <a:close/>
              </a:path>
              <a:path w="1969134" h="1968500">
                <a:moveTo>
                  <a:pt x="413176" y="1577453"/>
                </a:moveTo>
                <a:lnTo>
                  <a:pt x="409481" y="1600200"/>
                </a:lnTo>
                <a:lnTo>
                  <a:pt x="425040" y="1589430"/>
                </a:lnTo>
                <a:lnTo>
                  <a:pt x="425102" y="1587500"/>
                </a:lnTo>
                <a:lnTo>
                  <a:pt x="419977" y="1587500"/>
                </a:lnTo>
                <a:lnTo>
                  <a:pt x="413176" y="1577453"/>
                </a:lnTo>
                <a:close/>
              </a:path>
              <a:path w="1969134" h="1968500">
                <a:moveTo>
                  <a:pt x="429891" y="1574800"/>
                </a:moveTo>
                <a:lnTo>
                  <a:pt x="425838" y="1574800"/>
                </a:lnTo>
                <a:lnTo>
                  <a:pt x="419977" y="1587500"/>
                </a:lnTo>
                <a:lnTo>
                  <a:pt x="425102" y="1587500"/>
                </a:lnTo>
                <a:lnTo>
                  <a:pt x="425040" y="1589430"/>
                </a:lnTo>
                <a:lnTo>
                  <a:pt x="427829" y="1587500"/>
                </a:lnTo>
                <a:lnTo>
                  <a:pt x="429891" y="1574800"/>
                </a:lnTo>
                <a:close/>
              </a:path>
              <a:path w="1969134" h="1968500">
                <a:moveTo>
                  <a:pt x="413607" y="1574800"/>
                </a:moveTo>
                <a:lnTo>
                  <a:pt x="412448" y="1576378"/>
                </a:lnTo>
                <a:lnTo>
                  <a:pt x="413176" y="1577453"/>
                </a:lnTo>
                <a:lnTo>
                  <a:pt x="413607" y="1574800"/>
                </a:lnTo>
                <a:close/>
              </a:path>
              <a:path w="1969134" h="1968500">
                <a:moveTo>
                  <a:pt x="422332" y="1562100"/>
                </a:moveTo>
                <a:lnTo>
                  <a:pt x="359392" y="1562100"/>
                </a:lnTo>
                <a:lnTo>
                  <a:pt x="358130" y="1574800"/>
                </a:lnTo>
                <a:lnTo>
                  <a:pt x="437700" y="1574800"/>
                </a:lnTo>
                <a:lnTo>
                  <a:pt x="422332" y="1562100"/>
                </a:lnTo>
                <a:close/>
              </a:path>
              <a:path w="1969134" h="1968500">
                <a:moveTo>
                  <a:pt x="453232" y="1536700"/>
                </a:moveTo>
                <a:lnTo>
                  <a:pt x="381944" y="1536700"/>
                </a:lnTo>
                <a:lnTo>
                  <a:pt x="376703" y="1549400"/>
                </a:lnTo>
                <a:lnTo>
                  <a:pt x="376156" y="1549400"/>
                </a:lnTo>
                <a:lnTo>
                  <a:pt x="372329" y="1562100"/>
                </a:lnTo>
                <a:lnTo>
                  <a:pt x="430293" y="1562100"/>
                </a:lnTo>
                <a:lnTo>
                  <a:pt x="445841" y="1549400"/>
                </a:lnTo>
                <a:lnTo>
                  <a:pt x="453232" y="1536700"/>
                </a:lnTo>
                <a:close/>
              </a:path>
              <a:path w="1969134" h="1968500">
                <a:moveTo>
                  <a:pt x="437762" y="1498600"/>
                </a:moveTo>
                <a:lnTo>
                  <a:pt x="427278" y="1498600"/>
                </a:lnTo>
                <a:lnTo>
                  <a:pt x="404096" y="1511300"/>
                </a:lnTo>
                <a:lnTo>
                  <a:pt x="391276" y="1536700"/>
                </a:lnTo>
                <a:lnTo>
                  <a:pt x="453232" y="1536700"/>
                </a:lnTo>
                <a:lnTo>
                  <a:pt x="459184" y="1549400"/>
                </a:lnTo>
                <a:lnTo>
                  <a:pt x="460878" y="1536700"/>
                </a:lnTo>
                <a:lnTo>
                  <a:pt x="459741" y="1528284"/>
                </a:lnTo>
                <a:lnTo>
                  <a:pt x="455837" y="1524000"/>
                </a:lnTo>
                <a:lnTo>
                  <a:pt x="413499" y="1524000"/>
                </a:lnTo>
                <a:lnTo>
                  <a:pt x="413227" y="1511300"/>
                </a:lnTo>
                <a:lnTo>
                  <a:pt x="442996" y="1511300"/>
                </a:lnTo>
                <a:lnTo>
                  <a:pt x="443415" y="1509908"/>
                </a:lnTo>
                <a:lnTo>
                  <a:pt x="437762" y="1498600"/>
                </a:lnTo>
                <a:close/>
              </a:path>
              <a:path w="1969134" h="1968500">
                <a:moveTo>
                  <a:pt x="487518" y="1511300"/>
                </a:moveTo>
                <a:lnTo>
                  <a:pt x="454883" y="1511300"/>
                </a:lnTo>
                <a:lnTo>
                  <a:pt x="459162" y="1524000"/>
                </a:lnTo>
                <a:lnTo>
                  <a:pt x="459741" y="1528284"/>
                </a:lnTo>
                <a:lnTo>
                  <a:pt x="467408" y="1536700"/>
                </a:lnTo>
                <a:lnTo>
                  <a:pt x="484436" y="1536700"/>
                </a:lnTo>
                <a:lnTo>
                  <a:pt x="486773" y="1524000"/>
                </a:lnTo>
                <a:lnTo>
                  <a:pt x="479040" y="1524000"/>
                </a:lnTo>
                <a:lnTo>
                  <a:pt x="487518" y="1511300"/>
                </a:lnTo>
                <a:close/>
              </a:path>
              <a:path w="1969134" h="1968500">
                <a:moveTo>
                  <a:pt x="443415" y="1509908"/>
                </a:moveTo>
                <a:lnTo>
                  <a:pt x="442996" y="1511300"/>
                </a:lnTo>
                <a:lnTo>
                  <a:pt x="447984" y="1524000"/>
                </a:lnTo>
                <a:lnTo>
                  <a:pt x="455837" y="1524000"/>
                </a:lnTo>
                <a:lnTo>
                  <a:pt x="459741" y="1528284"/>
                </a:lnTo>
                <a:lnTo>
                  <a:pt x="459162" y="1524000"/>
                </a:lnTo>
                <a:lnTo>
                  <a:pt x="454883" y="1511300"/>
                </a:lnTo>
                <a:lnTo>
                  <a:pt x="444110" y="1511300"/>
                </a:lnTo>
                <a:lnTo>
                  <a:pt x="443415" y="1509908"/>
                </a:lnTo>
                <a:close/>
              </a:path>
              <a:path w="1969134" h="1968500">
                <a:moveTo>
                  <a:pt x="442996" y="1511300"/>
                </a:moveTo>
                <a:lnTo>
                  <a:pt x="414227" y="1511300"/>
                </a:lnTo>
                <a:lnTo>
                  <a:pt x="414075" y="1524000"/>
                </a:lnTo>
                <a:lnTo>
                  <a:pt x="447984" y="1524000"/>
                </a:lnTo>
                <a:lnTo>
                  <a:pt x="442996" y="1511300"/>
                </a:lnTo>
                <a:close/>
              </a:path>
              <a:path w="1969134" h="1968500">
                <a:moveTo>
                  <a:pt x="484157" y="1498600"/>
                </a:moveTo>
                <a:lnTo>
                  <a:pt x="446817" y="1498600"/>
                </a:lnTo>
                <a:lnTo>
                  <a:pt x="443415" y="1509908"/>
                </a:lnTo>
                <a:lnTo>
                  <a:pt x="444110" y="1511300"/>
                </a:lnTo>
                <a:lnTo>
                  <a:pt x="485897" y="1511300"/>
                </a:lnTo>
                <a:lnTo>
                  <a:pt x="484157" y="1498600"/>
                </a:lnTo>
                <a:close/>
              </a:path>
              <a:path w="1969134" h="1968500">
                <a:moveTo>
                  <a:pt x="503590" y="1485900"/>
                </a:moveTo>
                <a:lnTo>
                  <a:pt x="432979" y="1485900"/>
                </a:lnTo>
                <a:lnTo>
                  <a:pt x="436625" y="1498600"/>
                </a:lnTo>
                <a:lnTo>
                  <a:pt x="490554" y="1498600"/>
                </a:lnTo>
                <a:lnTo>
                  <a:pt x="494623" y="1511300"/>
                </a:lnTo>
                <a:lnTo>
                  <a:pt x="498789" y="1511300"/>
                </a:lnTo>
                <a:lnTo>
                  <a:pt x="501276" y="1498600"/>
                </a:lnTo>
                <a:lnTo>
                  <a:pt x="503590" y="1485900"/>
                </a:lnTo>
                <a:close/>
              </a:path>
              <a:path w="1969134" h="1968500">
                <a:moveTo>
                  <a:pt x="523844" y="1473200"/>
                </a:moveTo>
                <a:lnTo>
                  <a:pt x="459246" y="1473200"/>
                </a:lnTo>
                <a:lnTo>
                  <a:pt x="450413" y="1485900"/>
                </a:lnTo>
                <a:lnTo>
                  <a:pt x="524753" y="1485900"/>
                </a:lnTo>
                <a:lnTo>
                  <a:pt x="523844" y="1473200"/>
                </a:lnTo>
                <a:close/>
              </a:path>
              <a:path w="1969134" h="1968500">
                <a:moveTo>
                  <a:pt x="514980" y="1447800"/>
                </a:moveTo>
                <a:lnTo>
                  <a:pt x="472484" y="1447800"/>
                </a:lnTo>
                <a:lnTo>
                  <a:pt x="460789" y="1460500"/>
                </a:lnTo>
                <a:lnTo>
                  <a:pt x="453285" y="1473200"/>
                </a:lnTo>
                <a:lnTo>
                  <a:pt x="518583" y="1473200"/>
                </a:lnTo>
                <a:lnTo>
                  <a:pt x="522889" y="1460500"/>
                </a:lnTo>
                <a:lnTo>
                  <a:pt x="515172" y="1460500"/>
                </a:lnTo>
                <a:lnTo>
                  <a:pt x="514980" y="1447800"/>
                </a:lnTo>
                <a:close/>
              </a:path>
              <a:path w="1969134" h="1968500">
                <a:moveTo>
                  <a:pt x="547432" y="1460500"/>
                </a:moveTo>
                <a:lnTo>
                  <a:pt x="541531" y="1460500"/>
                </a:lnTo>
                <a:lnTo>
                  <a:pt x="543225" y="1473200"/>
                </a:lnTo>
                <a:lnTo>
                  <a:pt x="547432" y="1460500"/>
                </a:lnTo>
                <a:close/>
              </a:path>
              <a:path w="1969134" h="1968500">
                <a:moveTo>
                  <a:pt x="555810" y="1447800"/>
                </a:moveTo>
                <a:lnTo>
                  <a:pt x="531910" y="1447800"/>
                </a:lnTo>
                <a:lnTo>
                  <a:pt x="523946" y="1460500"/>
                </a:lnTo>
                <a:lnTo>
                  <a:pt x="552192" y="1460500"/>
                </a:lnTo>
                <a:lnTo>
                  <a:pt x="555810" y="1447800"/>
                </a:lnTo>
                <a:close/>
              </a:path>
              <a:path w="1969134" h="1968500">
                <a:moveTo>
                  <a:pt x="526295" y="1435100"/>
                </a:moveTo>
                <a:lnTo>
                  <a:pt x="485757" y="1435100"/>
                </a:lnTo>
                <a:lnTo>
                  <a:pt x="477348" y="1447800"/>
                </a:lnTo>
                <a:lnTo>
                  <a:pt x="517672" y="1447800"/>
                </a:lnTo>
                <a:lnTo>
                  <a:pt x="526295" y="1435100"/>
                </a:lnTo>
                <a:close/>
              </a:path>
              <a:path w="1969134" h="1968500">
                <a:moveTo>
                  <a:pt x="577607" y="1409700"/>
                </a:moveTo>
                <a:lnTo>
                  <a:pt x="508431" y="1409700"/>
                </a:lnTo>
                <a:lnTo>
                  <a:pt x="500350" y="1422400"/>
                </a:lnTo>
                <a:lnTo>
                  <a:pt x="498394" y="1422400"/>
                </a:lnTo>
                <a:lnTo>
                  <a:pt x="496348" y="1435100"/>
                </a:lnTo>
                <a:lnTo>
                  <a:pt x="526295" y="1435100"/>
                </a:lnTo>
                <a:lnTo>
                  <a:pt x="529674" y="1447800"/>
                </a:lnTo>
                <a:lnTo>
                  <a:pt x="542967" y="1447800"/>
                </a:lnTo>
                <a:lnTo>
                  <a:pt x="551505" y="1435100"/>
                </a:lnTo>
                <a:lnTo>
                  <a:pt x="567906" y="1422400"/>
                </a:lnTo>
                <a:lnTo>
                  <a:pt x="576949" y="1411708"/>
                </a:lnTo>
                <a:lnTo>
                  <a:pt x="577607" y="1409700"/>
                </a:lnTo>
                <a:close/>
              </a:path>
              <a:path w="1969134" h="1968500">
                <a:moveTo>
                  <a:pt x="564316" y="1435100"/>
                </a:moveTo>
                <a:lnTo>
                  <a:pt x="563038" y="1447800"/>
                </a:lnTo>
                <a:lnTo>
                  <a:pt x="566275" y="1447800"/>
                </a:lnTo>
                <a:lnTo>
                  <a:pt x="566554" y="1446217"/>
                </a:lnTo>
                <a:lnTo>
                  <a:pt x="564316" y="1435100"/>
                </a:lnTo>
                <a:close/>
              </a:path>
              <a:path w="1969134" h="1968500">
                <a:moveTo>
                  <a:pt x="566554" y="1446217"/>
                </a:moveTo>
                <a:lnTo>
                  <a:pt x="566275" y="1447800"/>
                </a:lnTo>
                <a:lnTo>
                  <a:pt x="566872" y="1447800"/>
                </a:lnTo>
                <a:lnTo>
                  <a:pt x="566554" y="1446217"/>
                </a:lnTo>
                <a:close/>
              </a:path>
              <a:path w="1969134" h="1968500">
                <a:moveTo>
                  <a:pt x="568510" y="1435100"/>
                </a:moveTo>
                <a:lnTo>
                  <a:pt x="566554" y="1446217"/>
                </a:lnTo>
                <a:lnTo>
                  <a:pt x="566872" y="1447800"/>
                </a:lnTo>
                <a:lnTo>
                  <a:pt x="568472" y="1447800"/>
                </a:lnTo>
                <a:lnTo>
                  <a:pt x="568510" y="1435100"/>
                </a:lnTo>
                <a:close/>
              </a:path>
              <a:path w="1969134" h="1968500">
                <a:moveTo>
                  <a:pt x="588983" y="1422400"/>
                </a:moveTo>
                <a:lnTo>
                  <a:pt x="574430" y="1422400"/>
                </a:lnTo>
                <a:lnTo>
                  <a:pt x="570212" y="1435100"/>
                </a:lnTo>
                <a:lnTo>
                  <a:pt x="577795" y="1435100"/>
                </a:lnTo>
                <a:lnTo>
                  <a:pt x="588997" y="1427335"/>
                </a:lnTo>
                <a:lnTo>
                  <a:pt x="588983" y="1422400"/>
                </a:lnTo>
                <a:close/>
              </a:path>
              <a:path w="1969134" h="1968500">
                <a:moveTo>
                  <a:pt x="607715" y="1409700"/>
                </a:moveTo>
                <a:lnTo>
                  <a:pt x="584281" y="1409700"/>
                </a:lnTo>
                <a:lnTo>
                  <a:pt x="582645" y="1422400"/>
                </a:lnTo>
                <a:lnTo>
                  <a:pt x="588983" y="1422400"/>
                </a:lnTo>
                <a:lnTo>
                  <a:pt x="588997" y="1427335"/>
                </a:lnTo>
                <a:lnTo>
                  <a:pt x="596118" y="1422400"/>
                </a:lnTo>
                <a:lnTo>
                  <a:pt x="607715" y="1409700"/>
                </a:lnTo>
                <a:close/>
              </a:path>
              <a:path w="1969134" h="1968500">
                <a:moveTo>
                  <a:pt x="578648" y="1409700"/>
                </a:moveTo>
                <a:lnTo>
                  <a:pt x="576949" y="1411708"/>
                </a:lnTo>
                <a:lnTo>
                  <a:pt x="573451" y="1422400"/>
                </a:lnTo>
                <a:lnTo>
                  <a:pt x="574430" y="1422400"/>
                </a:lnTo>
                <a:lnTo>
                  <a:pt x="578648" y="1409700"/>
                </a:lnTo>
                <a:close/>
              </a:path>
              <a:path w="1969134" h="1968500">
                <a:moveTo>
                  <a:pt x="554362" y="1371600"/>
                </a:moveTo>
                <a:lnTo>
                  <a:pt x="539230" y="1384300"/>
                </a:lnTo>
                <a:lnTo>
                  <a:pt x="521622" y="1397000"/>
                </a:lnTo>
                <a:lnTo>
                  <a:pt x="523044" y="1397000"/>
                </a:lnTo>
                <a:lnTo>
                  <a:pt x="519625" y="1409700"/>
                </a:lnTo>
                <a:lnTo>
                  <a:pt x="595117" y="1409700"/>
                </a:lnTo>
                <a:lnTo>
                  <a:pt x="593448" y="1397000"/>
                </a:lnTo>
                <a:lnTo>
                  <a:pt x="600347" y="1388622"/>
                </a:lnTo>
                <a:lnTo>
                  <a:pt x="601618" y="1384300"/>
                </a:lnTo>
                <a:lnTo>
                  <a:pt x="545511" y="1384300"/>
                </a:lnTo>
                <a:lnTo>
                  <a:pt x="554362" y="1371600"/>
                </a:lnTo>
                <a:close/>
              </a:path>
              <a:path w="1969134" h="1968500">
                <a:moveTo>
                  <a:pt x="602308" y="1386241"/>
                </a:moveTo>
                <a:lnTo>
                  <a:pt x="600347" y="1388622"/>
                </a:lnTo>
                <a:lnTo>
                  <a:pt x="597884" y="1397000"/>
                </a:lnTo>
                <a:lnTo>
                  <a:pt x="606128" y="1397000"/>
                </a:lnTo>
                <a:lnTo>
                  <a:pt x="602308" y="1386241"/>
                </a:lnTo>
                <a:close/>
              </a:path>
              <a:path w="1969134" h="1968500">
                <a:moveTo>
                  <a:pt x="616253" y="1384300"/>
                </a:moveTo>
                <a:lnTo>
                  <a:pt x="615181" y="1384300"/>
                </a:lnTo>
                <a:lnTo>
                  <a:pt x="611809" y="1397000"/>
                </a:lnTo>
                <a:lnTo>
                  <a:pt x="620250" y="1397000"/>
                </a:lnTo>
                <a:lnTo>
                  <a:pt x="616253" y="1384300"/>
                </a:lnTo>
                <a:close/>
              </a:path>
              <a:path w="1969134" h="1968500">
                <a:moveTo>
                  <a:pt x="603907" y="1384300"/>
                </a:moveTo>
                <a:lnTo>
                  <a:pt x="601618" y="1384300"/>
                </a:lnTo>
                <a:lnTo>
                  <a:pt x="602308" y="1386241"/>
                </a:lnTo>
                <a:lnTo>
                  <a:pt x="603907" y="1384300"/>
                </a:lnTo>
                <a:close/>
              </a:path>
              <a:path w="1969134" h="1968500">
                <a:moveTo>
                  <a:pt x="628124" y="1371600"/>
                </a:moveTo>
                <a:lnTo>
                  <a:pt x="559128" y="1371600"/>
                </a:lnTo>
                <a:lnTo>
                  <a:pt x="556720" y="1384300"/>
                </a:lnTo>
                <a:lnTo>
                  <a:pt x="623056" y="1384300"/>
                </a:lnTo>
                <a:lnTo>
                  <a:pt x="628124" y="1371600"/>
                </a:lnTo>
                <a:close/>
              </a:path>
              <a:path w="1969134" h="1968500">
                <a:moveTo>
                  <a:pt x="618880" y="1358900"/>
                </a:moveTo>
                <a:lnTo>
                  <a:pt x="558477" y="1358900"/>
                </a:lnTo>
                <a:lnTo>
                  <a:pt x="557969" y="1371600"/>
                </a:lnTo>
                <a:lnTo>
                  <a:pt x="622268" y="1371600"/>
                </a:lnTo>
                <a:lnTo>
                  <a:pt x="618880" y="1358900"/>
                </a:lnTo>
                <a:close/>
              </a:path>
              <a:path w="1969134" h="1968500">
                <a:moveTo>
                  <a:pt x="598000" y="1320800"/>
                </a:moveTo>
                <a:lnTo>
                  <a:pt x="586297" y="1333500"/>
                </a:lnTo>
                <a:lnTo>
                  <a:pt x="577100" y="1346200"/>
                </a:lnTo>
                <a:lnTo>
                  <a:pt x="568473" y="1358900"/>
                </a:lnTo>
                <a:lnTo>
                  <a:pt x="620352" y="1358900"/>
                </a:lnTo>
                <a:lnTo>
                  <a:pt x="622268" y="1371600"/>
                </a:lnTo>
                <a:lnTo>
                  <a:pt x="630144" y="1371600"/>
                </a:lnTo>
                <a:lnTo>
                  <a:pt x="638246" y="1358900"/>
                </a:lnTo>
                <a:lnTo>
                  <a:pt x="646784" y="1346200"/>
                </a:lnTo>
                <a:lnTo>
                  <a:pt x="596712" y="1346200"/>
                </a:lnTo>
                <a:lnTo>
                  <a:pt x="594164" y="1333500"/>
                </a:lnTo>
                <a:lnTo>
                  <a:pt x="597796" y="1333500"/>
                </a:lnTo>
                <a:lnTo>
                  <a:pt x="598000" y="1320800"/>
                </a:lnTo>
                <a:close/>
              </a:path>
              <a:path w="1969134" h="1968500">
                <a:moveTo>
                  <a:pt x="650890" y="1358900"/>
                </a:moveTo>
                <a:lnTo>
                  <a:pt x="647314" y="1358900"/>
                </a:lnTo>
                <a:lnTo>
                  <a:pt x="644676" y="1371600"/>
                </a:lnTo>
                <a:lnTo>
                  <a:pt x="650890" y="1358900"/>
                </a:lnTo>
                <a:close/>
              </a:path>
              <a:path w="1969134" h="1968500">
                <a:moveTo>
                  <a:pt x="643272" y="1333500"/>
                </a:moveTo>
                <a:lnTo>
                  <a:pt x="600133" y="1333500"/>
                </a:lnTo>
                <a:lnTo>
                  <a:pt x="596712" y="1346200"/>
                </a:lnTo>
                <a:lnTo>
                  <a:pt x="639859" y="1346200"/>
                </a:lnTo>
                <a:lnTo>
                  <a:pt x="643272" y="1333500"/>
                </a:lnTo>
                <a:close/>
              </a:path>
              <a:path w="1969134" h="1968500">
                <a:moveTo>
                  <a:pt x="651516" y="1333500"/>
                </a:moveTo>
                <a:lnTo>
                  <a:pt x="643272" y="1333500"/>
                </a:lnTo>
                <a:lnTo>
                  <a:pt x="642869" y="1346200"/>
                </a:lnTo>
                <a:lnTo>
                  <a:pt x="646784" y="1346200"/>
                </a:lnTo>
                <a:lnTo>
                  <a:pt x="651516" y="1333500"/>
                </a:lnTo>
                <a:close/>
              </a:path>
              <a:path w="1969134" h="1968500">
                <a:moveTo>
                  <a:pt x="687966" y="1308100"/>
                </a:moveTo>
                <a:lnTo>
                  <a:pt x="676172" y="1308100"/>
                </a:lnTo>
                <a:lnTo>
                  <a:pt x="680308" y="1320800"/>
                </a:lnTo>
                <a:lnTo>
                  <a:pt x="614070" y="1320800"/>
                </a:lnTo>
                <a:lnTo>
                  <a:pt x="603588" y="1333500"/>
                </a:lnTo>
                <a:lnTo>
                  <a:pt x="654836" y="1333500"/>
                </a:lnTo>
                <a:lnTo>
                  <a:pt x="659137" y="1346200"/>
                </a:lnTo>
                <a:lnTo>
                  <a:pt x="666953" y="1346200"/>
                </a:lnTo>
                <a:lnTo>
                  <a:pt x="679029" y="1333500"/>
                </a:lnTo>
                <a:lnTo>
                  <a:pt x="688366" y="1320800"/>
                </a:lnTo>
                <a:lnTo>
                  <a:pt x="687966" y="1308100"/>
                </a:lnTo>
                <a:close/>
              </a:path>
              <a:path w="1969134" h="1968500">
                <a:moveTo>
                  <a:pt x="696737" y="1295400"/>
                </a:moveTo>
                <a:lnTo>
                  <a:pt x="624072" y="1295400"/>
                </a:lnTo>
                <a:lnTo>
                  <a:pt x="615102" y="1308100"/>
                </a:lnTo>
                <a:lnTo>
                  <a:pt x="606353" y="1320800"/>
                </a:lnTo>
                <a:lnTo>
                  <a:pt x="668735" y="1320800"/>
                </a:lnTo>
                <a:lnTo>
                  <a:pt x="676172" y="1308100"/>
                </a:lnTo>
                <a:lnTo>
                  <a:pt x="689207" y="1308100"/>
                </a:lnTo>
                <a:lnTo>
                  <a:pt x="692450" y="1304519"/>
                </a:lnTo>
                <a:lnTo>
                  <a:pt x="696737" y="1295400"/>
                </a:lnTo>
                <a:close/>
              </a:path>
              <a:path w="1969134" h="1968500">
                <a:moveTo>
                  <a:pt x="699318" y="1296937"/>
                </a:moveTo>
                <a:lnTo>
                  <a:pt x="692450" y="1304519"/>
                </a:lnTo>
                <a:lnTo>
                  <a:pt x="690767" y="1308100"/>
                </a:lnTo>
                <a:lnTo>
                  <a:pt x="691980" y="1308100"/>
                </a:lnTo>
                <a:lnTo>
                  <a:pt x="699318" y="1296937"/>
                </a:lnTo>
                <a:close/>
              </a:path>
              <a:path w="1969134" h="1968500">
                <a:moveTo>
                  <a:pt x="709605" y="1295400"/>
                </a:moveTo>
                <a:lnTo>
                  <a:pt x="704593" y="1295400"/>
                </a:lnTo>
                <a:lnTo>
                  <a:pt x="703016" y="1308100"/>
                </a:lnTo>
                <a:lnTo>
                  <a:pt x="709605" y="1295400"/>
                </a:lnTo>
                <a:close/>
              </a:path>
              <a:path w="1969134" h="1968500">
                <a:moveTo>
                  <a:pt x="700711" y="1295400"/>
                </a:moveTo>
                <a:lnTo>
                  <a:pt x="700329" y="1295400"/>
                </a:lnTo>
                <a:lnTo>
                  <a:pt x="699318" y="1296937"/>
                </a:lnTo>
                <a:lnTo>
                  <a:pt x="700711" y="1295400"/>
                </a:lnTo>
                <a:close/>
              </a:path>
              <a:path w="1969134" h="1968500">
                <a:moveTo>
                  <a:pt x="719043" y="1282700"/>
                </a:moveTo>
                <a:lnTo>
                  <a:pt x="639038" y="1282700"/>
                </a:lnTo>
                <a:lnTo>
                  <a:pt x="625482" y="1295400"/>
                </a:lnTo>
                <a:lnTo>
                  <a:pt x="713658" y="1295400"/>
                </a:lnTo>
                <a:lnTo>
                  <a:pt x="719043" y="1282700"/>
                </a:lnTo>
                <a:close/>
              </a:path>
              <a:path w="1969134" h="1968500">
                <a:moveTo>
                  <a:pt x="731436" y="1257300"/>
                </a:moveTo>
                <a:lnTo>
                  <a:pt x="668258" y="1257300"/>
                </a:lnTo>
                <a:lnTo>
                  <a:pt x="658394" y="1270000"/>
                </a:lnTo>
                <a:lnTo>
                  <a:pt x="646107" y="1282700"/>
                </a:lnTo>
                <a:lnTo>
                  <a:pt x="655831" y="1282700"/>
                </a:lnTo>
                <a:lnTo>
                  <a:pt x="659182" y="1270000"/>
                </a:lnTo>
                <a:lnTo>
                  <a:pt x="718416" y="1270000"/>
                </a:lnTo>
                <a:lnTo>
                  <a:pt x="731436" y="1257300"/>
                </a:lnTo>
                <a:close/>
              </a:path>
              <a:path w="1969134" h="1968500">
                <a:moveTo>
                  <a:pt x="718416" y="1270000"/>
                </a:moveTo>
                <a:lnTo>
                  <a:pt x="683135" y="1270000"/>
                </a:lnTo>
                <a:lnTo>
                  <a:pt x="679451" y="1282700"/>
                </a:lnTo>
                <a:lnTo>
                  <a:pt x="710390" y="1282700"/>
                </a:lnTo>
                <a:lnTo>
                  <a:pt x="718416" y="1270000"/>
                </a:lnTo>
                <a:close/>
              </a:path>
              <a:path w="1969134" h="1968500">
                <a:moveTo>
                  <a:pt x="732264" y="1270000"/>
                </a:moveTo>
                <a:lnTo>
                  <a:pt x="725435" y="1270000"/>
                </a:lnTo>
                <a:lnTo>
                  <a:pt x="725660" y="1282700"/>
                </a:lnTo>
                <a:lnTo>
                  <a:pt x="732264" y="1270000"/>
                </a:lnTo>
                <a:close/>
              </a:path>
              <a:path w="1969134" h="1968500">
                <a:moveTo>
                  <a:pt x="753168" y="1257300"/>
                </a:moveTo>
                <a:lnTo>
                  <a:pt x="749815" y="1257300"/>
                </a:lnTo>
                <a:lnTo>
                  <a:pt x="747526" y="1270000"/>
                </a:lnTo>
                <a:lnTo>
                  <a:pt x="753168" y="1257300"/>
                </a:lnTo>
                <a:close/>
              </a:path>
              <a:path w="1969134" h="1968500">
                <a:moveTo>
                  <a:pt x="709215" y="1206500"/>
                </a:moveTo>
                <a:lnTo>
                  <a:pt x="699562" y="1231900"/>
                </a:lnTo>
                <a:lnTo>
                  <a:pt x="686079" y="1231900"/>
                </a:lnTo>
                <a:lnTo>
                  <a:pt x="683204" y="1244600"/>
                </a:lnTo>
                <a:lnTo>
                  <a:pt x="678302" y="1257300"/>
                </a:lnTo>
                <a:lnTo>
                  <a:pt x="737763" y="1257300"/>
                </a:lnTo>
                <a:lnTo>
                  <a:pt x="745208" y="1244600"/>
                </a:lnTo>
                <a:lnTo>
                  <a:pt x="759801" y="1244600"/>
                </a:lnTo>
                <a:lnTo>
                  <a:pt x="758551" y="1231900"/>
                </a:lnTo>
                <a:lnTo>
                  <a:pt x="759004" y="1219200"/>
                </a:lnTo>
                <a:lnTo>
                  <a:pt x="721413" y="1219200"/>
                </a:lnTo>
                <a:lnTo>
                  <a:pt x="709215" y="1206500"/>
                </a:lnTo>
                <a:close/>
              </a:path>
              <a:path w="1969134" h="1968500">
                <a:moveTo>
                  <a:pt x="796163" y="1193800"/>
                </a:moveTo>
                <a:lnTo>
                  <a:pt x="728763" y="1193800"/>
                </a:lnTo>
                <a:lnTo>
                  <a:pt x="722930" y="1206500"/>
                </a:lnTo>
                <a:lnTo>
                  <a:pt x="728528" y="1219200"/>
                </a:lnTo>
                <a:lnTo>
                  <a:pt x="759004" y="1219200"/>
                </a:lnTo>
                <a:lnTo>
                  <a:pt x="761957" y="1231900"/>
                </a:lnTo>
                <a:lnTo>
                  <a:pt x="759801" y="1244600"/>
                </a:lnTo>
                <a:lnTo>
                  <a:pt x="762976" y="1244600"/>
                </a:lnTo>
                <a:lnTo>
                  <a:pt x="777014" y="1231900"/>
                </a:lnTo>
                <a:lnTo>
                  <a:pt x="767826" y="1231900"/>
                </a:lnTo>
                <a:lnTo>
                  <a:pt x="772279" y="1221174"/>
                </a:lnTo>
                <a:lnTo>
                  <a:pt x="771408" y="1219200"/>
                </a:lnTo>
                <a:lnTo>
                  <a:pt x="783386" y="1206500"/>
                </a:lnTo>
                <a:lnTo>
                  <a:pt x="796163" y="1193800"/>
                </a:lnTo>
                <a:close/>
              </a:path>
              <a:path w="1969134" h="1968500">
                <a:moveTo>
                  <a:pt x="774776" y="1226830"/>
                </a:moveTo>
                <a:lnTo>
                  <a:pt x="767826" y="1231900"/>
                </a:lnTo>
                <a:lnTo>
                  <a:pt x="777014" y="1231900"/>
                </a:lnTo>
                <a:lnTo>
                  <a:pt x="774776" y="1226830"/>
                </a:lnTo>
                <a:close/>
              </a:path>
              <a:path w="1969134" h="1968500">
                <a:moveTo>
                  <a:pt x="791738" y="1206500"/>
                </a:moveTo>
                <a:lnTo>
                  <a:pt x="786066" y="1206500"/>
                </a:lnTo>
                <a:lnTo>
                  <a:pt x="773099" y="1219200"/>
                </a:lnTo>
                <a:lnTo>
                  <a:pt x="772279" y="1221174"/>
                </a:lnTo>
                <a:lnTo>
                  <a:pt x="774776" y="1226830"/>
                </a:lnTo>
                <a:lnTo>
                  <a:pt x="785236" y="1219200"/>
                </a:lnTo>
                <a:lnTo>
                  <a:pt x="791052" y="1219200"/>
                </a:lnTo>
                <a:lnTo>
                  <a:pt x="791738" y="1206500"/>
                </a:lnTo>
                <a:close/>
              </a:path>
              <a:path w="1969134" h="1968500">
                <a:moveTo>
                  <a:pt x="804994" y="1193800"/>
                </a:moveTo>
                <a:lnTo>
                  <a:pt x="796691" y="1193800"/>
                </a:lnTo>
                <a:lnTo>
                  <a:pt x="797938" y="1206500"/>
                </a:lnTo>
                <a:lnTo>
                  <a:pt x="800808" y="1206500"/>
                </a:lnTo>
                <a:lnTo>
                  <a:pt x="804994" y="1193800"/>
                </a:lnTo>
                <a:close/>
              </a:path>
              <a:path w="1969134" h="1968500">
                <a:moveTo>
                  <a:pt x="755290" y="1168400"/>
                </a:moveTo>
                <a:lnTo>
                  <a:pt x="745424" y="1181100"/>
                </a:lnTo>
                <a:lnTo>
                  <a:pt x="737154" y="1193800"/>
                </a:lnTo>
                <a:lnTo>
                  <a:pt x="810191" y="1193800"/>
                </a:lnTo>
                <a:lnTo>
                  <a:pt x="813867" y="1181100"/>
                </a:lnTo>
                <a:lnTo>
                  <a:pt x="757207" y="1181100"/>
                </a:lnTo>
                <a:lnTo>
                  <a:pt x="755290" y="1168400"/>
                </a:lnTo>
                <a:close/>
              </a:path>
              <a:path w="1969134" h="1968500">
                <a:moveTo>
                  <a:pt x="786455" y="1143000"/>
                </a:moveTo>
                <a:lnTo>
                  <a:pt x="777506" y="1143000"/>
                </a:lnTo>
                <a:lnTo>
                  <a:pt x="770240" y="1155700"/>
                </a:lnTo>
                <a:lnTo>
                  <a:pt x="763770" y="1168400"/>
                </a:lnTo>
                <a:lnTo>
                  <a:pt x="757207" y="1181100"/>
                </a:lnTo>
                <a:lnTo>
                  <a:pt x="813867" y="1181100"/>
                </a:lnTo>
                <a:lnTo>
                  <a:pt x="812297" y="1168903"/>
                </a:lnTo>
                <a:lnTo>
                  <a:pt x="811672" y="1168400"/>
                </a:lnTo>
                <a:lnTo>
                  <a:pt x="803613" y="1168400"/>
                </a:lnTo>
                <a:lnTo>
                  <a:pt x="798382" y="1155700"/>
                </a:lnTo>
                <a:lnTo>
                  <a:pt x="797050" y="1152133"/>
                </a:lnTo>
                <a:lnTo>
                  <a:pt x="786455" y="1143000"/>
                </a:lnTo>
                <a:close/>
              </a:path>
              <a:path w="1969134" h="1968500">
                <a:moveTo>
                  <a:pt x="864909" y="1117600"/>
                </a:moveTo>
                <a:lnTo>
                  <a:pt x="797008" y="1117600"/>
                </a:lnTo>
                <a:lnTo>
                  <a:pt x="793640" y="1143000"/>
                </a:lnTo>
                <a:lnTo>
                  <a:pt x="797050" y="1152133"/>
                </a:lnTo>
                <a:lnTo>
                  <a:pt x="801188" y="1155700"/>
                </a:lnTo>
                <a:lnTo>
                  <a:pt x="810596" y="1155700"/>
                </a:lnTo>
                <a:lnTo>
                  <a:pt x="812297" y="1168903"/>
                </a:lnTo>
                <a:lnTo>
                  <a:pt x="827433" y="1181100"/>
                </a:lnTo>
                <a:lnTo>
                  <a:pt x="838444" y="1181100"/>
                </a:lnTo>
                <a:lnTo>
                  <a:pt x="832251" y="1168400"/>
                </a:lnTo>
                <a:lnTo>
                  <a:pt x="824905" y="1168400"/>
                </a:lnTo>
                <a:lnTo>
                  <a:pt x="828702" y="1155700"/>
                </a:lnTo>
                <a:lnTo>
                  <a:pt x="837960" y="1143000"/>
                </a:lnTo>
                <a:lnTo>
                  <a:pt x="848682" y="1130300"/>
                </a:lnTo>
                <a:lnTo>
                  <a:pt x="860675" y="1130300"/>
                </a:lnTo>
                <a:lnTo>
                  <a:pt x="864909" y="1117600"/>
                </a:lnTo>
                <a:close/>
              </a:path>
              <a:path w="1969134" h="1968500">
                <a:moveTo>
                  <a:pt x="797050" y="1152133"/>
                </a:moveTo>
                <a:lnTo>
                  <a:pt x="798382" y="1155700"/>
                </a:lnTo>
                <a:lnTo>
                  <a:pt x="803613" y="1168400"/>
                </a:lnTo>
                <a:lnTo>
                  <a:pt x="811672" y="1168400"/>
                </a:lnTo>
                <a:lnTo>
                  <a:pt x="812297" y="1168903"/>
                </a:lnTo>
                <a:lnTo>
                  <a:pt x="810596" y="1155700"/>
                </a:lnTo>
                <a:lnTo>
                  <a:pt x="801188" y="1155700"/>
                </a:lnTo>
                <a:lnTo>
                  <a:pt x="797050" y="1152133"/>
                </a:lnTo>
                <a:close/>
              </a:path>
              <a:path w="1969134" h="1968500">
                <a:moveTo>
                  <a:pt x="860907" y="1130300"/>
                </a:moveTo>
                <a:lnTo>
                  <a:pt x="858536" y="1130300"/>
                </a:lnTo>
                <a:lnTo>
                  <a:pt x="849676" y="1143000"/>
                </a:lnTo>
                <a:lnTo>
                  <a:pt x="830564" y="1168400"/>
                </a:lnTo>
                <a:lnTo>
                  <a:pt x="851225" y="1168400"/>
                </a:lnTo>
                <a:lnTo>
                  <a:pt x="859543" y="1143000"/>
                </a:lnTo>
                <a:lnTo>
                  <a:pt x="856401" y="1143000"/>
                </a:lnTo>
                <a:lnTo>
                  <a:pt x="861352" y="1132033"/>
                </a:lnTo>
                <a:lnTo>
                  <a:pt x="860907" y="1130300"/>
                </a:lnTo>
                <a:close/>
              </a:path>
              <a:path w="1969134" h="1968500">
                <a:moveTo>
                  <a:pt x="864990" y="1130300"/>
                </a:moveTo>
                <a:lnTo>
                  <a:pt x="862134" y="1130300"/>
                </a:lnTo>
                <a:lnTo>
                  <a:pt x="861352" y="1132033"/>
                </a:lnTo>
                <a:lnTo>
                  <a:pt x="864166" y="1143000"/>
                </a:lnTo>
                <a:lnTo>
                  <a:pt x="868661" y="1143000"/>
                </a:lnTo>
                <a:lnTo>
                  <a:pt x="864990" y="1130300"/>
                </a:lnTo>
                <a:close/>
              </a:path>
              <a:path w="1969134" h="1968500">
                <a:moveTo>
                  <a:pt x="878206" y="1117600"/>
                </a:moveTo>
                <a:lnTo>
                  <a:pt x="866833" y="1117600"/>
                </a:lnTo>
                <a:lnTo>
                  <a:pt x="860675" y="1130300"/>
                </a:lnTo>
                <a:lnTo>
                  <a:pt x="883228" y="1130300"/>
                </a:lnTo>
                <a:lnTo>
                  <a:pt x="878206" y="1117600"/>
                </a:lnTo>
                <a:close/>
              </a:path>
              <a:path w="1969134" h="1968500">
                <a:moveTo>
                  <a:pt x="816535" y="1104900"/>
                </a:moveTo>
                <a:lnTo>
                  <a:pt x="813253" y="1104900"/>
                </a:lnTo>
                <a:lnTo>
                  <a:pt x="812261" y="1117600"/>
                </a:lnTo>
                <a:lnTo>
                  <a:pt x="816535" y="1104900"/>
                </a:lnTo>
                <a:close/>
              </a:path>
              <a:path w="1969134" h="1968500">
                <a:moveTo>
                  <a:pt x="883105" y="1104900"/>
                </a:moveTo>
                <a:lnTo>
                  <a:pt x="818700" y="1104900"/>
                </a:lnTo>
                <a:lnTo>
                  <a:pt x="823361" y="1117600"/>
                </a:lnTo>
                <a:lnTo>
                  <a:pt x="877204" y="1117600"/>
                </a:lnTo>
                <a:lnTo>
                  <a:pt x="882721" y="1108385"/>
                </a:lnTo>
                <a:lnTo>
                  <a:pt x="883105" y="1104900"/>
                </a:lnTo>
                <a:close/>
              </a:path>
              <a:path w="1969134" h="1968500">
                <a:moveTo>
                  <a:pt x="886406" y="1104900"/>
                </a:moveTo>
                <a:lnTo>
                  <a:pt x="884808" y="1104900"/>
                </a:lnTo>
                <a:lnTo>
                  <a:pt x="882721" y="1108385"/>
                </a:lnTo>
                <a:lnTo>
                  <a:pt x="881705" y="1117600"/>
                </a:lnTo>
                <a:lnTo>
                  <a:pt x="886406" y="1104900"/>
                </a:lnTo>
                <a:close/>
              </a:path>
              <a:path w="1969134" h="1968500">
                <a:moveTo>
                  <a:pt x="832390" y="1092200"/>
                </a:moveTo>
                <a:lnTo>
                  <a:pt x="821126" y="1104900"/>
                </a:lnTo>
                <a:lnTo>
                  <a:pt x="832610" y="1104900"/>
                </a:lnTo>
                <a:lnTo>
                  <a:pt x="832390" y="1092200"/>
                </a:lnTo>
                <a:close/>
              </a:path>
              <a:path w="1969134" h="1968500">
                <a:moveTo>
                  <a:pt x="912971" y="1079500"/>
                </a:moveTo>
                <a:lnTo>
                  <a:pt x="841157" y="1079500"/>
                </a:lnTo>
                <a:lnTo>
                  <a:pt x="845706" y="1092200"/>
                </a:lnTo>
                <a:lnTo>
                  <a:pt x="847771" y="1104900"/>
                </a:lnTo>
                <a:lnTo>
                  <a:pt x="884808" y="1104900"/>
                </a:lnTo>
                <a:lnTo>
                  <a:pt x="892411" y="1092200"/>
                </a:lnTo>
                <a:lnTo>
                  <a:pt x="906165" y="1092200"/>
                </a:lnTo>
                <a:lnTo>
                  <a:pt x="912993" y="1084881"/>
                </a:lnTo>
                <a:lnTo>
                  <a:pt x="912971" y="1079500"/>
                </a:lnTo>
                <a:close/>
              </a:path>
              <a:path w="1969134" h="1968500">
                <a:moveTo>
                  <a:pt x="916650" y="1080961"/>
                </a:moveTo>
                <a:lnTo>
                  <a:pt x="912993" y="1084881"/>
                </a:lnTo>
                <a:lnTo>
                  <a:pt x="913023" y="1092200"/>
                </a:lnTo>
                <a:lnTo>
                  <a:pt x="918211" y="1092200"/>
                </a:lnTo>
                <a:lnTo>
                  <a:pt x="916650" y="1080961"/>
                </a:lnTo>
                <a:close/>
              </a:path>
              <a:path w="1969134" h="1968500">
                <a:moveTo>
                  <a:pt x="946367" y="1041400"/>
                </a:moveTo>
                <a:lnTo>
                  <a:pt x="882575" y="1041400"/>
                </a:lnTo>
                <a:lnTo>
                  <a:pt x="874911" y="1054100"/>
                </a:lnTo>
                <a:lnTo>
                  <a:pt x="863441" y="1054100"/>
                </a:lnTo>
                <a:lnTo>
                  <a:pt x="858613" y="1066800"/>
                </a:lnTo>
                <a:lnTo>
                  <a:pt x="856889" y="1066800"/>
                </a:lnTo>
                <a:lnTo>
                  <a:pt x="842195" y="1079500"/>
                </a:lnTo>
                <a:lnTo>
                  <a:pt x="922029" y="1079500"/>
                </a:lnTo>
                <a:lnTo>
                  <a:pt x="923231" y="1092200"/>
                </a:lnTo>
                <a:lnTo>
                  <a:pt x="926549" y="1092200"/>
                </a:lnTo>
                <a:lnTo>
                  <a:pt x="932962" y="1079500"/>
                </a:lnTo>
                <a:lnTo>
                  <a:pt x="926180" y="1066800"/>
                </a:lnTo>
                <a:lnTo>
                  <a:pt x="924923" y="1054100"/>
                </a:lnTo>
                <a:lnTo>
                  <a:pt x="946148" y="1042373"/>
                </a:lnTo>
                <a:lnTo>
                  <a:pt x="946367" y="1041400"/>
                </a:lnTo>
                <a:close/>
              </a:path>
              <a:path w="1969134" h="1968500">
                <a:moveTo>
                  <a:pt x="918014" y="1079500"/>
                </a:moveTo>
                <a:lnTo>
                  <a:pt x="916447" y="1079500"/>
                </a:lnTo>
                <a:lnTo>
                  <a:pt x="916650" y="1080961"/>
                </a:lnTo>
                <a:lnTo>
                  <a:pt x="918014" y="1079500"/>
                </a:lnTo>
                <a:close/>
              </a:path>
              <a:path w="1969134" h="1968500">
                <a:moveTo>
                  <a:pt x="946547" y="1042152"/>
                </a:moveTo>
                <a:lnTo>
                  <a:pt x="946148" y="1042373"/>
                </a:lnTo>
                <a:lnTo>
                  <a:pt x="943508" y="1054100"/>
                </a:lnTo>
                <a:lnTo>
                  <a:pt x="949409" y="1054100"/>
                </a:lnTo>
                <a:lnTo>
                  <a:pt x="946547" y="1042152"/>
                </a:lnTo>
                <a:close/>
              </a:path>
              <a:path w="1969134" h="1968500">
                <a:moveTo>
                  <a:pt x="959235" y="1028700"/>
                </a:moveTo>
                <a:lnTo>
                  <a:pt x="948494" y="1028700"/>
                </a:lnTo>
                <a:lnTo>
                  <a:pt x="946660" y="1041400"/>
                </a:lnTo>
                <a:lnTo>
                  <a:pt x="947910" y="1041400"/>
                </a:lnTo>
                <a:lnTo>
                  <a:pt x="956500" y="1054100"/>
                </a:lnTo>
                <a:lnTo>
                  <a:pt x="958164" y="1041400"/>
                </a:lnTo>
                <a:lnTo>
                  <a:pt x="959235" y="1028700"/>
                </a:lnTo>
                <a:close/>
              </a:path>
              <a:path w="1969134" h="1968500">
                <a:moveTo>
                  <a:pt x="947910" y="1041400"/>
                </a:moveTo>
                <a:lnTo>
                  <a:pt x="946367" y="1041400"/>
                </a:lnTo>
                <a:lnTo>
                  <a:pt x="946547" y="1042152"/>
                </a:lnTo>
                <a:lnTo>
                  <a:pt x="947910" y="1041400"/>
                </a:lnTo>
                <a:close/>
              </a:path>
              <a:path w="1969134" h="1968500">
                <a:moveTo>
                  <a:pt x="944060" y="1028700"/>
                </a:moveTo>
                <a:lnTo>
                  <a:pt x="900608" y="1028700"/>
                </a:lnTo>
                <a:lnTo>
                  <a:pt x="901682" y="1041400"/>
                </a:lnTo>
                <a:lnTo>
                  <a:pt x="946660" y="1041400"/>
                </a:lnTo>
                <a:lnTo>
                  <a:pt x="944060" y="1028700"/>
                </a:lnTo>
                <a:close/>
              </a:path>
              <a:path w="1969134" h="1968500">
                <a:moveTo>
                  <a:pt x="980628" y="1028700"/>
                </a:moveTo>
                <a:lnTo>
                  <a:pt x="959235" y="1028700"/>
                </a:lnTo>
                <a:lnTo>
                  <a:pt x="966046" y="1041400"/>
                </a:lnTo>
                <a:lnTo>
                  <a:pt x="978912" y="1041400"/>
                </a:lnTo>
                <a:lnTo>
                  <a:pt x="980628" y="1028700"/>
                </a:lnTo>
                <a:close/>
              </a:path>
              <a:path w="1969134" h="1968500">
                <a:moveTo>
                  <a:pt x="906931" y="1013000"/>
                </a:moveTo>
                <a:lnTo>
                  <a:pt x="902107" y="1016000"/>
                </a:lnTo>
                <a:lnTo>
                  <a:pt x="897774" y="1028700"/>
                </a:lnTo>
                <a:lnTo>
                  <a:pt x="961207" y="1028700"/>
                </a:lnTo>
                <a:lnTo>
                  <a:pt x="967265" y="1016000"/>
                </a:lnTo>
                <a:lnTo>
                  <a:pt x="906673" y="1016000"/>
                </a:lnTo>
                <a:lnTo>
                  <a:pt x="906931" y="1013000"/>
                </a:lnTo>
                <a:close/>
              </a:path>
              <a:path w="1969134" h="1968500">
                <a:moveTo>
                  <a:pt x="981462" y="1016000"/>
                </a:moveTo>
                <a:lnTo>
                  <a:pt x="967265" y="1016000"/>
                </a:lnTo>
                <a:lnTo>
                  <a:pt x="963556" y="1028700"/>
                </a:lnTo>
                <a:lnTo>
                  <a:pt x="970046" y="1028700"/>
                </a:lnTo>
                <a:lnTo>
                  <a:pt x="981462" y="1016000"/>
                </a:lnTo>
                <a:close/>
              </a:path>
              <a:path w="1969134" h="1968500">
                <a:moveTo>
                  <a:pt x="935833" y="990600"/>
                </a:moveTo>
                <a:lnTo>
                  <a:pt x="926093" y="990600"/>
                </a:lnTo>
                <a:lnTo>
                  <a:pt x="922535" y="1003300"/>
                </a:lnTo>
                <a:lnTo>
                  <a:pt x="907873" y="1012415"/>
                </a:lnTo>
                <a:lnTo>
                  <a:pt x="906673" y="1016000"/>
                </a:lnTo>
                <a:lnTo>
                  <a:pt x="972212" y="1016000"/>
                </a:lnTo>
                <a:lnTo>
                  <a:pt x="984435" y="1003300"/>
                </a:lnTo>
                <a:lnTo>
                  <a:pt x="933788" y="1003300"/>
                </a:lnTo>
                <a:lnTo>
                  <a:pt x="935833" y="990600"/>
                </a:lnTo>
                <a:close/>
              </a:path>
              <a:path w="1969134" h="1968500">
                <a:moveTo>
                  <a:pt x="910924" y="1003300"/>
                </a:moveTo>
                <a:lnTo>
                  <a:pt x="907766" y="1003300"/>
                </a:lnTo>
                <a:lnTo>
                  <a:pt x="906931" y="1013000"/>
                </a:lnTo>
                <a:lnTo>
                  <a:pt x="907873" y="1012415"/>
                </a:lnTo>
                <a:lnTo>
                  <a:pt x="910924" y="1003300"/>
                </a:lnTo>
                <a:close/>
              </a:path>
              <a:path w="1969134" h="1968500">
                <a:moveTo>
                  <a:pt x="1007166" y="990600"/>
                </a:moveTo>
                <a:lnTo>
                  <a:pt x="935833" y="990600"/>
                </a:lnTo>
                <a:lnTo>
                  <a:pt x="934221" y="1003300"/>
                </a:lnTo>
                <a:lnTo>
                  <a:pt x="1007257" y="1003300"/>
                </a:lnTo>
                <a:lnTo>
                  <a:pt x="1007166" y="990600"/>
                </a:lnTo>
                <a:close/>
              </a:path>
              <a:path w="1969134" h="1968500">
                <a:moveTo>
                  <a:pt x="957292" y="965200"/>
                </a:moveTo>
                <a:lnTo>
                  <a:pt x="947237" y="977900"/>
                </a:lnTo>
                <a:lnTo>
                  <a:pt x="945201" y="990600"/>
                </a:lnTo>
                <a:lnTo>
                  <a:pt x="963900" y="990600"/>
                </a:lnTo>
                <a:lnTo>
                  <a:pt x="960712" y="977900"/>
                </a:lnTo>
                <a:lnTo>
                  <a:pt x="969667" y="977900"/>
                </a:lnTo>
                <a:lnTo>
                  <a:pt x="957292" y="965200"/>
                </a:lnTo>
                <a:close/>
              </a:path>
              <a:path w="1969134" h="1968500">
                <a:moveTo>
                  <a:pt x="980349" y="977900"/>
                </a:moveTo>
                <a:lnTo>
                  <a:pt x="976871" y="977900"/>
                </a:lnTo>
                <a:lnTo>
                  <a:pt x="972323" y="990600"/>
                </a:lnTo>
                <a:lnTo>
                  <a:pt x="974732" y="990600"/>
                </a:lnTo>
                <a:lnTo>
                  <a:pt x="980349" y="977900"/>
                </a:lnTo>
                <a:close/>
              </a:path>
              <a:path w="1969134" h="1968500">
                <a:moveTo>
                  <a:pt x="1004666" y="977900"/>
                </a:moveTo>
                <a:lnTo>
                  <a:pt x="987115" y="977900"/>
                </a:lnTo>
                <a:lnTo>
                  <a:pt x="975233" y="990600"/>
                </a:lnTo>
                <a:lnTo>
                  <a:pt x="998942" y="990600"/>
                </a:lnTo>
                <a:lnTo>
                  <a:pt x="1004666" y="977900"/>
                </a:lnTo>
                <a:close/>
              </a:path>
              <a:path w="1969134" h="1968500">
                <a:moveTo>
                  <a:pt x="1013876" y="977900"/>
                </a:moveTo>
                <a:lnTo>
                  <a:pt x="1004666" y="977900"/>
                </a:lnTo>
                <a:lnTo>
                  <a:pt x="1002639" y="990600"/>
                </a:lnTo>
                <a:lnTo>
                  <a:pt x="1017100" y="990600"/>
                </a:lnTo>
                <a:lnTo>
                  <a:pt x="1013876" y="977900"/>
                </a:lnTo>
                <a:close/>
              </a:path>
              <a:path w="1969134" h="1968500">
                <a:moveTo>
                  <a:pt x="1065963" y="927100"/>
                </a:moveTo>
                <a:lnTo>
                  <a:pt x="996848" y="927100"/>
                </a:lnTo>
                <a:lnTo>
                  <a:pt x="990049" y="939800"/>
                </a:lnTo>
                <a:lnTo>
                  <a:pt x="966344" y="952500"/>
                </a:lnTo>
                <a:lnTo>
                  <a:pt x="966131" y="965200"/>
                </a:lnTo>
                <a:lnTo>
                  <a:pt x="977143" y="977900"/>
                </a:lnTo>
                <a:lnTo>
                  <a:pt x="1033559" y="977900"/>
                </a:lnTo>
                <a:lnTo>
                  <a:pt x="1031809" y="965200"/>
                </a:lnTo>
                <a:lnTo>
                  <a:pt x="1009315" y="965200"/>
                </a:lnTo>
                <a:lnTo>
                  <a:pt x="1019185" y="952500"/>
                </a:lnTo>
                <a:lnTo>
                  <a:pt x="1036543" y="952500"/>
                </a:lnTo>
                <a:lnTo>
                  <a:pt x="1044887" y="939800"/>
                </a:lnTo>
                <a:lnTo>
                  <a:pt x="1068392" y="939800"/>
                </a:lnTo>
                <a:lnTo>
                  <a:pt x="1065963" y="927100"/>
                </a:lnTo>
                <a:close/>
              </a:path>
              <a:path w="1969134" h="1968500">
                <a:moveTo>
                  <a:pt x="1036543" y="952500"/>
                </a:moveTo>
                <a:lnTo>
                  <a:pt x="1022424" y="952500"/>
                </a:lnTo>
                <a:lnTo>
                  <a:pt x="1020734" y="965200"/>
                </a:lnTo>
                <a:lnTo>
                  <a:pt x="1028199" y="965200"/>
                </a:lnTo>
                <a:lnTo>
                  <a:pt x="1036543" y="952500"/>
                </a:lnTo>
                <a:close/>
              </a:path>
              <a:path w="1969134" h="1968500">
                <a:moveTo>
                  <a:pt x="1061296" y="939800"/>
                </a:moveTo>
                <a:lnTo>
                  <a:pt x="1044887" y="939800"/>
                </a:lnTo>
                <a:lnTo>
                  <a:pt x="1042366" y="952500"/>
                </a:lnTo>
                <a:lnTo>
                  <a:pt x="1058680" y="952500"/>
                </a:lnTo>
                <a:lnTo>
                  <a:pt x="1061296" y="939800"/>
                </a:lnTo>
                <a:close/>
              </a:path>
              <a:path w="1969134" h="1968500">
                <a:moveTo>
                  <a:pt x="1067797" y="939800"/>
                </a:moveTo>
                <a:lnTo>
                  <a:pt x="1065317" y="939800"/>
                </a:lnTo>
                <a:lnTo>
                  <a:pt x="1062629" y="952500"/>
                </a:lnTo>
                <a:lnTo>
                  <a:pt x="1064902" y="952500"/>
                </a:lnTo>
                <a:lnTo>
                  <a:pt x="1067797" y="939800"/>
                </a:lnTo>
                <a:close/>
              </a:path>
              <a:path w="1969134" h="1968500">
                <a:moveTo>
                  <a:pt x="1078771" y="927100"/>
                </a:moveTo>
                <a:lnTo>
                  <a:pt x="1069043" y="939800"/>
                </a:lnTo>
                <a:lnTo>
                  <a:pt x="1078212" y="939800"/>
                </a:lnTo>
                <a:lnTo>
                  <a:pt x="1078771" y="927100"/>
                </a:lnTo>
                <a:close/>
              </a:path>
              <a:path w="1969134" h="1968500">
                <a:moveTo>
                  <a:pt x="1007448" y="914400"/>
                </a:moveTo>
                <a:lnTo>
                  <a:pt x="1001174" y="914400"/>
                </a:lnTo>
                <a:lnTo>
                  <a:pt x="1004006" y="927100"/>
                </a:lnTo>
                <a:lnTo>
                  <a:pt x="1007448" y="914400"/>
                </a:lnTo>
                <a:close/>
              </a:path>
              <a:path w="1969134" h="1968500">
                <a:moveTo>
                  <a:pt x="1071628" y="914400"/>
                </a:moveTo>
                <a:lnTo>
                  <a:pt x="1014618" y="914400"/>
                </a:lnTo>
                <a:lnTo>
                  <a:pt x="1006236" y="927100"/>
                </a:lnTo>
                <a:lnTo>
                  <a:pt x="1066363" y="927100"/>
                </a:lnTo>
                <a:lnTo>
                  <a:pt x="1071628" y="914400"/>
                </a:lnTo>
                <a:close/>
              </a:path>
              <a:path w="1969134" h="1968500">
                <a:moveTo>
                  <a:pt x="1087280" y="889000"/>
                </a:moveTo>
                <a:lnTo>
                  <a:pt x="1029029" y="889000"/>
                </a:lnTo>
                <a:lnTo>
                  <a:pt x="1017408" y="901700"/>
                </a:lnTo>
                <a:lnTo>
                  <a:pt x="1010897" y="914400"/>
                </a:lnTo>
                <a:lnTo>
                  <a:pt x="1071021" y="914400"/>
                </a:lnTo>
                <a:lnTo>
                  <a:pt x="1073314" y="901700"/>
                </a:lnTo>
                <a:lnTo>
                  <a:pt x="1087280" y="889000"/>
                </a:lnTo>
                <a:close/>
              </a:path>
              <a:path w="1969134" h="1968500">
                <a:moveTo>
                  <a:pt x="1084969" y="901700"/>
                </a:moveTo>
                <a:lnTo>
                  <a:pt x="1082721" y="901700"/>
                </a:lnTo>
                <a:lnTo>
                  <a:pt x="1078850" y="914400"/>
                </a:lnTo>
                <a:lnTo>
                  <a:pt x="1081639" y="914400"/>
                </a:lnTo>
                <a:lnTo>
                  <a:pt x="1084969" y="901700"/>
                </a:lnTo>
                <a:close/>
              </a:path>
              <a:path w="1969134" h="1968500">
                <a:moveTo>
                  <a:pt x="1099446" y="889000"/>
                </a:moveTo>
                <a:lnTo>
                  <a:pt x="1087280" y="889000"/>
                </a:lnTo>
                <a:lnTo>
                  <a:pt x="1086184" y="901700"/>
                </a:lnTo>
                <a:lnTo>
                  <a:pt x="1099446" y="889000"/>
                </a:lnTo>
                <a:close/>
              </a:path>
              <a:path w="1969134" h="1968500">
                <a:moveTo>
                  <a:pt x="1067849" y="863600"/>
                </a:moveTo>
                <a:lnTo>
                  <a:pt x="1058030" y="863600"/>
                </a:lnTo>
                <a:lnTo>
                  <a:pt x="1050832" y="876300"/>
                </a:lnTo>
                <a:lnTo>
                  <a:pt x="1036861" y="889000"/>
                </a:lnTo>
                <a:lnTo>
                  <a:pt x="1120198" y="889000"/>
                </a:lnTo>
                <a:lnTo>
                  <a:pt x="1121125" y="876300"/>
                </a:lnTo>
                <a:lnTo>
                  <a:pt x="1062806" y="876300"/>
                </a:lnTo>
                <a:lnTo>
                  <a:pt x="1067849" y="863600"/>
                </a:lnTo>
                <a:close/>
              </a:path>
              <a:path w="1969134" h="1968500">
                <a:moveTo>
                  <a:pt x="1158427" y="838200"/>
                </a:moveTo>
                <a:lnTo>
                  <a:pt x="1149887" y="838200"/>
                </a:lnTo>
                <a:lnTo>
                  <a:pt x="1143947" y="850900"/>
                </a:lnTo>
                <a:lnTo>
                  <a:pt x="1097204" y="850900"/>
                </a:lnTo>
                <a:lnTo>
                  <a:pt x="1082632" y="876300"/>
                </a:lnTo>
                <a:lnTo>
                  <a:pt x="1122765" y="876300"/>
                </a:lnTo>
                <a:lnTo>
                  <a:pt x="1123122" y="889000"/>
                </a:lnTo>
                <a:lnTo>
                  <a:pt x="1126563" y="889000"/>
                </a:lnTo>
                <a:lnTo>
                  <a:pt x="1127836" y="876300"/>
                </a:lnTo>
                <a:lnTo>
                  <a:pt x="1124458" y="863600"/>
                </a:lnTo>
                <a:lnTo>
                  <a:pt x="1134410" y="863600"/>
                </a:lnTo>
                <a:lnTo>
                  <a:pt x="1151747" y="850900"/>
                </a:lnTo>
                <a:lnTo>
                  <a:pt x="1158427" y="838200"/>
                </a:lnTo>
                <a:close/>
              </a:path>
              <a:path w="1969134" h="1968500">
                <a:moveTo>
                  <a:pt x="1081467" y="863600"/>
                </a:moveTo>
                <a:lnTo>
                  <a:pt x="1071102" y="863600"/>
                </a:lnTo>
                <a:lnTo>
                  <a:pt x="1062806" y="876300"/>
                </a:lnTo>
                <a:lnTo>
                  <a:pt x="1082632" y="876300"/>
                </a:lnTo>
                <a:lnTo>
                  <a:pt x="1081467" y="863600"/>
                </a:lnTo>
                <a:close/>
              </a:path>
              <a:path w="1969134" h="1968500">
                <a:moveTo>
                  <a:pt x="1142769" y="863600"/>
                </a:moveTo>
                <a:lnTo>
                  <a:pt x="1139420" y="876300"/>
                </a:lnTo>
                <a:lnTo>
                  <a:pt x="1143971" y="876300"/>
                </a:lnTo>
                <a:lnTo>
                  <a:pt x="1142769" y="863600"/>
                </a:lnTo>
                <a:close/>
              </a:path>
              <a:path w="1969134" h="1968500">
                <a:moveTo>
                  <a:pt x="1064574" y="850900"/>
                </a:moveTo>
                <a:lnTo>
                  <a:pt x="1060216" y="863600"/>
                </a:lnTo>
                <a:lnTo>
                  <a:pt x="1062490" y="863600"/>
                </a:lnTo>
                <a:lnTo>
                  <a:pt x="1064574" y="850900"/>
                </a:lnTo>
                <a:close/>
              </a:path>
              <a:path w="1969134" h="1968500">
                <a:moveTo>
                  <a:pt x="1091504" y="850900"/>
                </a:moveTo>
                <a:lnTo>
                  <a:pt x="1070008" y="850900"/>
                </a:lnTo>
                <a:lnTo>
                  <a:pt x="1062930" y="863600"/>
                </a:lnTo>
                <a:lnTo>
                  <a:pt x="1077672" y="863600"/>
                </a:lnTo>
                <a:lnTo>
                  <a:pt x="1091504" y="850900"/>
                </a:lnTo>
                <a:close/>
              </a:path>
              <a:path w="1969134" h="1968500">
                <a:moveTo>
                  <a:pt x="1168440" y="825500"/>
                </a:moveTo>
                <a:lnTo>
                  <a:pt x="1100058" y="825500"/>
                </a:lnTo>
                <a:lnTo>
                  <a:pt x="1092233" y="838200"/>
                </a:lnTo>
                <a:lnTo>
                  <a:pt x="1084853" y="850900"/>
                </a:lnTo>
                <a:lnTo>
                  <a:pt x="1136507" y="850900"/>
                </a:lnTo>
                <a:lnTo>
                  <a:pt x="1142947" y="838200"/>
                </a:lnTo>
                <a:lnTo>
                  <a:pt x="1167976" y="838200"/>
                </a:lnTo>
                <a:lnTo>
                  <a:pt x="1168440" y="825500"/>
                </a:lnTo>
                <a:close/>
              </a:path>
              <a:path w="1969134" h="1968500">
                <a:moveTo>
                  <a:pt x="1173386" y="838200"/>
                </a:moveTo>
                <a:lnTo>
                  <a:pt x="1163658" y="838200"/>
                </a:lnTo>
                <a:lnTo>
                  <a:pt x="1172954" y="850900"/>
                </a:lnTo>
                <a:lnTo>
                  <a:pt x="1173386" y="838200"/>
                </a:lnTo>
                <a:close/>
              </a:path>
              <a:path w="1969134" h="1968500">
                <a:moveTo>
                  <a:pt x="1169225" y="812800"/>
                </a:moveTo>
                <a:lnTo>
                  <a:pt x="1165815" y="812800"/>
                </a:lnTo>
                <a:lnTo>
                  <a:pt x="1177383" y="825500"/>
                </a:lnTo>
                <a:lnTo>
                  <a:pt x="1171816" y="825500"/>
                </a:lnTo>
                <a:lnTo>
                  <a:pt x="1176561" y="838200"/>
                </a:lnTo>
                <a:lnTo>
                  <a:pt x="1181133" y="825500"/>
                </a:lnTo>
                <a:lnTo>
                  <a:pt x="1169225" y="812800"/>
                </a:lnTo>
                <a:close/>
              </a:path>
              <a:path w="1969134" h="1968500">
                <a:moveTo>
                  <a:pt x="1109532" y="812800"/>
                </a:moveTo>
                <a:lnTo>
                  <a:pt x="1108514" y="812800"/>
                </a:lnTo>
                <a:lnTo>
                  <a:pt x="1100295" y="825500"/>
                </a:lnTo>
                <a:lnTo>
                  <a:pt x="1105993" y="825500"/>
                </a:lnTo>
                <a:lnTo>
                  <a:pt x="1109532" y="812800"/>
                </a:lnTo>
                <a:close/>
              </a:path>
              <a:path w="1969134" h="1968500">
                <a:moveTo>
                  <a:pt x="1165815" y="812800"/>
                </a:moveTo>
                <a:lnTo>
                  <a:pt x="1109532" y="812800"/>
                </a:lnTo>
                <a:lnTo>
                  <a:pt x="1111232" y="825500"/>
                </a:lnTo>
                <a:lnTo>
                  <a:pt x="1177383" y="825500"/>
                </a:lnTo>
                <a:lnTo>
                  <a:pt x="1165815" y="812800"/>
                </a:lnTo>
                <a:close/>
              </a:path>
              <a:path w="1969134" h="1968500">
                <a:moveTo>
                  <a:pt x="1196741" y="812800"/>
                </a:moveTo>
                <a:lnTo>
                  <a:pt x="1169225" y="812800"/>
                </a:lnTo>
                <a:lnTo>
                  <a:pt x="1181133" y="825500"/>
                </a:lnTo>
                <a:lnTo>
                  <a:pt x="1194417" y="825500"/>
                </a:lnTo>
                <a:lnTo>
                  <a:pt x="1196741" y="812800"/>
                </a:lnTo>
                <a:close/>
              </a:path>
              <a:path w="1969134" h="1968500">
                <a:moveTo>
                  <a:pt x="1122484" y="787400"/>
                </a:moveTo>
                <a:lnTo>
                  <a:pt x="1121659" y="800100"/>
                </a:lnTo>
                <a:lnTo>
                  <a:pt x="1119805" y="812800"/>
                </a:lnTo>
                <a:lnTo>
                  <a:pt x="1157959" y="812800"/>
                </a:lnTo>
                <a:lnTo>
                  <a:pt x="1155561" y="806703"/>
                </a:lnTo>
                <a:lnTo>
                  <a:pt x="1150191" y="800100"/>
                </a:lnTo>
                <a:lnTo>
                  <a:pt x="1133419" y="800100"/>
                </a:lnTo>
                <a:lnTo>
                  <a:pt x="1122484" y="787400"/>
                </a:lnTo>
                <a:close/>
              </a:path>
              <a:path w="1969134" h="1968500">
                <a:moveTo>
                  <a:pt x="1155561" y="806703"/>
                </a:moveTo>
                <a:lnTo>
                  <a:pt x="1157959" y="812800"/>
                </a:lnTo>
                <a:lnTo>
                  <a:pt x="1160519" y="812800"/>
                </a:lnTo>
                <a:lnTo>
                  <a:pt x="1155561" y="806703"/>
                </a:lnTo>
                <a:close/>
              </a:path>
              <a:path w="1969134" h="1968500">
                <a:moveTo>
                  <a:pt x="1213558" y="774700"/>
                </a:moveTo>
                <a:lnTo>
                  <a:pt x="1142953" y="774700"/>
                </a:lnTo>
                <a:lnTo>
                  <a:pt x="1146599" y="787400"/>
                </a:lnTo>
                <a:lnTo>
                  <a:pt x="1194131" y="787400"/>
                </a:lnTo>
                <a:lnTo>
                  <a:pt x="1200526" y="800100"/>
                </a:lnTo>
                <a:lnTo>
                  <a:pt x="1152964" y="800100"/>
                </a:lnTo>
                <a:lnTo>
                  <a:pt x="1155561" y="806703"/>
                </a:lnTo>
                <a:lnTo>
                  <a:pt x="1160519" y="812800"/>
                </a:lnTo>
                <a:lnTo>
                  <a:pt x="1197490" y="812800"/>
                </a:lnTo>
                <a:lnTo>
                  <a:pt x="1208762" y="800100"/>
                </a:lnTo>
                <a:lnTo>
                  <a:pt x="1162613" y="800100"/>
                </a:lnTo>
                <a:lnTo>
                  <a:pt x="1156785" y="787400"/>
                </a:lnTo>
                <a:lnTo>
                  <a:pt x="1211245" y="787400"/>
                </a:lnTo>
                <a:lnTo>
                  <a:pt x="1213558" y="774700"/>
                </a:lnTo>
                <a:close/>
              </a:path>
              <a:path w="1969134" h="1968500">
                <a:moveTo>
                  <a:pt x="1194131" y="787400"/>
                </a:moveTo>
                <a:lnTo>
                  <a:pt x="1157689" y="787400"/>
                </a:lnTo>
                <a:lnTo>
                  <a:pt x="1164798" y="800100"/>
                </a:lnTo>
                <a:lnTo>
                  <a:pt x="1195878" y="800100"/>
                </a:lnTo>
                <a:lnTo>
                  <a:pt x="1194131" y="787400"/>
                </a:lnTo>
                <a:close/>
              </a:path>
              <a:path w="1969134" h="1968500">
                <a:moveTo>
                  <a:pt x="1233812" y="762000"/>
                </a:moveTo>
                <a:lnTo>
                  <a:pt x="1169225" y="762000"/>
                </a:lnTo>
                <a:lnTo>
                  <a:pt x="1160394" y="774700"/>
                </a:lnTo>
                <a:lnTo>
                  <a:pt x="1234721" y="774700"/>
                </a:lnTo>
                <a:lnTo>
                  <a:pt x="1233812" y="762000"/>
                </a:lnTo>
                <a:close/>
              </a:path>
              <a:path w="1969134" h="1968500">
                <a:moveTo>
                  <a:pt x="1232857" y="749300"/>
                </a:moveTo>
                <a:lnTo>
                  <a:pt x="1170770" y="749300"/>
                </a:lnTo>
                <a:lnTo>
                  <a:pt x="1163260" y="762000"/>
                </a:lnTo>
                <a:lnTo>
                  <a:pt x="1228551" y="762000"/>
                </a:lnTo>
                <a:lnTo>
                  <a:pt x="1232857" y="749300"/>
                </a:lnTo>
                <a:close/>
              </a:path>
              <a:path w="1969134" h="1968500">
                <a:moveTo>
                  <a:pt x="1257413" y="749300"/>
                </a:moveTo>
                <a:lnTo>
                  <a:pt x="1251512" y="749300"/>
                </a:lnTo>
                <a:lnTo>
                  <a:pt x="1253205" y="762000"/>
                </a:lnTo>
                <a:lnTo>
                  <a:pt x="1257413" y="749300"/>
                </a:lnTo>
                <a:close/>
              </a:path>
              <a:path w="1969134" h="1968500">
                <a:moveTo>
                  <a:pt x="1224948" y="736600"/>
                </a:moveTo>
                <a:lnTo>
                  <a:pt x="1185440" y="736600"/>
                </a:lnTo>
                <a:lnTo>
                  <a:pt x="1182463" y="749300"/>
                </a:lnTo>
                <a:lnTo>
                  <a:pt x="1225142" y="749300"/>
                </a:lnTo>
                <a:lnTo>
                  <a:pt x="1224948" y="736600"/>
                </a:lnTo>
                <a:close/>
              </a:path>
              <a:path w="1969134" h="1968500">
                <a:moveTo>
                  <a:pt x="1265778" y="736600"/>
                </a:moveTo>
                <a:lnTo>
                  <a:pt x="1241889" y="736600"/>
                </a:lnTo>
                <a:lnTo>
                  <a:pt x="1233920" y="749300"/>
                </a:lnTo>
                <a:lnTo>
                  <a:pt x="1262162" y="749300"/>
                </a:lnTo>
                <a:lnTo>
                  <a:pt x="1265778" y="736600"/>
                </a:lnTo>
                <a:close/>
              </a:path>
              <a:path w="1969134" h="1968500">
                <a:moveTo>
                  <a:pt x="1236264" y="723900"/>
                </a:moveTo>
                <a:lnTo>
                  <a:pt x="1195738" y="723900"/>
                </a:lnTo>
                <a:lnTo>
                  <a:pt x="1187323" y="736600"/>
                </a:lnTo>
                <a:lnTo>
                  <a:pt x="1227640" y="736600"/>
                </a:lnTo>
                <a:lnTo>
                  <a:pt x="1236264" y="723900"/>
                </a:lnTo>
                <a:close/>
              </a:path>
              <a:path w="1969134" h="1968500">
                <a:moveTo>
                  <a:pt x="1288622" y="698500"/>
                </a:moveTo>
                <a:lnTo>
                  <a:pt x="1229594" y="698500"/>
                </a:lnTo>
                <a:lnTo>
                  <a:pt x="1218404" y="711200"/>
                </a:lnTo>
                <a:lnTo>
                  <a:pt x="1208363" y="711200"/>
                </a:lnTo>
                <a:lnTo>
                  <a:pt x="1206322" y="723900"/>
                </a:lnTo>
                <a:lnTo>
                  <a:pt x="1236264" y="723900"/>
                </a:lnTo>
                <a:lnTo>
                  <a:pt x="1239654" y="736600"/>
                </a:lnTo>
                <a:lnTo>
                  <a:pt x="1252941" y="736600"/>
                </a:lnTo>
                <a:lnTo>
                  <a:pt x="1261482" y="723900"/>
                </a:lnTo>
                <a:lnTo>
                  <a:pt x="1277883" y="711200"/>
                </a:lnTo>
                <a:lnTo>
                  <a:pt x="1288622" y="698500"/>
                </a:lnTo>
                <a:close/>
              </a:path>
              <a:path w="1969134" h="1968500">
                <a:moveTo>
                  <a:pt x="1294255" y="698500"/>
                </a:moveTo>
                <a:lnTo>
                  <a:pt x="1288622" y="698500"/>
                </a:lnTo>
                <a:lnTo>
                  <a:pt x="1280180" y="723900"/>
                </a:lnTo>
                <a:lnTo>
                  <a:pt x="1287763" y="723900"/>
                </a:lnTo>
                <a:lnTo>
                  <a:pt x="1306087" y="711200"/>
                </a:lnTo>
                <a:lnTo>
                  <a:pt x="1287579" y="711200"/>
                </a:lnTo>
                <a:lnTo>
                  <a:pt x="1294255" y="698500"/>
                </a:lnTo>
                <a:close/>
              </a:path>
              <a:path w="1969134" h="1968500">
                <a:moveTo>
                  <a:pt x="1317683" y="698500"/>
                </a:moveTo>
                <a:lnTo>
                  <a:pt x="1294255" y="698500"/>
                </a:lnTo>
                <a:lnTo>
                  <a:pt x="1292613" y="711200"/>
                </a:lnTo>
                <a:lnTo>
                  <a:pt x="1306087" y="711200"/>
                </a:lnTo>
                <a:lnTo>
                  <a:pt x="1317683" y="698500"/>
                </a:lnTo>
                <a:close/>
              </a:path>
              <a:path w="1969134" h="1968500">
                <a:moveTo>
                  <a:pt x="1264338" y="660400"/>
                </a:moveTo>
                <a:lnTo>
                  <a:pt x="1249208" y="673100"/>
                </a:lnTo>
                <a:lnTo>
                  <a:pt x="1231597" y="685800"/>
                </a:lnTo>
                <a:lnTo>
                  <a:pt x="1233012" y="698500"/>
                </a:lnTo>
                <a:lnTo>
                  <a:pt x="1305085" y="698500"/>
                </a:lnTo>
                <a:lnTo>
                  <a:pt x="1303422" y="685800"/>
                </a:lnTo>
                <a:lnTo>
                  <a:pt x="1313881" y="673100"/>
                </a:lnTo>
                <a:lnTo>
                  <a:pt x="1255479" y="673100"/>
                </a:lnTo>
                <a:lnTo>
                  <a:pt x="1264338" y="660400"/>
                </a:lnTo>
                <a:close/>
              </a:path>
              <a:path w="1969134" h="1968500">
                <a:moveTo>
                  <a:pt x="1328520" y="680370"/>
                </a:moveTo>
                <a:lnTo>
                  <a:pt x="1325152" y="685800"/>
                </a:lnTo>
                <a:lnTo>
                  <a:pt x="1330231" y="685800"/>
                </a:lnTo>
                <a:lnTo>
                  <a:pt x="1328520" y="680370"/>
                </a:lnTo>
                <a:close/>
              </a:path>
              <a:path w="1969134" h="1968500">
                <a:moveTo>
                  <a:pt x="1338105" y="660400"/>
                </a:moveTo>
                <a:lnTo>
                  <a:pt x="1269103" y="660400"/>
                </a:lnTo>
                <a:lnTo>
                  <a:pt x="1266690" y="673100"/>
                </a:lnTo>
                <a:lnTo>
                  <a:pt x="1326229" y="673100"/>
                </a:lnTo>
                <a:lnTo>
                  <a:pt x="1328520" y="680370"/>
                </a:lnTo>
                <a:lnTo>
                  <a:pt x="1333029" y="673100"/>
                </a:lnTo>
                <a:lnTo>
                  <a:pt x="1338105" y="660400"/>
                </a:lnTo>
                <a:close/>
              </a:path>
              <a:path w="1969134" h="1968500">
                <a:moveTo>
                  <a:pt x="1328856" y="647700"/>
                </a:moveTo>
                <a:lnTo>
                  <a:pt x="1268458" y="647700"/>
                </a:lnTo>
                <a:lnTo>
                  <a:pt x="1267948" y="660400"/>
                </a:lnTo>
                <a:lnTo>
                  <a:pt x="1332243" y="660400"/>
                </a:lnTo>
                <a:lnTo>
                  <a:pt x="1328856" y="647700"/>
                </a:lnTo>
                <a:close/>
              </a:path>
              <a:path w="1969134" h="1968500">
                <a:moveTo>
                  <a:pt x="1303053" y="622300"/>
                </a:moveTo>
                <a:lnTo>
                  <a:pt x="1296272" y="622300"/>
                </a:lnTo>
                <a:lnTo>
                  <a:pt x="1287076" y="635000"/>
                </a:lnTo>
                <a:lnTo>
                  <a:pt x="1278452" y="647700"/>
                </a:lnTo>
                <a:lnTo>
                  <a:pt x="1330332" y="647700"/>
                </a:lnTo>
                <a:lnTo>
                  <a:pt x="1332243" y="660400"/>
                </a:lnTo>
                <a:lnTo>
                  <a:pt x="1340118" y="660400"/>
                </a:lnTo>
                <a:lnTo>
                  <a:pt x="1348214" y="647700"/>
                </a:lnTo>
                <a:lnTo>
                  <a:pt x="1356754" y="635000"/>
                </a:lnTo>
                <a:lnTo>
                  <a:pt x="1304145" y="635000"/>
                </a:lnTo>
                <a:lnTo>
                  <a:pt x="1303053" y="622300"/>
                </a:lnTo>
                <a:close/>
              </a:path>
              <a:path w="1969134" h="1968500">
                <a:moveTo>
                  <a:pt x="1360866" y="647700"/>
                </a:moveTo>
                <a:lnTo>
                  <a:pt x="1357295" y="647700"/>
                </a:lnTo>
                <a:lnTo>
                  <a:pt x="1354655" y="660400"/>
                </a:lnTo>
                <a:lnTo>
                  <a:pt x="1360866" y="647700"/>
                </a:lnTo>
                <a:close/>
              </a:path>
              <a:path w="1969134" h="1968500">
                <a:moveTo>
                  <a:pt x="1353246" y="622300"/>
                </a:moveTo>
                <a:lnTo>
                  <a:pt x="1310108" y="622300"/>
                </a:lnTo>
                <a:lnTo>
                  <a:pt x="1306691" y="635000"/>
                </a:lnTo>
                <a:lnTo>
                  <a:pt x="1349830" y="635000"/>
                </a:lnTo>
                <a:lnTo>
                  <a:pt x="1353246" y="622300"/>
                </a:lnTo>
                <a:close/>
              </a:path>
              <a:path w="1969134" h="1968500">
                <a:moveTo>
                  <a:pt x="1361490" y="622300"/>
                </a:moveTo>
                <a:lnTo>
                  <a:pt x="1353246" y="622300"/>
                </a:lnTo>
                <a:lnTo>
                  <a:pt x="1352850" y="635000"/>
                </a:lnTo>
                <a:lnTo>
                  <a:pt x="1356754" y="635000"/>
                </a:lnTo>
                <a:lnTo>
                  <a:pt x="1361490" y="622300"/>
                </a:lnTo>
                <a:close/>
              </a:path>
              <a:path w="1969134" h="1968500">
                <a:moveTo>
                  <a:pt x="1397947" y="596900"/>
                </a:moveTo>
                <a:lnTo>
                  <a:pt x="1336795" y="596900"/>
                </a:lnTo>
                <a:lnTo>
                  <a:pt x="1337994" y="609600"/>
                </a:lnTo>
                <a:lnTo>
                  <a:pt x="1324039" y="609600"/>
                </a:lnTo>
                <a:lnTo>
                  <a:pt x="1313556" y="622300"/>
                </a:lnTo>
                <a:lnTo>
                  <a:pt x="1364814" y="622300"/>
                </a:lnTo>
                <a:lnTo>
                  <a:pt x="1369118" y="635000"/>
                </a:lnTo>
                <a:lnTo>
                  <a:pt x="1376927" y="635000"/>
                </a:lnTo>
                <a:lnTo>
                  <a:pt x="1389000" y="622300"/>
                </a:lnTo>
                <a:lnTo>
                  <a:pt x="1398340" y="609600"/>
                </a:lnTo>
                <a:lnTo>
                  <a:pt x="1397947" y="596900"/>
                </a:lnTo>
                <a:close/>
              </a:path>
              <a:path w="1969134" h="1968500">
                <a:moveTo>
                  <a:pt x="1334289" y="596900"/>
                </a:moveTo>
                <a:lnTo>
                  <a:pt x="1325081" y="596900"/>
                </a:lnTo>
                <a:lnTo>
                  <a:pt x="1316329" y="609600"/>
                </a:lnTo>
                <a:lnTo>
                  <a:pt x="1334181" y="609600"/>
                </a:lnTo>
                <a:lnTo>
                  <a:pt x="1334289" y="596900"/>
                </a:lnTo>
                <a:close/>
              </a:path>
              <a:path w="1969134" h="1968500">
                <a:moveTo>
                  <a:pt x="1354572" y="571500"/>
                </a:moveTo>
                <a:lnTo>
                  <a:pt x="1349014" y="571500"/>
                </a:lnTo>
                <a:lnTo>
                  <a:pt x="1335463" y="584200"/>
                </a:lnTo>
                <a:lnTo>
                  <a:pt x="1334052" y="596900"/>
                </a:lnTo>
                <a:lnTo>
                  <a:pt x="1399186" y="596900"/>
                </a:lnTo>
                <a:lnTo>
                  <a:pt x="1410685" y="584200"/>
                </a:lnTo>
                <a:lnTo>
                  <a:pt x="1355732" y="584200"/>
                </a:lnTo>
                <a:lnTo>
                  <a:pt x="1354572" y="571500"/>
                </a:lnTo>
                <a:close/>
              </a:path>
              <a:path w="1969134" h="1968500">
                <a:moveTo>
                  <a:pt x="1419575" y="584200"/>
                </a:moveTo>
                <a:lnTo>
                  <a:pt x="1414563" y="584200"/>
                </a:lnTo>
                <a:lnTo>
                  <a:pt x="1412984" y="596900"/>
                </a:lnTo>
                <a:lnTo>
                  <a:pt x="1419575" y="584200"/>
                </a:lnTo>
                <a:close/>
              </a:path>
              <a:path w="1969134" h="1968500">
                <a:moveTo>
                  <a:pt x="1441411" y="546100"/>
                </a:moveTo>
                <a:lnTo>
                  <a:pt x="1378234" y="546100"/>
                </a:lnTo>
                <a:lnTo>
                  <a:pt x="1368369" y="558800"/>
                </a:lnTo>
                <a:lnTo>
                  <a:pt x="1356088" y="571500"/>
                </a:lnTo>
                <a:lnTo>
                  <a:pt x="1355732" y="584200"/>
                </a:lnTo>
                <a:lnTo>
                  <a:pt x="1423632" y="584200"/>
                </a:lnTo>
                <a:lnTo>
                  <a:pt x="1429011" y="571500"/>
                </a:lnTo>
                <a:lnTo>
                  <a:pt x="1365807" y="571500"/>
                </a:lnTo>
                <a:lnTo>
                  <a:pt x="1369158" y="558800"/>
                </a:lnTo>
                <a:lnTo>
                  <a:pt x="1428394" y="558800"/>
                </a:lnTo>
                <a:lnTo>
                  <a:pt x="1441411" y="546100"/>
                </a:lnTo>
                <a:close/>
              </a:path>
              <a:path w="1969134" h="1968500">
                <a:moveTo>
                  <a:pt x="1428394" y="558800"/>
                </a:moveTo>
                <a:lnTo>
                  <a:pt x="1393116" y="558800"/>
                </a:lnTo>
                <a:lnTo>
                  <a:pt x="1389432" y="571500"/>
                </a:lnTo>
                <a:lnTo>
                  <a:pt x="1420365" y="571500"/>
                </a:lnTo>
                <a:lnTo>
                  <a:pt x="1428394" y="558800"/>
                </a:lnTo>
                <a:close/>
              </a:path>
              <a:path w="1969134" h="1968500">
                <a:moveTo>
                  <a:pt x="1442245" y="558800"/>
                </a:moveTo>
                <a:lnTo>
                  <a:pt x="1435411" y="558800"/>
                </a:lnTo>
                <a:lnTo>
                  <a:pt x="1435635" y="571500"/>
                </a:lnTo>
                <a:lnTo>
                  <a:pt x="1442245" y="558800"/>
                </a:lnTo>
                <a:close/>
              </a:path>
              <a:path w="1969134" h="1968500">
                <a:moveTo>
                  <a:pt x="1463136" y="546100"/>
                </a:moveTo>
                <a:lnTo>
                  <a:pt x="1459784" y="546100"/>
                </a:lnTo>
                <a:lnTo>
                  <a:pt x="1457494" y="558800"/>
                </a:lnTo>
                <a:lnTo>
                  <a:pt x="1463136" y="546100"/>
                </a:lnTo>
                <a:close/>
              </a:path>
              <a:path w="1969134" h="1968500">
                <a:moveTo>
                  <a:pt x="1468974" y="508000"/>
                </a:moveTo>
                <a:lnTo>
                  <a:pt x="1419191" y="508000"/>
                </a:lnTo>
                <a:lnTo>
                  <a:pt x="1409542" y="520700"/>
                </a:lnTo>
                <a:lnTo>
                  <a:pt x="1396055" y="520700"/>
                </a:lnTo>
                <a:lnTo>
                  <a:pt x="1393180" y="533400"/>
                </a:lnTo>
                <a:lnTo>
                  <a:pt x="1388283" y="546100"/>
                </a:lnTo>
                <a:lnTo>
                  <a:pt x="1447731" y="546100"/>
                </a:lnTo>
                <a:lnTo>
                  <a:pt x="1455183" y="533400"/>
                </a:lnTo>
                <a:lnTo>
                  <a:pt x="1469774" y="533400"/>
                </a:lnTo>
                <a:lnTo>
                  <a:pt x="1468524" y="520700"/>
                </a:lnTo>
                <a:lnTo>
                  <a:pt x="1468974" y="508000"/>
                </a:lnTo>
                <a:close/>
              </a:path>
              <a:path w="1969134" h="1968500">
                <a:moveTo>
                  <a:pt x="1506136" y="482600"/>
                </a:moveTo>
                <a:lnTo>
                  <a:pt x="1440206" y="482600"/>
                </a:lnTo>
                <a:lnTo>
                  <a:pt x="1438733" y="495300"/>
                </a:lnTo>
                <a:lnTo>
                  <a:pt x="1480231" y="495300"/>
                </a:lnTo>
                <a:lnTo>
                  <a:pt x="1480027" y="508000"/>
                </a:lnTo>
                <a:lnTo>
                  <a:pt x="1468974" y="508000"/>
                </a:lnTo>
                <a:lnTo>
                  <a:pt x="1471925" y="520700"/>
                </a:lnTo>
                <a:lnTo>
                  <a:pt x="1469774" y="533400"/>
                </a:lnTo>
                <a:lnTo>
                  <a:pt x="1472953" y="533400"/>
                </a:lnTo>
                <a:lnTo>
                  <a:pt x="1486990" y="520700"/>
                </a:lnTo>
                <a:lnTo>
                  <a:pt x="1477800" y="520700"/>
                </a:lnTo>
                <a:lnTo>
                  <a:pt x="1482251" y="509980"/>
                </a:lnTo>
                <a:lnTo>
                  <a:pt x="1481376" y="508000"/>
                </a:lnTo>
                <a:lnTo>
                  <a:pt x="1493356" y="495300"/>
                </a:lnTo>
                <a:lnTo>
                  <a:pt x="1506136" y="482600"/>
                </a:lnTo>
                <a:close/>
              </a:path>
              <a:path w="1969134" h="1968500">
                <a:moveTo>
                  <a:pt x="1484748" y="515629"/>
                </a:moveTo>
                <a:lnTo>
                  <a:pt x="1477800" y="520700"/>
                </a:lnTo>
                <a:lnTo>
                  <a:pt x="1486990" y="520700"/>
                </a:lnTo>
                <a:lnTo>
                  <a:pt x="1484748" y="515629"/>
                </a:lnTo>
                <a:close/>
              </a:path>
              <a:path w="1969134" h="1968500">
                <a:moveTo>
                  <a:pt x="1501719" y="495300"/>
                </a:moveTo>
                <a:lnTo>
                  <a:pt x="1496041" y="495300"/>
                </a:lnTo>
                <a:lnTo>
                  <a:pt x="1483074" y="508000"/>
                </a:lnTo>
                <a:lnTo>
                  <a:pt x="1482251" y="509980"/>
                </a:lnTo>
                <a:lnTo>
                  <a:pt x="1484748" y="515629"/>
                </a:lnTo>
                <a:lnTo>
                  <a:pt x="1495204" y="508000"/>
                </a:lnTo>
                <a:lnTo>
                  <a:pt x="1501033" y="508000"/>
                </a:lnTo>
                <a:lnTo>
                  <a:pt x="1501719" y="495300"/>
                </a:lnTo>
                <a:close/>
              </a:path>
              <a:path w="1969134" h="1968500">
                <a:moveTo>
                  <a:pt x="1480231" y="495300"/>
                </a:moveTo>
                <a:lnTo>
                  <a:pt x="1432898" y="495300"/>
                </a:lnTo>
                <a:lnTo>
                  <a:pt x="1438501" y="508000"/>
                </a:lnTo>
                <a:lnTo>
                  <a:pt x="1480027" y="508000"/>
                </a:lnTo>
                <a:lnTo>
                  <a:pt x="1480231" y="495300"/>
                </a:lnTo>
                <a:close/>
              </a:path>
              <a:path w="1969134" h="1968500">
                <a:moveTo>
                  <a:pt x="1514968" y="482600"/>
                </a:moveTo>
                <a:lnTo>
                  <a:pt x="1506136" y="482600"/>
                </a:lnTo>
                <a:lnTo>
                  <a:pt x="1506672" y="495300"/>
                </a:lnTo>
                <a:lnTo>
                  <a:pt x="1507913" y="508000"/>
                </a:lnTo>
                <a:lnTo>
                  <a:pt x="1510782" y="495300"/>
                </a:lnTo>
                <a:lnTo>
                  <a:pt x="1514968" y="482600"/>
                </a:lnTo>
                <a:close/>
              </a:path>
              <a:path w="1969134" h="1968500">
                <a:moveTo>
                  <a:pt x="1496423" y="431800"/>
                </a:moveTo>
                <a:lnTo>
                  <a:pt x="1487476" y="431800"/>
                </a:lnTo>
                <a:lnTo>
                  <a:pt x="1480215" y="444500"/>
                </a:lnTo>
                <a:lnTo>
                  <a:pt x="1473749" y="457200"/>
                </a:lnTo>
                <a:lnTo>
                  <a:pt x="1467188" y="469900"/>
                </a:lnTo>
                <a:lnTo>
                  <a:pt x="1512387" y="469900"/>
                </a:lnTo>
                <a:lnTo>
                  <a:pt x="1512679" y="482600"/>
                </a:lnTo>
                <a:lnTo>
                  <a:pt x="1514968" y="482600"/>
                </a:lnTo>
                <a:lnTo>
                  <a:pt x="1520159" y="495300"/>
                </a:lnTo>
                <a:lnTo>
                  <a:pt x="1523841" y="469900"/>
                </a:lnTo>
                <a:lnTo>
                  <a:pt x="1520569" y="457200"/>
                </a:lnTo>
                <a:lnTo>
                  <a:pt x="1513581" y="457200"/>
                </a:lnTo>
                <a:lnTo>
                  <a:pt x="1508350" y="444500"/>
                </a:lnTo>
                <a:lnTo>
                  <a:pt x="1507018" y="440931"/>
                </a:lnTo>
                <a:lnTo>
                  <a:pt x="1496423" y="431800"/>
                </a:lnTo>
                <a:close/>
              </a:path>
              <a:path w="1969134" h="1968500">
                <a:moveTo>
                  <a:pt x="1465269" y="457200"/>
                </a:moveTo>
                <a:lnTo>
                  <a:pt x="1455399" y="469900"/>
                </a:lnTo>
                <a:lnTo>
                  <a:pt x="1447124" y="482600"/>
                </a:lnTo>
                <a:lnTo>
                  <a:pt x="1512679" y="482600"/>
                </a:lnTo>
                <a:lnTo>
                  <a:pt x="1512387" y="469900"/>
                </a:lnTo>
                <a:lnTo>
                  <a:pt x="1467188" y="469900"/>
                </a:lnTo>
                <a:lnTo>
                  <a:pt x="1465269" y="457200"/>
                </a:lnTo>
                <a:close/>
              </a:path>
              <a:path w="1969134" h="1968500">
                <a:moveTo>
                  <a:pt x="1542219" y="457200"/>
                </a:moveTo>
                <a:lnTo>
                  <a:pt x="1521645" y="457200"/>
                </a:lnTo>
                <a:lnTo>
                  <a:pt x="1537406" y="469900"/>
                </a:lnTo>
                <a:lnTo>
                  <a:pt x="1548414" y="469900"/>
                </a:lnTo>
                <a:lnTo>
                  <a:pt x="1542219" y="457200"/>
                </a:lnTo>
                <a:close/>
              </a:path>
              <a:path w="1969134" h="1968500">
                <a:moveTo>
                  <a:pt x="1507018" y="440931"/>
                </a:moveTo>
                <a:lnTo>
                  <a:pt x="1508350" y="444500"/>
                </a:lnTo>
                <a:lnTo>
                  <a:pt x="1513581" y="457200"/>
                </a:lnTo>
                <a:lnTo>
                  <a:pt x="1520569" y="457200"/>
                </a:lnTo>
                <a:lnTo>
                  <a:pt x="1511158" y="444500"/>
                </a:lnTo>
                <a:lnTo>
                  <a:pt x="1507018" y="440931"/>
                </a:lnTo>
                <a:close/>
              </a:path>
              <a:path w="1969134" h="1968500">
                <a:moveTo>
                  <a:pt x="1574877" y="406400"/>
                </a:moveTo>
                <a:lnTo>
                  <a:pt x="1506976" y="406400"/>
                </a:lnTo>
                <a:lnTo>
                  <a:pt x="1503608" y="431800"/>
                </a:lnTo>
                <a:lnTo>
                  <a:pt x="1507018" y="440931"/>
                </a:lnTo>
                <a:lnTo>
                  <a:pt x="1511158" y="444500"/>
                </a:lnTo>
                <a:lnTo>
                  <a:pt x="1520569" y="457200"/>
                </a:lnTo>
                <a:lnTo>
                  <a:pt x="1534878" y="457200"/>
                </a:lnTo>
                <a:lnTo>
                  <a:pt x="1538676" y="444500"/>
                </a:lnTo>
                <a:lnTo>
                  <a:pt x="1547933" y="431800"/>
                </a:lnTo>
                <a:lnTo>
                  <a:pt x="1558654" y="419100"/>
                </a:lnTo>
                <a:lnTo>
                  <a:pt x="1570643" y="419100"/>
                </a:lnTo>
                <a:lnTo>
                  <a:pt x="1574877" y="406400"/>
                </a:lnTo>
                <a:close/>
              </a:path>
              <a:path w="1969134" h="1968500">
                <a:moveTo>
                  <a:pt x="1570888" y="419100"/>
                </a:moveTo>
                <a:lnTo>
                  <a:pt x="1568505" y="419100"/>
                </a:lnTo>
                <a:lnTo>
                  <a:pt x="1559644" y="431800"/>
                </a:lnTo>
                <a:lnTo>
                  <a:pt x="1540536" y="457200"/>
                </a:lnTo>
                <a:lnTo>
                  <a:pt x="1561206" y="457200"/>
                </a:lnTo>
                <a:lnTo>
                  <a:pt x="1569524" y="444500"/>
                </a:lnTo>
                <a:lnTo>
                  <a:pt x="1566380" y="431800"/>
                </a:lnTo>
                <a:lnTo>
                  <a:pt x="1571330" y="420825"/>
                </a:lnTo>
                <a:lnTo>
                  <a:pt x="1570888" y="419100"/>
                </a:lnTo>
                <a:close/>
              </a:path>
              <a:path w="1969134" h="1968500">
                <a:moveTo>
                  <a:pt x="1571396" y="420680"/>
                </a:moveTo>
                <a:lnTo>
                  <a:pt x="1571330" y="420825"/>
                </a:lnTo>
                <a:lnTo>
                  <a:pt x="1574147" y="431800"/>
                </a:lnTo>
                <a:lnTo>
                  <a:pt x="1574971" y="431800"/>
                </a:lnTo>
                <a:lnTo>
                  <a:pt x="1571396" y="420680"/>
                </a:lnTo>
                <a:close/>
              </a:path>
              <a:path w="1969134" h="1968500">
                <a:moveTo>
                  <a:pt x="1572109" y="419100"/>
                </a:moveTo>
                <a:lnTo>
                  <a:pt x="1570888" y="419100"/>
                </a:lnTo>
                <a:lnTo>
                  <a:pt x="1571396" y="420680"/>
                </a:lnTo>
                <a:lnTo>
                  <a:pt x="1572109" y="419100"/>
                </a:lnTo>
                <a:close/>
              </a:path>
              <a:path w="1969134" h="1968500">
                <a:moveTo>
                  <a:pt x="1588179" y="406400"/>
                </a:moveTo>
                <a:lnTo>
                  <a:pt x="1580073" y="406400"/>
                </a:lnTo>
                <a:lnTo>
                  <a:pt x="1576801" y="419100"/>
                </a:lnTo>
                <a:lnTo>
                  <a:pt x="1593198" y="419100"/>
                </a:lnTo>
                <a:lnTo>
                  <a:pt x="1588179" y="406400"/>
                </a:lnTo>
                <a:close/>
              </a:path>
              <a:path w="1969134" h="1968500">
                <a:moveTo>
                  <a:pt x="1526505" y="393700"/>
                </a:moveTo>
                <a:lnTo>
                  <a:pt x="1523226" y="393700"/>
                </a:lnTo>
                <a:lnTo>
                  <a:pt x="1522229" y="406400"/>
                </a:lnTo>
                <a:lnTo>
                  <a:pt x="1526505" y="393700"/>
                </a:lnTo>
                <a:close/>
              </a:path>
              <a:path w="1969134" h="1968500">
                <a:moveTo>
                  <a:pt x="1542360" y="381000"/>
                </a:moveTo>
                <a:lnTo>
                  <a:pt x="1531094" y="393700"/>
                </a:lnTo>
                <a:lnTo>
                  <a:pt x="1528681" y="393700"/>
                </a:lnTo>
                <a:lnTo>
                  <a:pt x="1533329" y="406400"/>
                </a:lnTo>
                <a:lnTo>
                  <a:pt x="1543728" y="406400"/>
                </a:lnTo>
                <a:lnTo>
                  <a:pt x="1542584" y="393700"/>
                </a:lnTo>
                <a:lnTo>
                  <a:pt x="1542360" y="381000"/>
                </a:lnTo>
                <a:close/>
              </a:path>
              <a:path w="1969134" h="1968500">
                <a:moveTo>
                  <a:pt x="1602379" y="381000"/>
                </a:moveTo>
                <a:lnTo>
                  <a:pt x="1555684" y="381000"/>
                </a:lnTo>
                <a:lnTo>
                  <a:pt x="1557751" y="393700"/>
                </a:lnTo>
                <a:lnTo>
                  <a:pt x="1543728" y="406400"/>
                </a:lnTo>
                <a:lnTo>
                  <a:pt x="1587177" y="406400"/>
                </a:lnTo>
                <a:lnTo>
                  <a:pt x="1592697" y="397176"/>
                </a:lnTo>
                <a:lnTo>
                  <a:pt x="1593079" y="393700"/>
                </a:lnTo>
                <a:lnTo>
                  <a:pt x="1594778" y="393700"/>
                </a:lnTo>
                <a:lnTo>
                  <a:pt x="1602379" y="381000"/>
                </a:lnTo>
                <a:close/>
              </a:path>
              <a:path w="1969134" h="1968500">
                <a:moveTo>
                  <a:pt x="1595743" y="393700"/>
                </a:moveTo>
                <a:lnTo>
                  <a:pt x="1594778" y="393700"/>
                </a:lnTo>
                <a:lnTo>
                  <a:pt x="1592697" y="397176"/>
                </a:lnTo>
                <a:lnTo>
                  <a:pt x="1591686" y="406400"/>
                </a:lnTo>
                <a:lnTo>
                  <a:pt x="1596379" y="406400"/>
                </a:lnTo>
                <a:lnTo>
                  <a:pt x="1595743" y="393700"/>
                </a:lnTo>
                <a:close/>
              </a:path>
              <a:path w="1969134" h="1968500">
                <a:moveTo>
                  <a:pt x="1622941" y="368300"/>
                </a:moveTo>
                <a:lnTo>
                  <a:pt x="1552165" y="368300"/>
                </a:lnTo>
                <a:lnTo>
                  <a:pt x="1551131" y="381000"/>
                </a:lnTo>
                <a:lnTo>
                  <a:pt x="1615627" y="381000"/>
                </a:lnTo>
                <a:lnTo>
                  <a:pt x="1616116" y="393700"/>
                </a:lnTo>
                <a:lnTo>
                  <a:pt x="1616140" y="381000"/>
                </a:lnTo>
                <a:lnTo>
                  <a:pt x="1622962" y="373691"/>
                </a:lnTo>
                <a:lnTo>
                  <a:pt x="1622941" y="368300"/>
                </a:lnTo>
                <a:close/>
              </a:path>
              <a:path w="1969134" h="1968500">
                <a:moveTo>
                  <a:pt x="1626624" y="369768"/>
                </a:moveTo>
                <a:lnTo>
                  <a:pt x="1622962" y="373691"/>
                </a:lnTo>
                <a:lnTo>
                  <a:pt x="1622991" y="381000"/>
                </a:lnTo>
                <a:lnTo>
                  <a:pt x="1628185" y="381000"/>
                </a:lnTo>
                <a:lnTo>
                  <a:pt x="1626624" y="369768"/>
                </a:lnTo>
                <a:close/>
              </a:path>
              <a:path w="1969134" h="1968500">
                <a:moveTo>
                  <a:pt x="1656341" y="330200"/>
                </a:moveTo>
                <a:lnTo>
                  <a:pt x="1592556" y="330200"/>
                </a:lnTo>
                <a:lnTo>
                  <a:pt x="1584892" y="342900"/>
                </a:lnTo>
                <a:lnTo>
                  <a:pt x="1573420" y="342900"/>
                </a:lnTo>
                <a:lnTo>
                  <a:pt x="1568588" y="355600"/>
                </a:lnTo>
                <a:lnTo>
                  <a:pt x="1566857" y="368300"/>
                </a:lnTo>
                <a:lnTo>
                  <a:pt x="1632000" y="368300"/>
                </a:lnTo>
                <a:lnTo>
                  <a:pt x="1633205" y="381000"/>
                </a:lnTo>
                <a:lnTo>
                  <a:pt x="1636529" y="381000"/>
                </a:lnTo>
                <a:lnTo>
                  <a:pt x="1642941" y="368300"/>
                </a:lnTo>
                <a:lnTo>
                  <a:pt x="1636156" y="355600"/>
                </a:lnTo>
                <a:lnTo>
                  <a:pt x="1634899" y="355600"/>
                </a:lnTo>
                <a:lnTo>
                  <a:pt x="1655827" y="332479"/>
                </a:lnTo>
                <a:lnTo>
                  <a:pt x="1656341" y="330200"/>
                </a:lnTo>
                <a:close/>
              </a:path>
              <a:path w="1969134" h="1968500">
                <a:moveTo>
                  <a:pt x="1627995" y="368300"/>
                </a:moveTo>
                <a:lnTo>
                  <a:pt x="1626420" y="368300"/>
                </a:lnTo>
                <a:lnTo>
                  <a:pt x="1626624" y="369768"/>
                </a:lnTo>
                <a:lnTo>
                  <a:pt x="1627995" y="368300"/>
                </a:lnTo>
                <a:close/>
              </a:path>
              <a:path w="1969134" h="1968500">
                <a:moveTo>
                  <a:pt x="1656665" y="331554"/>
                </a:moveTo>
                <a:lnTo>
                  <a:pt x="1655827" y="332479"/>
                </a:lnTo>
                <a:lnTo>
                  <a:pt x="1653481" y="342900"/>
                </a:lnTo>
                <a:lnTo>
                  <a:pt x="1659377" y="342900"/>
                </a:lnTo>
                <a:lnTo>
                  <a:pt x="1656665" y="331554"/>
                </a:lnTo>
                <a:close/>
              </a:path>
              <a:path w="1969134" h="1968500">
                <a:moveTo>
                  <a:pt x="1668140" y="330200"/>
                </a:moveTo>
                <a:lnTo>
                  <a:pt x="1657891" y="330200"/>
                </a:lnTo>
                <a:lnTo>
                  <a:pt x="1666479" y="342900"/>
                </a:lnTo>
                <a:lnTo>
                  <a:pt x="1668140" y="330200"/>
                </a:lnTo>
                <a:close/>
              </a:path>
              <a:path w="1969134" h="1968500">
                <a:moveTo>
                  <a:pt x="1657891" y="330200"/>
                </a:moveTo>
                <a:lnTo>
                  <a:pt x="1656341" y="330200"/>
                </a:lnTo>
                <a:lnTo>
                  <a:pt x="1656665" y="331554"/>
                </a:lnTo>
                <a:lnTo>
                  <a:pt x="1657891" y="330200"/>
                </a:lnTo>
                <a:close/>
              </a:path>
              <a:path w="1969134" h="1968500">
                <a:moveTo>
                  <a:pt x="1653651" y="317500"/>
                </a:moveTo>
                <a:lnTo>
                  <a:pt x="1610581" y="317500"/>
                </a:lnTo>
                <a:lnTo>
                  <a:pt x="1611663" y="330200"/>
                </a:lnTo>
                <a:lnTo>
                  <a:pt x="1654032" y="330200"/>
                </a:lnTo>
                <a:lnTo>
                  <a:pt x="1653651" y="317500"/>
                </a:lnTo>
                <a:close/>
              </a:path>
              <a:path w="1969134" h="1968500">
                <a:moveTo>
                  <a:pt x="1690603" y="317500"/>
                </a:moveTo>
                <a:lnTo>
                  <a:pt x="1658475" y="317500"/>
                </a:lnTo>
                <a:lnTo>
                  <a:pt x="1656634" y="330200"/>
                </a:lnTo>
                <a:lnTo>
                  <a:pt x="1688887" y="330200"/>
                </a:lnTo>
                <a:lnTo>
                  <a:pt x="1690603" y="317500"/>
                </a:lnTo>
                <a:close/>
              </a:path>
              <a:path w="1969134" h="1968500">
                <a:moveTo>
                  <a:pt x="1616899" y="301805"/>
                </a:moveTo>
                <a:lnTo>
                  <a:pt x="1612081" y="304800"/>
                </a:lnTo>
                <a:lnTo>
                  <a:pt x="1607745" y="317500"/>
                </a:lnTo>
                <a:lnTo>
                  <a:pt x="1671188" y="317500"/>
                </a:lnTo>
                <a:lnTo>
                  <a:pt x="1677246" y="304800"/>
                </a:lnTo>
                <a:lnTo>
                  <a:pt x="1616641" y="304800"/>
                </a:lnTo>
                <a:lnTo>
                  <a:pt x="1616899" y="301805"/>
                </a:lnTo>
                <a:close/>
              </a:path>
              <a:path w="1969134" h="1968500">
                <a:moveTo>
                  <a:pt x="1691430" y="304800"/>
                </a:moveTo>
                <a:lnTo>
                  <a:pt x="1677246" y="304800"/>
                </a:lnTo>
                <a:lnTo>
                  <a:pt x="1673537" y="317500"/>
                </a:lnTo>
                <a:lnTo>
                  <a:pt x="1680014" y="317500"/>
                </a:lnTo>
                <a:lnTo>
                  <a:pt x="1691430" y="304800"/>
                </a:lnTo>
                <a:close/>
              </a:path>
              <a:path w="1969134" h="1968500">
                <a:moveTo>
                  <a:pt x="1717140" y="279400"/>
                </a:moveTo>
                <a:lnTo>
                  <a:pt x="1636074" y="279400"/>
                </a:lnTo>
                <a:lnTo>
                  <a:pt x="1632516" y="292100"/>
                </a:lnTo>
                <a:lnTo>
                  <a:pt x="1620605" y="299502"/>
                </a:lnTo>
                <a:lnTo>
                  <a:pt x="1620892" y="304800"/>
                </a:lnTo>
                <a:lnTo>
                  <a:pt x="1682181" y="304800"/>
                </a:lnTo>
                <a:lnTo>
                  <a:pt x="1694403" y="292100"/>
                </a:lnTo>
                <a:lnTo>
                  <a:pt x="1717238" y="292100"/>
                </a:lnTo>
                <a:lnTo>
                  <a:pt x="1717140" y="279400"/>
                </a:lnTo>
                <a:close/>
              </a:path>
              <a:path w="1969134" h="1968500">
                <a:moveTo>
                  <a:pt x="1620204" y="292100"/>
                </a:moveTo>
                <a:lnTo>
                  <a:pt x="1617734" y="292100"/>
                </a:lnTo>
                <a:lnTo>
                  <a:pt x="1616899" y="301805"/>
                </a:lnTo>
                <a:lnTo>
                  <a:pt x="1620605" y="299502"/>
                </a:lnTo>
                <a:lnTo>
                  <a:pt x="1620204" y="292100"/>
                </a:lnTo>
                <a:close/>
              </a:path>
              <a:path w="1969134" h="1968500">
                <a:moveTo>
                  <a:pt x="1723849" y="266700"/>
                </a:moveTo>
                <a:lnTo>
                  <a:pt x="1714634" y="266700"/>
                </a:lnTo>
                <a:lnTo>
                  <a:pt x="1712609" y="279400"/>
                </a:lnTo>
                <a:lnTo>
                  <a:pt x="1717881" y="279400"/>
                </a:lnTo>
                <a:lnTo>
                  <a:pt x="1720758" y="292100"/>
                </a:lnTo>
                <a:lnTo>
                  <a:pt x="1727068" y="279400"/>
                </a:lnTo>
                <a:lnTo>
                  <a:pt x="1723849" y="266700"/>
                </a:lnTo>
                <a:close/>
              </a:path>
              <a:path w="1969134" h="1968500">
                <a:moveTo>
                  <a:pt x="1667265" y="254000"/>
                </a:moveTo>
                <a:lnTo>
                  <a:pt x="1657205" y="266700"/>
                </a:lnTo>
                <a:lnTo>
                  <a:pt x="1655176" y="279400"/>
                </a:lnTo>
                <a:lnTo>
                  <a:pt x="1673868" y="279400"/>
                </a:lnTo>
                <a:lnTo>
                  <a:pt x="1670680" y="266700"/>
                </a:lnTo>
                <a:lnTo>
                  <a:pt x="1679640" y="266700"/>
                </a:lnTo>
                <a:lnTo>
                  <a:pt x="1667265" y="254000"/>
                </a:lnTo>
                <a:close/>
              </a:path>
              <a:path w="1969134" h="1968500">
                <a:moveTo>
                  <a:pt x="1690330" y="266700"/>
                </a:moveTo>
                <a:lnTo>
                  <a:pt x="1686852" y="266700"/>
                </a:lnTo>
                <a:lnTo>
                  <a:pt x="1682304" y="279400"/>
                </a:lnTo>
                <a:lnTo>
                  <a:pt x="1684713" y="279400"/>
                </a:lnTo>
                <a:lnTo>
                  <a:pt x="1690330" y="266700"/>
                </a:lnTo>
                <a:close/>
              </a:path>
              <a:path w="1969134" h="1968500">
                <a:moveTo>
                  <a:pt x="1714634" y="266700"/>
                </a:moveTo>
                <a:lnTo>
                  <a:pt x="1697096" y="266700"/>
                </a:lnTo>
                <a:lnTo>
                  <a:pt x="1685207" y="279400"/>
                </a:lnTo>
                <a:lnTo>
                  <a:pt x="1708916" y="279400"/>
                </a:lnTo>
                <a:lnTo>
                  <a:pt x="1714634" y="266700"/>
                </a:lnTo>
                <a:close/>
              </a:path>
              <a:path w="1969134" h="1968500">
                <a:moveTo>
                  <a:pt x="1743527" y="266700"/>
                </a:moveTo>
                <a:lnTo>
                  <a:pt x="1726601" y="266700"/>
                </a:lnTo>
                <a:lnTo>
                  <a:pt x="1733701" y="279400"/>
                </a:lnTo>
                <a:lnTo>
                  <a:pt x="1743527" y="266700"/>
                </a:lnTo>
                <a:close/>
              </a:path>
              <a:path w="1969134" h="1968500">
                <a:moveTo>
                  <a:pt x="1762018" y="215900"/>
                </a:moveTo>
                <a:lnTo>
                  <a:pt x="1706823" y="215900"/>
                </a:lnTo>
                <a:lnTo>
                  <a:pt x="1700017" y="228600"/>
                </a:lnTo>
                <a:lnTo>
                  <a:pt x="1676318" y="241300"/>
                </a:lnTo>
                <a:lnTo>
                  <a:pt x="1676106" y="254000"/>
                </a:lnTo>
                <a:lnTo>
                  <a:pt x="1687119" y="266700"/>
                </a:lnTo>
                <a:lnTo>
                  <a:pt x="1741782" y="266700"/>
                </a:lnTo>
                <a:lnTo>
                  <a:pt x="1736904" y="254000"/>
                </a:lnTo>
                <a:lnTo>
                  <a:pt x="1719283" y="254000"/>
                </a:lnTo>
                <a:lnTo>
                  <a:pt x="1729154" y="241300"/>
                </a:lnTo>
                <a:lnTo>
                  <a:pt x="1746512" y="241300"/>
                </a:lnTo>
                <a:lnTo>
                  <a:pt x="1754855" y="228600"/>
                </a:lnTo>
                <a:lnTo>
                  <a:pt x="1762844" y="228600"/>
                </a:lnTo>
                <a:lnTo>
                  <a:pt x="1762018" y="215900"/>
                </a:lnTo>
                <a:close/>
              </a:path>
              <a:path w="1969134" h="1968500">
                <a:moveTo>
                  <a:pt x="1746512" y="241300"/>
                </a:moveTo>
                <a:lnTo>
                  <a:pt x="1732394" y="241300"/>
                </a:lnTo>
                <a:lnTo>
                  <a:pt x="1730707" y="254000"/>
                </a:lnTo>
                <a:lnTo>
                  <a:pt x="1738169" y="254000"/>
                </a:lnTo>
                <a:lnTo>
                  <a:pt x="1746512" y="241300"/>
                </a:lnTo>
                <a:close/>
              </a:path>
              <a:path w="1969134" h="1968500">
                <a:moveTo>
                  <a:pt x="1771264" y="228600"/>
                </a:moveTo>
                <a:lnTo>
                  <a:pt x="1754855" y="228600"/>
                </a:lnTo>
                <a:lnTo>
                  <a:pt x="1752340" y="254000"/>
                </a:lnTo>
                <a:lnTo>
                  <a:pt x="1759640" y="241300"/>
                </a:lnTo>
                <a:lnTo>
                  <a:pt x="1768650" y="241300"/>
                </a:lnTo>
                <a:lnTo>
                  <a:pt x="1771264" y="228600"/>
                </a:lnTo>
                <a:close/>
              </a:path>
              <a:path w="1969134" h="1968500">
                <a:moveTo>
                  <a:pt x="1777767" y="228600"/>
                </a:moveTo>
                <a:lnTo>
                  <a:pt x="1775290" y="228600"/>
                </a:lnTo>
                <a:lnTo>
                  <a:pt x="1772602" y="241300"/>
                </a:lnTo>
                <a:lnTo>
                  <a:pt x="1774871" y="241300"/>
                </a:lnTo>
                <a:lnTo>
                  <a:pt x="1777767" y="228600"/>
                </a:lnTo>
                <a:close/>
              </a:path>
              <a:path w="1969134" h="1968500">
                <a:moveTo>
                  <a:pt x="1775931" y="215900"/>
                </a:moveTo>
                <a:lnTo>
                  <a:pt x="1762018" y="215900"/>
                </a:lnTo>
                <a:lnTo>
                  <a:pt x="1762844" y="228600"/>
                </a:lnTo>
                <a:lnTo>
                  <a:pt x="1778360" y="228600"/>
                </a:lnTo>
                <a:lnTo>
                  <a:pt x="1775931" y="215900"/>
                </a:lnTo>
                <a:close/>
              </a:path>
              <a:path w="1969134" h="1968500">
                <a:moveTo>
                  <a:pt x="1788752" y="215900"/>
                </a:moveTo>
                <a:lnTo>
                  <a:pt x="1779011" y="228600"/>
                </a:lnTo>
                <a:lnTo>
                  <a:pt x="1788180" y="228600"/>
                </a:lnTo>
                <a:lnTo>
                  <a:pt x="1788752" y="215900"/>
                </a:lnTo>
                <a:close/>
              </a:path>
              <a:path w="1969134" h="1968500">
                <a:moveTo>
                  <a:pt x="1717416" y="203200"/>
                </a:moveTo>
                <a:lnTo>
                  <a:pt x="1711142" y="215900"/>
                </a:lnTo>
                <a:lnTo>
                  <a:pt x="1713974" y="215900"/>
                </a:lnTo>
                <a:lnTo>
                  <a:pt x="1717416" y="203200"/>
                </a:lnTo>
                <a:close/>
              </a:path>
              <a:path w="1969134" h="1968500">
                <a:moveTo>
                  <a:pt x="1769841" y="203200"/>
                </a:moveTo>
                <a:lnTo>
                  <a:pt x="1728363" y="203200"/>
                </a:lnTo>
                <a:lnTo>
                  <a:pt x="1724593" y="215900"/>
                </a:lnTo>
                <a:lnTo>
                  <a:pt x="1770375" y="215900"/>
                </a:lnTo>
                <a:lnTo>
                  <a:pt x="1769841" y="203200"/>
                </a:lnTo>
                <a:close/>
              </a:path>
              <a:path w="1969134" h="1968500">
                <a:moveTo>
                  <a:pt x="1781602" y="203200"/>
                </a:moveTo>
                <a:lnTo>
                  <a:pt x="1769841" y="203200"/>
                </a:lnTo>
                <a:lnTo>
                  <a:pt x="1770375" y="215900"/>
                </a:lnTo>
                <a:lnTo>
                  <a:pt x="1776331" y="215900"/>
                </a:lnTo>
                <a:lnTo>
                  <a:pt x="1781602" y="203200"/>
                </a:lnTo>
                <a:close/>
              </a:path>
              <a:path w="1969134" h="1968500">
                <a:moveTo>
                  <a:pt x="1797261" y="177800"/>
                </a:moveTo>
                <a:lnTo>
                  <a:pt x="1738997" y="177800"/>
                </a:lnTo>
                <a:lnTo>
                  <a:pt x="1727376" y="190500"/>
                </a:lnTo>
                <a:lnTo>
                  <a:pt x="1720865" y="203200"/>
                </a:lnTo>
                <a:lnTo>
                  <a:pt x="1780995" y="203200"/>
                </a:lnTo>
                <a:lnTo>
                  <a:pt x="1783289" y="190500"/>
                </a:lnTo>
                <a:lnTo>
                  <a:pt x="1797261" y="177800"/>
                </a:lnTo>
                <a:close/>
              </a:path>
              <a:path w="1969134" h="1968500">
                <a:moveTo>
                  <a:pt x="1794944" y="190500"/>
                </a:moveTo>
                <a:lnTo>
                  <a:pt x="1792701" y="190500"/>
                </a:lnTo>
                <a:lnTo>
                  <a:pt x="1788829" y="203200"/>
                </a:lnTo>
                <a:lnTo>
                  <a:pt x="1791615" y="203200"/>
                </a:lnTo>
                <a:lnTo>
                  <a:pt x="1794944" y="190500"/>
                </a:lnTo>
                <a:close/>
              </a:path>
              <a:path w="1969134" h="1968500">
                <a:moveTo>
                  <a:pt x="1809421" y="177800"/>
                </a:moveTo>
                <a:lnTo>
                  <a:pt x="1797261" y="177800"/>
                </a:lnTo>
                <a:lnTo>
                  <a:pt x="1796159" y="190500"/>
                </a:lnTo>
                <a:lnTo>
                  <a:pt x="1809421" y="177800"/>
                </a:lnTo>
                <a:close/>
              </a:path>
              <a:path w="1969134" h="1968500">
                <a:moveTo>
                  <a:pt x="1777830" y="152400"/>
                </a:moveTo>
                <a:lnTo>
                  <a:pt x="1768000" y="152400"/>
                </a:lnTo>
                <a:lnTo>
                  <a:pt x="1760801" y="165100"/>
                </a:lnTo>
                <a:lnTo>
                  <a:pt x="1746829" y="177800"/>
                </a:lnTo>
                <a:lnTo>
                  <a:pt x="1830166" y="177800"/>
                </a:lnTo>
                <a:lnTo>
                  <a:pt x="1831093" y="165100"/>
                </a:lnTo>
                <a:lnTo>
                  <a:pt x="1772781" y="165100"/>
                </a:lnTo>
                <a:lnTo>
                  <a:pt x="1777830" y="152400"/>
                </a:lnTo>
                <a:close/>
              </a:path>
              <a:path w="1969134" h="1968500">
                <a:moveTo>
                  <a:pt x="1837810" y="165100"/>
                </a:moveTo>
                <a:lnTo>
                  <a:pt x="1832733" y="165100"/>
                </a:lnTo>
                <a:lnTo>
                  <a:pt x="1833090" y="177800"/>
                </a:lnTo>
                <a:lnTo>
                  <a:pt x="1836533" y="177800"/>
                </a:lnTo>
                <a:lnTo>
                  <a:pt x="1837810" y="165100"/>
                </a:lnTo>
                <a:close/>
              </a:path>
              <a:path w="1969134" h="1968500">
                <a:moveTo>
                  <a:pt x="1791446" y="152400"/>
                </a:moveTo>
                <a:lnTo>
                  <a:pt x="1781078" y="152400"/>
                </a:lnTo>
                <a:lnTo>
                  <a:pt x="1772781" y="165100"/>
                </a:lnTo>
                <a:lnTo>
                  <a:pt x="1792612" y="165100"/>
                </a:lnTo>
                <a:lnTo>
                  <a:pt x="1791446" y="152400"/>
                </a:lnTo>
                <a:close/>
              </a:path>
              <a:path w="1969134" h="1968500">
                <a:moveTo>
                  <a:pt x="1868404" y="127000"/>
                </a:moveTo>
                <a:lnTo>
                  <a:pt x="1859861" y="127000"/>
                </a:lnTo>
                <a:lnTo>
                  <a:pt x="1853928" y="139700"/>
                </a:lnTo>
                <a:lnTo>
                  <a:pt x="1807178" y="139700"/>
                </a:lnTo>
                <a:lnTo>
                  <a:pt x="1792612" y="165100"/>
                </a:lnTo>
                <a:lnTo>
                  <a:pt x="1834437" y="165100"/>
                </a:lnTo>
                <a:lnTo>
                  <a:pt x="1836656" y="152400"/>
                </a:lnTo>
                <a:lnTo>
                  <a:pt x="1853050" y="152400"/>
                </a:lnTo>
                <a:lnTo>
                  <a:pt x="1861722" y="139700"/>
                </a:lnTo>
                <a:lnTo>
                  <a:pt x="1868404" y="127000"/>
                </a:lnTo>
                <a:close/>
              </a:path>
              <a:path w="1969134" h="1968500">
                <a:moveTo>
                  <a:pt x="1853050" y="152400"/>
                </a:moveTo>
                <a:lnTo>
                  <a:pt x="1843846" y="152400"/>
                </a:lnTo>
                <a:lnTo>
                  <a:pt x="1844378" y="165100"/>
                </a:lnTo>
                <a:lnTo>
                  <a:pt x="1853050" y="152400"/>
                </a:lnTo>
                <a:close/>
              </a:path>
              <a:path w="1969134" h="1968500">
                <a:moveTo>
                  <a:pt x="1774550" y="139700"/>
                </a:moveTo>
                <a:lnTo>
                  <a:pt x="1770197" y="152400"/>
                </a:lnTo>
                <a:lnTo>
                  <a:pt x="1772465" y="152400"/>
                </a:lnTo>
                <a:lnTo>
                  <a:pt x="1774550" y="139700"/>
                </a:lnTo>
                <a:close/>
              </a:path>
              <a:path w="1969134" h="1968500">
                <a:moveTo>
                  <a:pt x="1801475" y="139700"/>
                </a:moveTo>
                <a:lnTo>
                  <a:pt x="1779989" y="139700"/>
                </a:lnTo>
                <a:lnTo>
                  <a:pt x="1772904" y="152400"/>
                </a:lnTo>
                <a:lnTo>
                  <a:pt x="1787646" y="152400"/>
                </a:lnTo>
                <a:lnTo>
                  <a:pt x="1801475" y="139700"/>
                </a:lnTo>
                <a:close/>
              </a:path>
              <a:path w="1969134" h="1968500">
                <a:moveTo>
                  <a:pt x="1859861" y="127000"/>
                </a:moveTo>
                <a:lnTo>
                  <a:pt x="1802201" y="127000"/>
                </a:lnTo>
                <a:lnTo>
                  <a:pt x="1794821" y="139700"/>
                </a:lnTo>
                <a:lnTo>
                  <a:pt x="1852918" y="139700"/>
                </a:lnTo>
                <a:lnTo>
                  <a:pt x="1859861" y="127000"/>
                </a:lnTo>
                <a:close/>
              </a:path>
              <a:path w="1969134" h="1968500">
                <a:moveTo>
                  <a:pt x="1883367" y="127000"/>
                </a:moveTo>
                <a:lnTo>
                  <a:pt x="1873626" y="139700"/>
                </a:lnTo>
                <a:lnTo>
                  <a:pt x="1882922" y="139700"/>
                </a:lnTo>
                <a:lnTo>
                  <a:pt x="1883367" y="127000"/>
                </a:lnTo>
                <a:close/>
              </a:path>
              <a:path w="1969134" h="1968500">
                <a:moveTo>
                  <a:pt x="1888354" y="111358"/>
                </a:moveTo>
                <a:lnTo>
                  <a:pt x="1886669" y="114300"/>
                </a:lnTo>
                <a:lnTo>
                  <a:pt x="1808951" y="114300"/>
                </a:lnTo>
                <a:lnTo>
                  <a:pt x="1810028" y="127000"/>
                </a:lnTo>
                <a:lnTo>
                  <a:pt x="1886534" y="127000"/>
                </a:lnTo>
                <a:lnTo>
                  <a:pt x="1891114" y="114300"/>
                </a:lnTo>
                <a:lnTo>
                  <a:pt x="1888354" y="111358"/>
                </a:lnTo>
                <a:close/>
              </a:path>
              <a:path w="1969134" h="1968500">
                <a:moveTo>
                  <a:pt x="1819505" y="101600"/>
                </a:moveTo>
                <a:lnTo>
                  <a:pt x="1818490" y="101600"/>
                </a:lnTo>
                <a:lnTo>
                  <a:pt x="1810274" y="114300"/>
                </a:lnTo>
                <a:lnTo>
                  <a:pt x="1815965" y="114300"/>
                </a:lnTo>
                <a:lnTo>
                  <a:pt x="1819505" y="101600"/>
                </a:lnTo>
                <a:close/>
              </a:path>
              <a:path w="1969134" h="1968500">
                <a:moveTo>
                  <a:pt x="1870045" y="101600"/>
                </a:moveTo>
                <a:lnTo>
                  <a:pt x="1819505" y="101600"/>
                </a:lnTo>
                <a:lnTo>
                  <a:pt x="1821213" y="114300"/>
                </a:lnTo>
                <a:lnTo>
                  <a:pt x="1871422" y="114300"/>
                </a:lnTo>
                <a:lnTo>
                  <a:pt x="1870045" y="101600"/>
                </a:lnTo>
                <a:close/>
              </a:path>
              <a:path w="1969134" h="1968500">
                <a:moveTo>
                  <a:pt x="1879199" y="101600"/>
                </a:moveTo>
                <a:lnTo>
                  <a:pt x="1870045" y="101600"/>
                </a:lnTo>
                <a:lnTo>
                  <a:pt x="1871422" y="114300"/>
                </a:lnTo>
                <a:lnTo>
                  <a:pt x="1886669" y="114300"/>
                </a:lnTo>
                <a:lnTo>
                  <a:pt x="1888354" y="111358"/>
                </a:lnTo>
                <a:lnTo>
                  <a:pt x="1879199" y="101600"/>
                </a:lnTo>
                <a:close/>
              </a:path>
              <a:path w="1969134" h="1968500">
                <a:moveTo>
                  <a:pt x="1914191" y="88900"/>
                </a:moveTo>
                <a:lnTo>
                  <a:pt x="1909706" y="88900"/>
                </a:lnTo>
                <a:lnTo>
                  <a:pt x="1908271" y="101600"/>
                </a:lnTo>
                <a:lnTo>
                  <a:pt x="1893946" y="101600"/>
                </a:lnTo>
                <a:lnTo>
                  <a:pt x="1892668" y="114300"/>
                </a:lnTo>
                <a:lnTo>
                  <a:pt x="1901765" y="114300"/>
                </a:lnTo>
                <a:lnTo>
                  <a:pt x="1909660" y="101600"/>
                </a:lnTo>
                <a:lnTo>
                  <a:pt x="1914191" y="88900"/>
                </a:lnTo>
                <a:close/>
              </a:path>
              <a:path w="1969134" h="1968500">
                <a:moveTo>
                  <a:pt x="1893946" y="101600"/>
                </a:moveTo>
                <a:lnTo>
                  <a:pt x="1879199" y="101600"/>
                </a:lnTo>
                <a:lnTo>
                  <a:pt x="1888354" y="111358"/>
                </a:lnTo>
                <a:lnTo>
                  <a:pt x="1893946" y="101600"/>
                </a:lnTo>
                <a:close/>
              </a:path>
              <a:path w="1969134" h="1968500">
                <a:moveTo>
                  <a:pt x="1832452" y="76200"/>
                </a:moveTo>
                <a:lnTo>
                  <a:pt x="1831627" y="88900"/>
                </a:lnTo>
                <a:lnTo>
                  <a:pt x="1829785" y="101600"/>
                </a:lnTo>
                <a:lnTo>
                  <a:pt x="1856128" y="101600"/>
                </a:lnTo>
                <a:lnTo>
                  <a:pt x="1854779" y="88900"/>
                </a:lnTo>
                <a:lnTo>
                  <a:pt x="1843387" y="88900"/>
                </a:lnTo>
                <a:lnTo>
                  <a:pt x="1832452" y="76200"/>
                </a:lnTo>
                <a:close/>
              </a:path>
              <a:path w="1969134" h="1968500">
                <a:moveTo>
                  <a:pt x="1923426" y="63500"/>
                </a:moveTo>
                <a:lnTo>
                  <a:pt x="1865904" y="63500"/>
                </a:lnTo>
                <a:lnTo>
                  <a:pt x="1869244" y="76200"/>
                </a:lnTo>
                <a:lnTo>
                  <a:pt x="1852792" y="76200"/>
                </a:lnTo>
                <a:lnTo>
                  <a:pt x="1854779" y="88900"/>
                </a:lnTo>
                <a:lnTo>
                  <a:pt x="1856128" y="101600"/>
                </a:lnTo>
                <a:lnTo>
                  <a:pt x="1870489" y="101600"/>
                </a:lnTo>
                <a:lnTo>
                  <a:pt x="1860160" y="88900"/>
                </a:lnTo>
                <a:lnTo>
                  <a:pt x="1922038" y="88900"/>
                </a:lnTo>
                <a:lnTo>
                  <a:pt x="1929214" y="76200"/>
                </a:lnTo>
                <a:lnTo>
                  <a:pt x="1923426" y="63500"/>
                </a:lnTo>
                <a:close/>
              </a:path>
              <a:path w="1969134" h="1968500">
                <a:moveTo>
                  <a:pt x="1880564" y="88900"/>
                </a:moveTo>
                <a:lnTo>
                  <a:pt x="1860160" y="88900"/>
                </a:lnTo>
                <a:lnTo>
                  <a:pt x="1870489" y="101600"/>
                </a:lnTo>
                <a:lnTo>
                  <a:pt x="1878844" y="101600"/>
                </a:lnTo>
                <a:lnTo>
                  <a:pt x="1880564" y="88900"/>
                </a:lnTo>
                <a:close/>
              </a:path>
              <a:path w="1969134" h="1968500">
                <a:moveTo>
                  <a:pt x="1900423" y="88900"/>
                </a:moveTo>
                <a:lnTo>
                  <a:pt x="1880564" y="88900"/>
                </a:lnTo>
                <a:lnTo>
                  <a:pt x="1887774" y="101600"/>
                </a:lnTo>
                <a:lnTo>
                  <a:pt x="1893997" y="101600"/>
                </a:lnTo>
                <a:lnTo>
                  <a:pt x="1900423" y="88900"/>
                </a:lnTo>
                <a:close/>
              </a:path>
              <a:path w="1969134" h="1968500">
                <a:moveTo>
                  <a:pt x="1863783" y="63500"/>
                </a:moveTo>
                <a:lnTo>
                  <a:pt x="1855057" y="63500"/>
                </a:lnTo>
                <a:lnTo>
                  <a:pt x="1850735" y="76200"/>
                </a:lnTo>
                <a:lnTo>
                  <a:pt x="1869244" y="76200"/>
                </a:lnTo>
                <a:lnTo>
                  <a:pt x="1863783" y="63500"/>
                </a:lnTo>
                <a:close/>
              </a:path>
              <a:path w="1969134" h="1968500">
                <a:moveTo>
                  <a:pt x="1933455" y="50800"/>
                </a:moveTo>
                <a:lnTo>
                  <a:pt x="1868177" y="50800"/>
                </a:lnTo>
                <a:lnTo>
                  <a:pt x="1863878" y="63500"/>
                </a:lnTo>
                <a:lnTo>
                  <a:pt x="1928244" y="63500"/>
                </a:lnTo>
                <a:lnTo>
                  <a:pt x="1931798" y="58654"/>
                </a:lnTo>
                <a:lnTo>
                  <a:pt x="1933455" y="50800"/>
                </a:lnTo>
                <a:close/>
              </a:path>
              <a:path w="1969134" h="1968500">
                <a:moveTo>
                  <a:pt x="1938434" y="50800"/>
                </a:moveTo>
                <a:lnTo>
                  <a:pt x="1937559" y="50800"/>
                </a:lnTo>
                <a:lnTo>
                  <a:pt x="1931798" y="58654"/>
                </a:lnTo>
                <a:lnTo>
                  <a:pt x="1930776" y="63500"/>
                </a:lnTo>
                <a:lnTo>
                  <a:pt x="1939584" y="63500"/>
                </a:lnTo>
                <a:lnTo>
                  <a:pt x="1938434" y="50800"/>
                </a:lnTo>
                <a:close/>
              </a:path>
              <a:path w="1969134" h="1968500">
                <a:moveTo>
                  <a:pt x="1963201" y="38100"/>
                </a:moveTo>
                <a:lnTo>
                  <a:pt x="1883143" y="38100"/>
                </a:lnTo>
                <a:lnTo>
                  <a:pt x="1881030" y="50800"/>
                </a:lnTo>
                <a:lnTo>
                  <a:pt x="1945266" y="50800"/>
                </a:lnTo>
                <a:lnTo>
                  <a:pt x="1948457" y="63500"/>
                </a:lnTo>
                <a:lnTo>
                  <a:pt x="1956789" y="50800"/>
                </a:lnTo>
                <a:lnTo>
                  <a:pt x="1963201" y="38100"/>
                </a:lnTo>
                <a:close/>
              </a:path>
              <a:path w="1969134" h="1968500">
                <a:moveTo>
                  <a:pt x="1969015" y="38100"/>
                </a:moveTo>
                <a:lnTo>
                  <a:pt x="1966412" y="38100"/>
                </a:lnTo>
                <a:lnTo>
                  <a:pt x="1961891" y="50800"/>
                </a:lnTo>
                <a:lnTo>
                  <a:pt x="1969015" y="38100"/>
                </a:lnTo>
                <a:close/>
              </a:path>
              <a:path w="1969134" h="1968500">
                <a:moveTo>
                  <a:pt x="1947521" y="25400"/>
                </a:moveTo>
                <a:lnTo>
                  <a:pt x="1893374" y="25400"/>
                </a:lnTo>
                <a:lnTo>
                  <a:pt x="1892240" y="38100"/>
                </a:lnTo>
                <a:lnTo>
                  <a:pt x="1943733" y="38100"/>
                </a:lnTo>
                <a:lnTo>
                  <a:pt x="1947521" y="25400"/>
                </a:lnTo>
                <a:close/>
              </a:path>
              <a:path w="1969134" h="1968500">
                <a:moveTo>
                  <a:pt x="1965713" y="25400"/>
                </a:moveTo>
                <a:lnTo>
                  <a:pt x="1954207" y="25400"/>
                </a:lnTo>
                <a:lnTo>
                  <a:pt x="1945512" y="38100"/>
                </a:lnTo>
                <a:lnTo>
                  <a:pt x="1961078" y="38100"/>
                </a:lnTo>
                <a:lnTo>
                  <a:pt x="1965713" y="25400"/>
                </a:lnTo>
                <a:close/>
              </a:path>
              <a:path w="1969134" h="1968500">
                <a:moveTo>
                  <a:pt x="1959981" y="12700"/>
                </a:moveTo>
                <a:lnTo>
                  <a:pt x="1905343" y="12700"/>
                </a:lnTo>
                <a:lnTo>
                  <a:pt x="1904355" y="25400"/>
                </a:lnTo>
                <a:lnTo>
                  <a:pt x="1955528" y="25400"/>
                </a:lnTo>
                <a:lnTo>
                  <a:pt x="1959981" y="12700"/>
                </a:lnTo>
                <a:close/>
              </a:path>
              <a:path w="1969134" h="1968500">
                <a:moveTo>
                  <a:pt x="1924502" y="0"/>
                </a:moveTo>
                <a:lnTo>
                  <a:pt x="1920501" y="0"/>
                </a:lnTo>
                <a:lnTo>
                  <a:pt x="1915139" y="12700"/>
                </a:lnTo>
                <a:lnTo>
                  <a:pt x="1922051" y="12700"/>
                </a:lnTo>
                <a:lnTo>
                  <a:pt x="1924502" y="0"/>
                </a:lnTo>
                <a:close/>
              </a:path>
              <a:path w="1969134" h="1968500">
                <a:moveTo>
                  <a:pt x="1944822" y="0"/>
                </a:moveTo>
                <a:lnTo>
                  <a:pt x="1926984" y="0"/>
                </a:lnTo>
                <a:lnTo>
                  <a:pt x="1922051" y="12700"/>
                </a:lnTo>
                <a:lnTo>
                  <a:pt x="1944755" y="12700"/>
                </a:lnTo>
                <a:lnTo>
                  <a:pt x="194482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6533" y="6508636"/>
            <a:ext cx="324129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54059" y="2829001"/>
          <a:ext cx="3377639" cy="594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08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89">
                <a:tc gridSpan="3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0">
                <a:tc gridSpan="2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380">
                <a:tc gridSpan="4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54059" y="2829001"/>
          <a:ext cx="3377639" cy="594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08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89">
                <a:tc gridSpan="3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0">
                <a:tc gridSpan="2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380">
                <a:tc gridSpan="4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82763" y="3271780"/>
            <a:ext cx="2357755" cy="2357755"/>
          </a:xfrm>
          <a:custGeom>
            <a:avLst/>
            <a:gdLst/>
            <a:ahLst/>
            <a:cxnLst/>
            <a:rect l="l" t="t" r="r" b="b"/>
            <a:pathLst>
              <a:path w="2357754" h="2357754">
                <a:moveTo>
                  <a:pt x="0" y="2357275"/>
                </a:moveTo>
                <a:lnTo>
                  <a:pt x="2352783" y="4490"/>
                </a:lnTo>
                <a:lnTo>
                  <a:pt x="23572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6245" y="323764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24" y="0"/>
                </a:moveTo>
                <a:lnTo>
                  <a:pt x="0" y="19316"/>
                </a:lnTo>
                <a:lnTo>
                  <a:pt x="38620" y="57924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3410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70" dirty="0"/>
              <a:t>string</a:t>
            </a:r>
            <a:r>
              <a:rPr sz="8000" spc="95" dirty="0"/>
              <a:t> </a:t>
            </a:r>
            <a:r>
              <a:rPr sz="8000" spc="85" dirty="0"/>
              <a:t>class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178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2647950"/>
            <a:ext cx="8131809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150" dirty="0">
                <a:latin typeface="Arial"/>
                <a:cs typeface="Arial"/>
              </a:rPr>
              <a:t>You </a:t>
            </a:r>
            <a:r>
              <a:rPr sz="3350" spc="15" dirty="0">
                <a:latin typeface="Arial"/>
                <a:cs typeface="Arial"/>
              </a:rPr>
              <a:t>must </a:t>
            </a:r>
            <a:r>
              <a:rPr sz="3350" spc="140" dirty="0">
                <a:latin typeface="Arial"/>
                <a:cs typeface="Arial"/>
              </a:rPr>
              <a:t>add </a:t>
            </a:r>
            <a:r>
              <a:rPr sz="3350" spc="10" dirty="0">
                <a:latin typeface="Arial"/>
                <a:cs typeface="Arial"/>
              </a:rPr>
              <a:t>this at </a:t>
            </a:r>
            <a:r>
              <a:rPr sz="3350" spc="15" dirty="0">
                <a:latin typeface="Arial"/>
                <a:cs typeface="Arial"/>
              </a:rPr>
              <a:t>the </a:t>
            </a:r>
            <a:r>
              <a:rPr sz="3350" spc="65" dirty="0">
                <a:latin typeface="Arial"/>
                <a:cs typeface="Arial"/>
              </a:rPr>
              <a:t>head </a:t>
            </a:r>
            <a:r>
              <a:rPr sz="3350" spc="10" dirty="0">
                <a:latin typeface="Arial"/>
                <a:cs typeface="Arial"/>
              </a:rPr>
              <a:t>of </a:t>
            </a:r>
            <a:r>
              <a:rPr sz="3350" spc="15" dirty="0">
                <a:latin typeface="Arial"/>
                <a:cs typeface="Arial"/>
              </a:rPr>
              <a:t>you</a:t>
            </a:r>
            <a:r>
              <a:rPr sz="3350" spc="-55" dirty="0">
                <a:latin typeface="Arial"/>
                <a:cs typeface="Arial"/>
              </a:rPr>
              <a:t> </a:t>
            </a:r>
            <a:r>
              <a:rPr sz="3350" spc="110" dirty="0">
                <a:latin typeface="Arial"/>
                <a:cs typeface="Arial"/>
              </a:rPr>
              <a:t>code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2194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130550"/>
            <a:ext cx="46532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#include</a:t>
            </a:r>
            <a:r>
              <a:rPr sz="3550" spc="-3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&lt;string&gt;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2418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4171950"/>
            <a:ext cx="7620634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Define </a:t>
            </a:r>
            <a:r>
              <a:rPr sz="3350" spc="35" dirty="0">
                <a:latin typeface="Arial"/>
                <a:cs typeface="Arial"/>
              </a:rPr>
              <a:t>variable </a:t>
            </a:r>
            <a:r>
              <a:rPr sz="3350" spc="10" dirty="0">
                <a:latin typeface="Arial"/>
                <a:cs typeface="Arial"/>
              </a:rPr>
              <a:t>of </a:t>
            </a:r>
            <a:r>
              <a:rPr sz="3350" spc="40" dirty="0">
                <a:latin typeface="Arial"/>
                <a:cs typeface="Arial"/>
              </a:rPr>
              <a:t>string </a:t>
            </a:r>
            <a:r>
              <a:rPr sz="3350" spc="10" dirty="0">
                <a:latin typeface="Arial"/>
                <a:cs typeface="Arial"/>
              </a:rPr>
              <a:t>like </a:t>
            </a:r>
            <a:r>
              <a:rPr sz="3350" spc="15" dirty="0">
                <a:latin typeface="Arial"/>
                <a:cs typeface="Arial"/>
              </a:rPr>
              <a:t>other</a:t>
            </a:r>
            <a:r>
              <a:rPr sz="3350" spc="-60" dirty="0">
                <a:latin typeface="Arial"/>
                <a:cs typeface="Arial"/>
              </a:rPr>
              <a:t> </a:t>
            </a:r>
            <a:r>
              <a:rPr sz="3350" spc="50" dirty="0">
                <a:latin typeface="Arial"/>
                <a:cs typeface="Arial"/>
              </a:rPr>
              <a:t>types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47307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4654550"/>
            <a:ext cx="30200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string</a:t>
            </a:r>
            <a:r>
              <a:rPr sz="3550" spc="-5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str;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7531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00" y="5683250"/>
            <a:ext cx="520890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0" dirty="0">
                <a:latin typeface="Arial"/>
                <a:cs typeface="Arial"/>
              </a:rPr>
              <a:t>Initialize </a:t>
            </a:r>
            <a:r>
              <a:rPr sz="3350" spc="5" dirty="0">
                <a:latin typeface="Arial"/>
                <a:cs typeface="Arial"/>
              </a:rPr>
              <a:t>it </a:t>
            </a:r>
            <a:r>
              <a:rPr sz="3350" spc="15" dirty="0">
                <a:latin typeface="Arial"/>
                <a:cs typeface="Arial"/>
              </a:rPr>
              <a:t>w/ </a:t>
            </a:r>
            <a:r>
              <a:rPr sz="3350" spc="40" dirty="0">
                <a:latin typeface="Arial"/>
                <a:cs typeface="Arial"/>
              </a:rPr>
              <a:t>string</a:t>
            </a:r>
            <a:r>
              <a:rPr sz="3350" spc="-15" dirty="0">
                <a:latin typeface="Arial"/>
                <a:cs typeface="Arial"/>
              </a:rPr>
              <a:t> </a:t>
            </a:r>
            <a:r>
              <a:rPr sz="3350" spc="40" dirty="0">
                <a:latin typeface="Arial"/>
                <a:cs typeface="Arial"/>
              </a:rPr>
              <a:t>contant</a:t>
            </a:r>
            <a:endParaRPr sz="3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62547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600" y="6178550"/>
            <a:ext cx="57423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string str </a:t>
            </a:r>
            <a:r>
              <a:rPr sz="3550" spc="10" dirty="0">
                <a:latin typeface="Courier New"/>
                <a:cs typeface="Courier New"/>
              </a:rPr>
              <a:t>=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“Hello”;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2771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9700" y="7207250"/>
            <a:ext cx="633095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Read </a:t>
            </a:r>
            <a:r>
              <a:rPr sz="3350" spc="80" dirty="0">
                <a:latin typeface="Arial"/>
                <a:cs typeface="Arial"/>
              </a:rPr>
              <a:t>and </a:t>
            </a:r>
            <a:r>
              <a:rPr sz="3350" spc="10" dirty="0">
                <a:latin typeface="Arial"/>
                <a:cs typeface="Arial"/>
              </a:rPr>
              <a:t>write </a:t>
            </a:r>
            <a:r>
              <a:rPr sz="3350" spc="40" dirty="0">
                <a:latin typeface="Arial"/>
                <a:cs typeface="Arial"/>
              </a:rPr>
              <a:t>string </a:t>
            </a:r>
            <a:r>
              <a:rPr sz="3350" spc="15" dirty="0">
                <a:latin typeface="Arial"/>
                <a:cs typeface="Arial"/>
              </a:rPr>
              <a:t>w/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60" dirty="0">
                <a:latin typeface="Arial"/>
                <a:cs typeface="Arial"/>
              </a:rPr>
              <a:t>cin/cout</a:t>
            </a:r>
            <a:endParaRPr sz="3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100" y="7766050"/>
            <a:ext cx="22987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9600" y="7684980"/>
            <a:ext cx="329247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550" spc="5" dirty="0">
                <a:latin typeface="Courier New"/>
                <a:cs typeface="Courier New"/>
              </a:rPr>
              <a:t>cin </a:t>
            </a:r>
            <a:r>
              <a:rPr sz="3550" spc="10" dirty="0">
                <a:latin typeface="Courier New"/>
                <a:cs typeface="Courier New"/>
              </a:rPr>
              <a:t>&gt;&gt; </a:t>
            </a:r>
            <a:r>
              <a:rPr sz="3550" spc="5" dirty="0">
                <a:latin typeface="Courier New"/>
                <a:cs typeface="Courier New"/>
              </a:rPr>
              <a:t>str;  cout </a:t>
            </a:r>
            <a:r>
              <a:rPr sz="3550" spc="10" dirty="0">
                <a:latin typeface="Courier New"/>
                <a:cs typeface="Courier New"/>
              </a:rPr>
              <a:t>&lt;&lt;</a:t>
            </a:r>
            <a:r>
              <a:rPr sz="3550" spc="-55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str;</a:t>
            </a: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21676" y="3779147"/>
            <a:ext cx="1734820" cy="2625090"/>
          </a:xfrm>
          <a:custGeom>
            <a:avLst/>
            <a:gdLst/>
            <a:ahLst/>
            <a:cxnLst/>
            <a:rect l="l" t="t" r="r" b="b"/>
            <a:pathLst>
              <a:path w="1734820" h="2625090">
                <a:moveTo>
                  <a:pt x="0" y="2625000"/>
                </a:moveTo>
                <a:lnTo>
                  <a:pt x="1730748" y="5307"/>
                </a:lnTo>
                <a:lnTo>
                  <a:pt x="1734265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29656" y="3738879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39" h="60960">
                <a:moveTo>
                  <a:pt x="52882" y="0"/>
                </a:moveTo>
                <a:lnTo>
                  <a:pt x="0" y="30518"/>
                </a:lnTo>
                <a:lnTo>
                  <a:pt x="45567" y="60617"/>
                </a:lnTo>
                <a:lnTo>
                  <a:pt x="52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0960" y="4808053"/>
            <a:ext cx="2559685" cy="2378710"/>
          </a:xfrm>
          <a:custGeom>
            <a:avLst/>
            <a:gdLst/>
            <a:ahLst/>
            <a:cxnLst/>
            <a:rect l="l" t="t" r="r" b="b"/>
            <a:pathLst>
              <a:path w="2559685" h="2378709">
                <a:moveTo>
                  <a:pt x="0" y="2378381"/>
                </a:moveTo>
                <a:lnTo>
                  <a:pt x="2554804" y="4324"/>
                </a:lnTo>
                <a:lnTo>
                  <a:pt x="255946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7172" y="47752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58597" y="0"/>
                </a:moveTo>
                <a:lnTo>
                  <a:pt x="0" y="17170"/>
                </a:lnTo>
                <a:lnTo>
                  <a:pt x="37172" y="57175"/>
                </a:lnTo>
                <a:lnTo>
                  <a:pt x="5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0960" y="4808053"/>
            <a:ext cx="2559685" cy="2378710"/>
          </a:xfrm>
          <a:custGeom>
            <a:avLst/>
            <a:gdLst/>
            <a:ahLst/>
            <a:cxnLst/>
            <a:rect l="l" t="t" r="r" b="b"/>
            <a:pathLst>
              <a:path w="2559685" h="2378709">
                <a:moveTo>
                  <a:pt x="0" y="2378381"/>
                </a:moveTo>
                <a:lnTo>
                  <a:pt x="2554804" y="4324"/>
                </a:lnTo>
                <a:lnTo>
                  <a:pt x="255946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7172" y="47752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58597" y="0"/>
                </a:moveTo>
                <a:lnTo>
                  <a:pt x="0" y="17170"/>
                </a:lnTo>
                <a:lnTo>
                  <a:pt x="37172" y="57175"/>
                </a:lnTo>
                <a:lnTo>
                  <a:pt x="5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550" y="5931179"/>
            <a:ext cx="2557145" cy="1958975"/>
          </a:xfrm>
          <a:custGeom>
            <a:avLst/>
            <a:gdLst/>
            <a:ahLst/>
            <a:cxnLst/>
            <a:rect l="l" t="t" r="r" b="b"/>
            <a:pathLst>
              <a:path w="2557145" h="1958975">
                <a:moveTo>
                  <a:pt x="0" y="1958486"/>
                </a:moveTo>
                <a:lnTo>
                  <a:pt x="2551858" y="3861"/>
                </a:lnTo>
                <a:lnTo>
                  <a:pt x="25569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5813" y="59018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9956" y="0"/>
                </a:moveTo>
                <a:lnTo>
                  <a:pt x="0" y="11531"/>
                </a:lnTo>
                <a:lnTo>
                  <a:pt x="33210" y="54889"/>
                </a:lnTo>
                <a:lnTo>
                  <a:pt x="5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550" y="5931179"/>
            <a:ext cx="2557145" cy="1958975"/>
          </a:xfrm>
          <a:custGeom>
            <a:avLst/>
            <a:gdLst/>
            <a:ahLst/>
            <a:cxnLst/>
            <a:rect l="l" t="t" r="r" b="b"/>
            <a:pathLst>
              <a:path w="2557145" h="1958975">
                <a:moveTo>
                  <a:pt x="0" y="1958486"/>
                </a:moveTo>
                <a:lnTo>
                  <a:pt x="2551858" y="3861"/>
                </a:lnTo>
                <a:lnTo>
                  <a:pt x="25569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5813" y="59018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9956" y="0"/>
                </a:moveTo>
                <a:lnTo>
                  <a:pt x="0" y="11531"/>
                </a:lnTo>
                <a:lnTo>
                  <a:pt x="33210" y="54889"/>
                </a:lnTo>
                <a:lnTo>
                  <a:pt x="5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944370" cy="1228725"/>
          </a:xfrm>
          <a:custGeom>
            <a:avLst/>
            <a:gdLst/>
            <a:ahLst/>
            <a:cxnLst/>
            <a:rect l="l" t="t" r="r" b="b"/>
            <a:pathLst>
              <a:path w="1944370" h="1228725">
                <a:moveTo>
                  <a:pt x="0" y="0"/>
                </a:moveTo>
                <a:lnTo>
                  <a:pt x="1943950" y="0"/>
                </a:lnTo>
                <a:lnTo>
                  <a:pt x="1943950" y="1228229"/>
                </a:lnTo>
                <a:lnTo>
                  <a:pt x="0" y="1228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944370" cy="1228725"/>
          </a:xfrm>
          <a:custGeom>
            <a:avLst/>
            <a:gdLst/>
            <a:ahLst/>
            <a:cxnLst/>
            <a:rect l="l" t="t" r="r" b="b"/>
            <a:pathLst>
              <a:path w="1944370" h="1228725">
                <a:moveTo>
                  <a:pt x="0" y="0"/>
                </a:moveTo>
                <a:lnTo>
                  <a:pt x="1943950" y="0"/>
                </a:lnTo>
                <a:lnTo>
                  <a:pt x="1943950" y="1228230"/>
                </a:lnTo>
                <a:lnTo>
                  <a:pt x="0" y="12282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 marL="12700" marR="5080">
              <a:lnSpc>
                <a:spcPts val="5800"/>
              </a:lnSpc>
              <a:spcBef>
                <a:spcPts val="650"/>
              </a:spcBef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  </a:t>
            </a: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 dirty="0">
              <a:latin typeface="Courier New"/>
              <a:cs typeface="Courier New"/>
            </a:endParaRPr>
          </a:p>
          <a:p>
            <a:pPr marL="12700" marR="628015">
              <a:lnSpc>
                <a:spcPts val="5700"/>
              </a:lnSpc>
              <a:spcBef>
                <a:spcPts val="8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z="8000" spc="40" dirty="0"/>
              <a:t>Assignment </a:t>
            </a:r>
            <a:r>
              <a:rPr sz="8000" dirty="0"/>
              <a:t>for</a:t>
            </a:r>
            <a:r>
              <a:rPr sz="8000" spc="-90" dirty="0"/>
              <a:t> </a:t>
            </a:r>
            <a:r>
              <a:rPr sz="8000" spc="70" dirty="0"/>
              <a:t>string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1075" y="2838997"/>
          <a:ext cx="7451921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charr1[20];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charr2[20]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=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“jaguar”;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1075" y="4947197"/>
          <a:ext cx="6628779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str1;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str2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=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“panther”;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0600" y="6997700"/>
            <a:ext cx="38665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7260" algn="l"/>
              </a:tabLst>
            </a:pPr>
            <a:r>
              <a:rPr sz="3600" spc="-5" dirty="0">
                <a:latin typeface="Courier New"/>
                <a:cs typeface="Courier New"/>
              </a:rPr>
              <a:t>carr</a:t>
            </a:r>
            <a:r>
              <a:rPr sz="3600" dirty="0">
                <a:latin typeface="Courier New"/>
                <a:cs typeface="Courier New"/>
              </a:rPr>
              <a:t>1 =	</a:t>
            </a:r>
            <a:r>
              <a:rPr sz="3600" spc="-5" dirty="0">
                <a:latin typeface="Courier New"/>
                <a:cs typeface="Courier New"/>
              </a:rPr>
              <a:t>char2;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372" y="6997700"/>
            <a:ext cx="304292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3600" spc="-5" dirty="0">
                <a:latin typeface="Courier New"/>
                <a:cs typeface="Courier New"/>
              </a:rPr>
              <a:t>/</a:t>
            </a:r>
            <a:r>
              <a:rPr sz="3600" dirty="0">
                <a:latin typeface="Courier New"/>
                <a:cs typeface="Courier New"/>
              </a:rPr>
              <a:t>/	</a:t>
            </a:r>
            <a:r>
              <a:rPr sz="3600" spc="-5" dirty="0">
                <a:solidFill>
                  <a:srgbClr val="FF3300"/>
                </a:solidFill>
                <a:latin typeface="Courier New"/>
                <a:cs typeface="Courier New"/>
              </a:rPr>
              <a:t>illegal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8051800"/>
            <a:ext cx="331787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</a:tabLst>
            </a:pP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1 =	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979" y="8051800"/>
            <a:ext cx="24949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980" algn="l"/>
              </a:tabLst>
            </a:pPr>
            <a:r>
              <a:rPr sz="3600" spc="-5" dirty="0">
                <a:latin typeface="Courier New"/>
                <a:cs typeface="Courier New"/>
              </a:rPr>
              <a:t>/</a:t>
            </a:r>
            <a:r>
              <a:rPr sz="3600" dirty="0">
                <a:latin typeface="Courier New"/>
                <a:cs typeface="Courier New"/>
              </a:rPr>
              <a:t>/	legal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4810" y="5901829"/>
            <a:ext cx="1637030" cy="1535430"/>
          </a:xfrm>
          <a:custGeom>
            <a:avLst/>
            <a:gdLst/>
            <a:ahLst/>
            <a:cxnLst/>
            <a:rect l="l" t="t" r="r" b="b"/>
            <a:pathLst>
              <a:path w="1637029" h="1535429">
                <a:moveTo>
                  <a:pt x="0" y="0"/>
                </a:moveTo>
                <a:lnTo>
                  <a:pt x="1636890" y="0"/>
                </a:lnTo>
                <a:lnTo>
                  <a:pt x="163689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94810" y="5901829"/>
            <a:ext cx="1637030" cy="1535430"/>
          </a:xfrm>
          <a:custGeom>
            <a:avLst/>
            <a:gdLst/>
            <a:ahLst/>
            <a:cxnLst/>
            <a:rect l="l" t="t" r="r" b="b"/>
            <a:pathLst>
              <a:path w="1637029" h="1535429">
                <a:moveTo>
                  <a:pt x="0" y="0"/>
                </a:moveTo>
                <a:lnTo>
                  <a:pt x="1636890" y="0"/>
                </a:lnTo>
                <a:lnTo>
                  <a:pt x="163689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09823"/>
              </p:ext>
            </p:extLst>
          </p:nvPr>
        </p:nvGraphicFramePr>
        <p:xfrm>
          <a:off x="8641359" y="5889129"/>
          <a:ext cx="3377640" cy="28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290"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09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4577"/>
              </p:ext>
            </p:extLst>
          </p:nvPr>
        </p:nvGraphicFramePr>
        <p:xfrm>
          <a:off x="8641359" y="5889129"/>
          <a:ext cx="3377640" cy="28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290"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09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>
                <a:latin typeface="Courier New"/>
                <a:cs typeface="Courier New"/>
              </a:rPr>
              <a:t>delete</a:t>
            </a:r>
            <a:r>
              <a:rPr sz="2050" spc="-10" dirty="0">
                <a:latin typeface="Courier New"/>
                <a:cs typeface="Courier New"/>
              </a:rPr>
              <a:t>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8000" spc="-5" dirty="0"/>
              <a:t>Tips for new </a:t>
            </a:r>
            <a:r>
              <a:rPr sz="8000" spc="145" dirty="0"/>
              <a:t>and</a:t>
            </a:r>
            <a:r>
              <a:rPr sz="8000" spc="-25" dirty="0"/>
              <a:t> </a:t>
            </a:r>
            <a:r>
              <a:rPr sz="8000" spc="70" dirty="0"/>
              <a:t>delete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781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2914650"/>
            <a:ext cx="105003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30" dirty="0">
                <a:latin typeface="Arial"/>
                <a:cs typeface="Arial"/>
              </a:rPr>
              <a:t>Don't </a:t>
            </a:r>
            <a:r>
              <a:rPr sz="3250" spc="10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20" dirty="0">
                <a:latin typeface="Arial"/>
                <a:cs typeface="Arial"/>
              </a:rPr>
              <a:t>memory </a:t>
            </a:r>
            <a:r>
              <a:rPr sz="3250" spc="10" dirty="0">
                <a:latin typeface="Arial"/>
                <a:cs typeface="Arial"/>
              </a:rPr>
              <a:t>that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85" dirty="0">
                <a:latin typeface="Arial"/>
                <a:cs typeface="Arial"/>
              </a:rPr>
              <a:t>didn't</a:t>
            </a:r>
            <a:r>
              <a:rPr sz="3250" spc="-100" dirty="0">
                <a:latin typeface="Arial"/>
                <a:cs typeface="Arial"/>
              </a:rPr>
              <a:t> </a:t>
            </a:r>
            <a:r>
              <a:rPr sz="3250" spc="30" dirty="0">
                <a:latin typeface="Arial"/>
                <a:cs typeface="Arial"/>
              </a:rPr>
              <a:t>allocate.</a:t>
            </a:r>
            <a:endParaRPr sz="3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306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3914140"/>
            <a:ext cx="104775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30" dirty="0">
                <a:latin typeface="Arial"/>
                <a:cs typeface="Arial"/>
              </a:rPr>
              <a:t>Don't </a:t>
            </a:r>
            <a:r>
              <a:rPr sz="3250" spc="10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15" dirty="0">
                <a:latin typeface="Arial"/>
                <a:cs typeface="Arial"/>
              </a:rPr>
              <a:t>same </a:t>
            </a:r>
            <a:r>
              <a:rPr sz="3250" spc="80" dirty="0">
                <a:latin typeface="Arial"/>
                <a:cs typeface="Arial"/>
              </a:rPr>
              <a:t>block </a:t>
            </a:r>
            <a:r>
              <a:rPr sz="3250" spc="10" dirty="0">
                <a:latin typeface="Arial"/>
                <a:cs typeface="Arial"/>
              </a:rPr>
              <a:t>of </a:t>
            </a:r>
            <a:r>
              <a:rPr sz="3250" spc="20" dirty="0">
                <a:latin typeface="Arial"/>
                <a:cs typeface="Arial"/>
              </a:rPr>
              <a:t>memory</a:t>
            </a:r>
            <a:r>
              <a:rPr sz="3250" spc="-140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twice  </a:t>
            </a:r>
            <a:r>
              <a:rPr sz="3250" spc="5" dirty="0">
                <a:latin typeface="Arial"/>
                <a:cs typeface="Arial"/>
              </a:rPr>
              <a:t>in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succession.</a:t>
            </a:r>
            <a:endParaRPr sz="3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3276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5264150"/>
            <a:ext cx="96062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5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85" dirty="0">
                <a:latin typeface="Arial"/>
                <a:cs typeface="Arial"/>
              </a:rPr>
              <a:t>[] </a:t>
            </a:r>
            <a:r>
              <a:rPr sz="3250" spc="5" dirty="0">
                <a:latin typeface="Arial"/>
                <a:cs typeface="Arial"/>
              </a:rPr>
              <a:t>if </a:t>
            </a:r>
            <a:r>
              <a:rPr sz="3250" spc="10" dirty="0">
                <a:latin typeface="Arial"/>
                <a:cs typeface="Arial"/>
              </a:rPr>
              <a:t>you </a:t>
            </a:r>
            <a:r>
              <a:rPr sz="3250" spc="55" dirty="0">
                <a:latin typeface="Arial"/>
                <a:cs typeface="Arial"/>
              </a:rPr>
              <a:t>used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185" dirty="0">
                <a:latin typeface="Arial"/>
                <a:cs typeface="Arial"/>
              </a:rPr>
              <a:t>[]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30" dirty="0">
                <a:latin typeface="Arial"/>
                <a:cs typeface="Arial"/>
              </a:rPr>
              <a:t>allocate </a:t>
            </a:r>
            <a:r>
              <a:rPr sz="3250" spc="10" dirty="0">
                <a:latin typeface="Arial"/>
                <a:cs typeface="Arial"/>
              </a:rPr>
              <a:t>an</a:t>
            </a:r>
            <a:r>
              <a:rPr sz="3250" spc="-505" dirty="0">
                <a:latin typeface="Arial"/>
                <a:cs typeface="Arial"/>
              </a:rPr>
              <a:t> </a:t>
            </a:r>
            <a:r>
              <a:rPr sz="3250" spc="-40" dirty="0">
                <a:latin typeface="Arial"/>
                <a:cs typeface="Arial"/>
              </a:rPr>
              <a:t>array.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2674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000" y="6250940"/>
            <a:ext cx="1003871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15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(no </a:t>
            </a:r>
            <a:r>
              <a:rPr sz="3250" spc="50" dirty="0">
                <a:latin typeface="Arial"/>
                <a:cs typeface="Arial"/>
              </a:rPr>
              <a:t>brackets) </a:t>
            </a:r>
            <a:r>
              <a:rPr sz="3250" spc="5" dirty="0">
                <a:latin typeface="Arial"/>
                <a:cs typeface="Arial"/>
              </a:rPr>
              <a:t>if </a:t>
            </a:r>
            <a:r>
              <a:rPr sz="3250" spc="10" dirty="0">
                <a:latin typeface="Arial"/>
                <a:cs typeface="Arial"/>
              </a:rPr>
              <a:t>you </a:t>
            </a:r>
            <a:r>
              <a:rPr sz="3250" spc="55" dirty="0">
                <a:latin typeface="Arial"/>
                <a:cs typeface="Arial"/>
              </a:rPr>
              <a:t>used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30" dirty="0">
                <a:latin typeface="Arial"/>
                <a:cs typeface="Arial"/>
              </a:rPr>
              <a:t>allocate</a:t>
            </a:r>
            <a:r>
              <a:rPr sz="3250" spc="-160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a  </a:t>
            </a:r>
            <a:r>
              <a:rPr sz="3250" spc="40" dirty="0">
                <a:latin typeface="Arial"/>
                <a:cs typeface="Arial"/>
              </a:rPr>
              <a:t>single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-35" dirty="0">
                <a:latin typeface="Arial"/>
                <a:cs typeface="Arial"/>
              </a:rPr>
              <a:t>entity.</a:t>
            </a:r>
            <a:endParaRPr sz="3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6644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000" y="7647940"/>
            <a:ext cx="93218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30" dirty="0">
                <a:latin typeface="Arial"/>
                <a:cs typeface="Arial"/>
              </a:rPr>
              <a:t>It's </a:t>
            </a:r>
            <a:r>
              <a:rPr sz="3250" spc="10" dirty="0">
                <a:latin typeface="Arial"/>
                <a:cs typeface="Arial"/>
              </a:rPr>
              <a:t>safe to </a:t>
            </a:r>
            <a:r>
              <a:rPr sz="3250" spc="80" dirty="0">
                <a:latin typeface="Arial"/>
                <a:cs typeface="Arial"/>
              </a:rPr>
              <a:t>apply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the </a:t>
            </a:r>
            <a:r>
              <a:rPr sz="3250" spc="5" dirty="0">
                <a:latin typeface="Arial"/>
                <a:cs typeface="Arial"/>
              </a:rPr>
              <a:t>null </a:t>
            </a:r>
            <a:r>
              <a:rPr sz="3250" spc="35" dirty="0">
                <a:latin typeface="Arial"/>
                <a:cs typeface="Arial"/>
              </a:rPr>
              <a:t>pointer</a:t>
            </a:r>
            <a:r>
              <a:rPr sz="3250" spc="-130" dirty="0">
                <a:latin typeface="Arial"/>
                <a:cs typeface="Arial"/>
              </a:rPr>
              <a:t> </a:t>
            </a:r>
            <a:r>
              <a:rPr sz="3250" spc="30" dirty="0">
                <a:latin typeface="Arial"/>
                <a:cs typeface="Arial"/>
              </a:rPr>
              <a:t>(nothing  </a:t>
            </a:r>
            <a:r>
              <a:rPr sz="3250" spc="50" dirty="0">
                <a:latin typeface="Arial"/>
                <a:cs typeface="Arial"/>
              </a:rPr>
              <a:t>happens).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4241800"/>
            <a:ext cx="433768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45" dirty="0"/>
              <a:t>r</a:t>
            </a:r>
            <a:r>
              <a:rPr sz="8000" spc="-5" dirty="0"/>
              <a:t>efe</a:t>
            </a:r>
            <a:r>
              <a:rPr sz="8000" spc="-145" dirty="0"/>
              <a:t>r</a:t>
            </a:r>
            <a:r>
              <a:rPr sz="8000" spc="110" dirty="0"/>
              <a:t>ence</a:t>
            </a:r>
            <a:endParaRPr sz="8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8000" spc="95" dirty="0"/>
              <a:t>Declaring</a:t>
            </a:r>
            <a:r>
              <a:rPr sz="8000" spc="-75" dirty="0"/>
              <a:t> </a:t>
            </a:r>
            <a:r>
              <a:rPr sz="8000" spc="15" dirty="0"/>
              <a:t>references</a:t>
            </a:r>
            <a:endParaRPr sz="8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8000" spc="95" dirty="0"/>
              <a:t>Declaring</a:t>
            </a:r>
            <a:r>
              <a:rPr sz="8000" spc="-7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368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86050"/>
            <a:ext cx="623506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5" dirty="0">
                <a:latin typeface="Arial"/>
                <a:cs typeface="Arial"/>
              </a:rPr>
              <a:t>References </a:t>
            </a:r>
            <a:r>
              <a:rPr sz="2750" spc="-10" dirty="0">
                <a:latin typeface="Arial"/>
                <a:cs typeface="Arial"/>
              </a:rPr>
              <a:t>are </a:t>
            </a:r>
            <a:r>
              <a:rPr sz="2750" spc="10" dirty="0">
                <a:latin typeface="Arial"/>
                <a:cs typeface="Arial"/>
              </a:rPr>
              <a:t>a new </a:t>
            </a:r>
            <a:r>
              <a:rPr sz="2750" spc="45" dirty="0">
                <a:latin typeface="Arial"/>
                <a:cs typeface="Arial"/>
              </a:rPr>
              <a:t>data type </a:t>
            </a:r>
            <a:r>
              <a:rPr sz="2750" spc="5" dirty="0">
                <a:latin typeface="Arial"/>
                <a:cs typeface="Arial"/>
              </a:rPr>
              <a:t>in</a:t>
            </a:r>
            <a:r>
              <a:rPr sz="2750" spc="-75" dirty="0">
                <a:latin typeface="Arial"/>
                <a:cs typeface="Arial"/>
              </a:rPr>
              <a:t> </a:t>
            </a:r>
            <a:r>
              <a:rPr sz="2750" spc="155" dirty="0">
                <a:latin typeface="Arial"/>
                <a:cs typeface="Arial"/>
              </a:rPr>
              <a:t>C++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4671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41275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0" y="3409950"/>
            <a:ext cx="454342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3290" algn="l"/>
              </a:tabLst>
            </a:pPr>
            <a:r>
              <a:rPr sz="2050" spc="-10" dirty="0">
                <a:latin typeface="Courier New"/>
                <a:cs typeface="Courier New"/>
              </a:rPr>
              <a:t>char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c;	// </a:t>
            </a: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char* </a:t>
            </a:r>
            <a:r>
              <a:rPr sz="2050" spc="-5" dirty="0">
                <a:latin typeface="Courier New"/>
                <a:cs typeface="Courier New"/>
              </a:rPr>
              <a:t>p = </a:t>
            </a:r>
            <a:r>
              <a:rPr sz="2050" spc="-10" dirty="0">
                <a:latin typeface="Courier New"/>
                <a:cs typeface="Courier New"/>
              </a:rPr>
              <a:t>&amp;c; // </a:t>
            </a:r>
            <a:r>
              <a:rPr sz="2050" spc="-5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pointer</a:t>
            </a:r>
            <a:r>
              <a:rPr sz="2050" spc="-4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362" y="4070350"/>
            <a:ext cx="173926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9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47752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solidFill>
                  <a:srgbClr val="FF2600"/>
                </a:solidFill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600" y="4718050"/>
            <a:ext cx="48545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3290" algn="l"/>
              </a:tabLst>
            </a:pPr>
            <a:r>
              <a:rPr sz="2050" spc="-10" dirty="0">
                <a:solidFill>
                  <a:srgbClr val="FF2600"/>
                </a:solidFill>
                <a:latin typeface="Courier New"/>
                <a:cs typeface="Courier New"/>
              </a:rPr>
              <a:t>char&amp; </a:t>
            </a:r>
            <a:r>
              <a:rPr sz="2050" spc="-5" dirty="0">
                <a:solidFill>
                  <a:srgbClr val="FF2600"/>
                </a:solidFill>
                <a:latin typeface="Courier New"/>
                <a:cs typeface="Courier New"/>
              </a:rPr>
              <a:t>r</a:t>
            </a:r>
            <a:r>
              <a:rPr sz="2050" spc="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solidFill>
                  <a:srgbClr val="FF2600"/>
                </a:solidFill>
                <a:latin typeface="Courier New"/>
                <a:cs typeface="Courier New"/>
              </a:rPr>
              <a:t>= c;	</a:t>
            </a:r>
            <a:r>
              <a:rPr sz="2050" spc="-10" dirty="0">
                <a:latin typeface="Courier New"/>
                <a:cs typeface="Courier New"/>
              </a:rPr>
              <a:t>// </a:t>
            </a:r>
            <a:r>
              <a:rPr sz="2050" spc="-5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reference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7513" y="4718050"/>
            <a:ext cx="173926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9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700" y="54546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600" y="5391150"/>
            <a:ext cx="4277360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0" dirty="0">
                <a:latin typeface="Arial"/>
                <a:cs typeface="Arial"/>
              </a:rPr>
              <a:t>Local </a:t>
            </a:r>
            <a:r>
              <a:rPr sz="2750" spc="10" dirty="0">
                <a:latin typeface="Arial"/>
                <a:cs typeface="Arial"/>
              </a:rPr>
              <a:t>or </a:t>
            </a:r>
            <a:r>
              <a:rPr sz="2750" spc="60" dirty="0">
                <a:latin typeface="Arial"/>
                <a:cs typeface="Arial"/>
              </a:rPr>
              <a:t>global</a:t>
            </a:r>
            <a:r>
              <a:rPr sz="2750" spc="-100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variables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775" spc="7" baseline="9009" dirty="0">
                <a:latin typeface="Courier New"/>
                <a:cs typeface="Courier New"/>
              </a:rPr>
              <a:t>– </a:t>
            </a:r>
            <a:r>
              <a:rPr sz="2450" i="1" spc="15" dirty="0">
                <a:latin typeface="Courier New"/>
                <a:cs typeface="Courier New"/>
              </a:rPr>
              <a:t>type</a:t>
            </a:r>
            <a:r>
              <a:rPr sz="2450" b="1" spc="15" dirty="0">
                <a:latin typeface="Courier New"/>
                <a:cs typeface="Courier New"/>
              </a:rPr>
              <a:t>&amp; </a:t>
            </a:r>
            <a:r>
              <a:rPr sz="2450" i="1" spc="15" dirty="0">
                <a:latin typeface="Courier New"/>
                <a:cs typeface="Courier New"/>
              </a:rPr>
              <a:t>refname </a:t>
            </a:r>
            <a:r>
              <a:rPr sz="2450" spc="15" dirty="0">
                <a:latin typeface="Courier New"/>
                <a:cs typeface="Courier New"/>
              </a:rPr>
              <a:t>=</a:t>
            </a:r>
            <a:r>
              <a:rPr sz="2450" spc="-425" dirty="0">
                <a:latin typeface="Courier New"/>
                <a:cs typeface="Courier New"/>
              </a:rPr>
              <a:t> </a:t>
            </a:r>
            <a:r>
              <a:rPr sz="2450" spc="15" dirty="0">
                <a:latin typeface="Courier New"/>
                <a:cs typeface="Courier New"/>
              </a:rPr>
              <a:t>name</a:t>
            </a:r>
            <a:r>
              <a:rPr sz="2450" spc="15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5900" y="6623050"/>
            <a:ext cx="15748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–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700" y="6559550"/>
            <a:ext cx="689419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Arial"/>
                <a:cs typeface="Arial"/>
              </a:rPr>
              <a:t>For </a:t>
            </a:r>
            <a:r>
              <a:rPr sz="2450" spc="10" dirty="0">
                <a:latin typeface="Arial"/>
                <a:cs typeface="Arial"/>
              </a:rPr>
              <a:t>ordinary variables, the initial </a:t>
            </a:r>
            <a:r>
              <a:rPr sz="2450" spc="15" dirty="0">
                <a:latin typeface="Arial"/>
                <a:cs typeface="Arial"/>
              </a:rPr>
              <a:t>value </a:t>
            </a:r>
            <a:r>
              <a:rPr sz="2450" spc="10" dirty="0">
                <a:latin typeface="Arial"/>
                <a:cs typeface="Arial"/>
              </a:rPr>
              <a:t>is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required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700" y="73342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" y="7283450"/>
            <a:ext cx="6388100" cy="113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latin typeface="Arial"/>
                <a:cs typeface="Arial"/>
              </a:rPr>
              <a:t>In </a:t>
            </a:r>
            <a:r>
              <a:rPr sz="2750" spc="25" dirty="0">
                <a:latin typeface="Arial"/>
                <a:cs typeface="Arial"/>
              </a:rPr>
              <a:t>parameter </a:t>
            </a:r>
            <a:r>
              <a:rPr sz="2750" spc="5" dirty="0">
                <a:latin typeface="Arial"/>
                <a:cs typeface="Arial"/>
              </a:rPr>
              <a:t>lists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member</a:t>
            </a:r>
            <a:r>
              <a:rPr sz="2750" spc="-65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variables</a:t>
            </a:r>
            <a:endParaRPr sz="27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400"/>
              </a:spcBef>
            </a:pPr>
            <a:r>
              <a:rPr sz="2775" spc="7" baseline="3003" dirty="0">
                <a:latin typeface="Courier New"/>
                <a:cs typeface="Courier New"/>
              </a:rPr>
              <a:t>– </a:t>
            </a:r>
            <a:r>
              <a:rPr sz="2450" i="1" spc="15" dirty="0">
                <a:latin typeface="Courier New"/>
                <a:cs typeface="Courier New"/>
              </a:rPr>
              <a:t>type</a:t>
            </a:r>
            <a:r>
              <a:rPr sz="2450" b="1" spc="15" dirty="0">
                <a:latin typeface="Courier New"/>
                <a:cs typeface="Courier New"/>
              </a:rPr>
              <a:t>&amp;</a:t>
            </a:r>
            <a:r>
              <a:rPr sz="2450" b="1" spc="-415" dirty="0">
                <a:latin typeface="Courier New"/>
                <a:cs typeface="Courier New"/>
              </a:rPr>
              <a:t> </a:t>
            </a:r>
            <a:r>
              <a:rPr sz="2450" i="1" spc="10" dirty="0">
                <a:latin typeface="Courier New"/>
                <a:cs typeface="Courier New"/>
              </a:rPr>
              <a:t>refname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5900" y="8464550"/>
            <a:ext cx="15748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–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0700" y="8401050"/>
            <a:ext cx="547497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Arial"/>
                <a:cs typeface="Arial"/>
              </a:rPr>
              <a:t>Binding defined by </a:t>
            </a:r>
            <a:r>
              <a:rPr sz="2450" spc="10" dirty="0">
                <a:latin typeface="Arial"/>
                <a:cs typeface="Arial"/>
              </a:rPr>
              <a:t>caller or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constructor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8000" spc="30" dirty="0"/>
              <a:t>Concatenation </a:t>
            </a:r>
            <a:r>
              <a:rPr sz="8000" dirty="0"/>
              <a:t>for</a:t>
            </a:r>
            <a:r>
              <a:rPr sz="8000" spc="-6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331787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string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str3;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657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889500"/>
            <a:ext cx="52381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3 =	</a:t>
            </a: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1 +	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198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43600"/>
            <a:ext cx="359219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str1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0739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997700"/>
            <a:ext cx="469011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str1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“lalala”;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4010">
              <a:lnSpc>
                <a:spcPct val="100000"/>
              </a:lnSpc>
            </a:pPr>
            <a:r>
              <a:rPr sz="8000" spc="-114" dirty="0"/>
              <a:t>Refe</a:t>
            </a:r>
            <a:r>
              <a:rPr sz="8000" spc="-145" dirty="0"/>
              <a:t>r</a:t>
            </a:r>
            <a:r>
              <a:rPr sz="8000" spc="85" dirty="0"/>
              <a:t>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74950"/>
            <a:ext cx="12509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724150"/>
            <a:ext cx="7338059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latin typeface="Arial"/>
                <a:cs typeface="Arial"/>
              </a:rPr>
              <a:t>Declares </a:t>
            </a:r>
            <a:r>
              <a:rPr sz="2950" spc="20" dirty="0">
                <a:latin typeface="Arial"/>
                <a:cs typeface="Arial"/>
              </a:rPr>
              <a:t>a new </a:t>
            </a:r>
            <a:r>
              <a:rPr sz="2950" i="1" spc="20" dirty="0">
                <a:latin typeface="Arial"/>
                <a:cs typeface="Arial"/>
              </a:rPr>
              <a:t>name </a:t>
            </a:r>
            <a:r>
              <a:rPr sz="2950" spc="10" dirty="0">
                <a:latin typeface="Arial"/>
                <a:cs typeface="Arial"/>
              </a:rPr>
              <a:t>for </a:t>
            </a:r>
            <a:r>
              <a:rPr sz="2950" spc="20" dirty="0">
                <a:latin typeface="Arial"/>
                <a:cs typeface="Arial"/>
              </a:rPr>
              <a:t>an </a:t>
            </a:r>
            <a:r>
              <a:rPr sz="2950" i="1" spc="15" dirty="0">
                <a:latin typeface="Arial"/>
                <a:cs typeface="Arial"/>
              </a:rPr>
              <a:t>existing</a:t>
            </a:r>
            <a:r>
              <a:rPr sz="2950" i="1" spc="-75" dirty="0">
                <a:latin typeface="Arial"/>
                <a:cs typeface="Arial"/>
              </a:rPr>
              <a:t> </a:t>
            </a:r>
            <a:r>
              <a:rPr sz="2950" spc="70" dirty="0">
                <a:latin typeface="Arial"/>
                <a:cs typeface="Arial"/>
              </a:rPr>
              <a:t>object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6375" y="3559311"/>
          <a:ext cx="7628637" cy="128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0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2746">
                <a:tc>
                  <a:txBody>
                    <a:bodyPr/>
                    <a:lstStyle/>
                    <a:p>
                      <a:pPr marL="22225">
                        <a:lnSpc>
                          <a:spcPts val="3135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int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3135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47;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int&amp;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10" dirty="0">
                          <a:latin typeface="Courier New"/>
                          <a:cs typeface="Courier New"/>
                        </a:rPr>
                        <a:t>X;</a:t>
                      </a:r>
                      <a:r>
                        <a:rPr sz="2800" spc="-1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reference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02417" y="5918200"/>
            <a:ext cx="239141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to </a:t>
            </a:r>
            <a:r>
              <a:rPr sz="2800" spc="5" dirty="0">
                <a:latin typeface="Courier New"/>
                <a:cs typeface="Courier New"/>
              </a:rPr>
              <a:t>the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same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3284" y="5918200"/>
            <a:ext cx="17462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variable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1261" y="6718300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&lt;&lt;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"Y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5918200"/>
            <a:ext cx="432689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// X </a:t>
            </a:r>
            <a:r>
              <a:rPr sz="2800" spc="5" dirty="0">
                <a:latin typeface="Courier New"/>
                <a:cs typeface="Courier New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Y </a:t>
            </a:r>
            <a:r>
              <a:rPr sz="2800" spc="5" dirty="0">
                <a:latin typeface="Courier New"/>
                <a:cs typeface="Courier New"/>
              </a:rPr>
              <a:t>now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refer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8075" algn="l"/>
              </a:tabLst>
            </a:pPr>
            <a:r>
              <a:rPr sz="2800" spc="5" dirty="0">
                <a:latin typeface="Courier New"/>
                <a:cs typeface="Courier New"/>
              </a:rPr>
              <a:t>cout	</a:t>
            </a:r>
            <a:r>
              <a:rPr sz="2800" spc="10" dirty="0">
                <a:latin typeface="Courier New"/>
                <a:cs typeface="Courier New"/>
              </a:rPr>
              <a:t>= " &lt;&lt;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7489" y="6718300"/>
            <a:ext cx="196088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//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prints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8211" y="6718300"/>
            <a:ext cx="13163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Y 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47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5900" y="7518400"/>
            <a:ext cx="153098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Y =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18;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cout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&lt;&lt;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6477" y="8305800"/>
            <a:ext cx="49720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23235" algn="l"/>
              </a:tabLst>
            </a:pPr>
            <a:r>
              <a:rPr sz="2800" spc="10" dirty="0">
                <a:latin typeface="Courier New"/>
                <a:cs typeface="Courier New"/>
              </a:rPr>
              <a:t>"X = "</a:t>
            </a:r>
            <a:r>
              <a:rPr sz="2800" spc="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&lt;&lt; x;	//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prints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8211" y="8305800"/>
            <a:ext cx="13163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X 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18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30500"/>
            <a:ext cx="1543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00" y="2667000"/>
            <a:ext cx="679894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0" dirty="0">
                <a:latin typeface="Arial"/>
                <a:cs typeface="Arial"/>
              </a:rPr>
              <a:t>References </a:t>
            </a:r>
            <a:r>
              <a:rPr sz="2700" spc="-5" dirty="0">
                <a:latin typeface="Arial"/>
                <a:cs typeface="Arial"/>
              </a:rPr>
              <a:t>must </a:t>
            </a:r>
            <a:r>
              <a:rPr sz="2700" spc="70" dirty="0">
                <a:latin typeface="Arial"/>
                <a:cs typeface="Arial"/>
              </a:rPr>
              <a:t>be </a:t>
            </a:r>
            <a:r>
              <a:rPr sz="2700" spc="10" dirty="0">
                <a:latin typeface="Arial"/>
                <a:cs typeface="Arial"/>
              </a:rPr>
              <a:t>initialized </a:t>
            </a:r>
            <a:r>
              <a:rPr sz="2700" spc="-5" dirty="0">
                <a:latin typeface="Arial"/>
                <a:cs typeface="Arial"/>
              </a:rPr>
              <a:t>when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defined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17900"/>
            <a:ext cx="1543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3454400"/>
            <a:ext cx="518604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Initialization </a:t>
            </a:r>
            <a:r>
              <a:rPr sz="2700" spc="10" dirty="0">
                <a:latin typeface="Arial"/>
                <a:cs typeface="Arial"/>
              </a:rPr>
              <a:t>establishes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binding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292600"/>
            <a:ext cx="14097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7200" y="4254500"/>
            <a:ext cx="18999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100" y="5010150"/>
            <a:ext cx="1848485" cy="169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int </a:t>
            </a:r>
            <a:r>
              <a:rPr sz="1950" spc="15" dirty="0">
                <a:latin typeface="Arial"/>
                <a:cs typeface="Arial"/>
              </a:rPr>
              <a:t>x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3;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int&amp; y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x;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40" dirty="0">
                <a:latin typeface="Arial"/>
                <a:cs typeface="Arial"/>
              </a:rPr>
              <a:t>const </a:t>
            </a:r>
            <a:r>
              <a:rPr sz="1950" spc="15" dirty="0">
                <a:latin typeface="Arial"/>
                <a:cs typeface="Arial"/>
              </a:rPr>
              <a:t>int&amp; z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x;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112000"/>
            <a:ext cx="14097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7200" y="7061200"/>
            <a:ext cx="32124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As a </a:t>
            </a:r>
            <a:r>
              <a:rPr sz="2400" spc="20" dirty="0">
                <a:latin typeface="Arial"/>
                <a:cs typeface="Arial"/>
              </a:rPr>
              <a:t>function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100" y="7816850"/>
            <a:ext cx="172338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40" dirty="0">
                <a:latin typeface="Arial"/>
                <a:cs typeface="Arial"/>
              </a:rPr>
              <a:t>void </a:t>
            </a:r>
            <a:r>
              <a:rPr sz="1950" spc="10" dirty="0">
                <a:latin typeface="Arial"/>
                <a:cs typeface="Arial"/>
              </a:rPr>
              <a:t>f ( </a:t>
            </a:r>
            <a:r>
              <a:rPr sz="1950" spc="15" dirty="0">
                <a:latin typeface="Arial"/>
                <a:cs typeface="Arial"/>
              </a:rPr>
              <a:t>int&amp; x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);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3100" y="8502650"/>
            <a:ext cx="4603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f(y);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805" y="8502650"/>
            <a:ext cx="394081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// </a:t>
            </a:r>
            <a:r>
              <a:rPr sz="1950" spc="20" dirty="0">
                <a:latin typeface="Arial"/>
                <a:cs typeface="Arial"/>
              </a:rPr>
              <a:t>initialized when </a:t>
            </a:r>
            <a:r>
              <a:rPr sz="1950" spc="30" dirty="0">
                <a:latin typeface="Arial"/>
                <a:cs typeface="Arial"/>
              </a:rPr>
              <a:t>function </a:t>
            </a:r>
            <a:r>
              <a:rPr sz="1950" spc="10" dirty="0">
                <a:latin typeface="Arial"/>
                <a:cs typeface="Arial"/>
              </a:rPr>
              <a:t>is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50" dirty="0">
                <a:latin typeface="Arial"/>
                <a:cs typeface="Arial"/>
              </a:rPr>
              <a:t>called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4861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197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3429000"/>
            <a:ext cx="727519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30" dirty="0">
                <a:latin typeface="Arial"/>
                <a:cs typeface="Arial"/>
              </a:rPr>
              <a:t>Assignment </a:t>
            </a:r>
            <a:r>
              <a:rPr sz="2700" spc="60" dirty="0">
                <a:latin typeface="Arial"/>
                <a:cs typeface="Arial"/>
              </a:rPr>
              <a:t>changes </a:t>
            </a:r>
            <a:r>
              <a:rPr sz="2700" spc="15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object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referred-to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int&amp; y 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y = 12; // Changes value 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40" dirty="0">
                <a:latin typeface="Arial"/>
                <a:cs typeface="Arial"/>
              </a:rPr>
              <a:t>target </a:t>
            </a:r>
            <a:r>
              <a:rPr sz="2700" spc="15" dirty="0">
                <a:latin typeface="Arial"/>
                <a:cs typeface="Arial"/>
              </a:rPr>
              <a:t>of a </a:t>
            </a:r>
            <a:r>
              <a:rPr sz="2700" spc="20" dirty="0">
                <a:latin typeface="Arial"/>
                <a:cs typeface="Arial"/>
              </a:rPr>
              <a:t>reference </a:t>
            </a:r>
            <a:r>
              <a:rPr sz="2700" spc="15" dirty="0">
                <a:latin typeface="Arial"/>
                <a:cs typeface="Arial"/>
              </a:rPr>
              <a:t>must have 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45" dirty="0">
                <a:latin typeface="Arial"/>
                <a:cs typeface="Arial"/>
              </a:rPr>
              <a:t>location!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void func(int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3353435" algn="l"/>
              </a:tabLst>
            </a:pP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func (i</a:t>
            </a:r>
            <a:r>
              <a:rPr sz="2000" spc="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* 3);	// Warning or</a:t>
            </a:r>
            <a:r>
              <a:rPr sz="2000" spc="-5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4861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197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3429000"/>
            <a:ext cx="727519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30" dirty="0">
                <a:latin typeface="Arial"/>
                <a:cs typeface="Arial"/>
              </a:rPr>
              <a:t>Assignment </a:t>
            </a:r>
            <a:r>
              <a:rPr sz="2700" spc="60" dirty="0">
                <a:latin typeface="Arial"/>
                <a:cs typeface="Arial"/>
              </a:rPr>
              <a:t>changes </a:t>
            </a:r>
            <a:r>
              <a:rPr sz="2700" spc="15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object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referred-to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int&amp; y 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y = 12; // Changes value 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40" dirty="0">
                <a:latin typeface="Arial"/>
                <a:cs typeface="Arial"/>
              </a:rPr>
              <a:t>target </a:t>
            </a:r>
            <a:r>
              <a:rPr sz="2700" spc="15" dirty="0">
                <a:latin typeface="Arial"/>
                <a:cs typeface="Arial"/>
              </a:rPr>
              <a:t>of a </a:t>
            </a:r>
            <a:r>
              <a:rPr sz="2700" spc="20" dirty="0">
                <a:latin typeface="Arial"/>
                <a:cs typeface="Arial"/>
              </a:rPr>
              <a:t>reference </a:t>
            </a:r>
            <a:r>
              <a:rPr sz="2700" spc="15" dirty="0">
                <a:latin typeface="Arial"/>
                <a:cs typeface="Arial"/>
              </a:rPr>
              <a:t>must have 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45" dirty="0">
                <a:latin typeface="Arial"/>
                <a:cs typeface="Arial"/>
              </a:rPr>
              <a:t>location!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void func(int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3353435" algn="l"/>
              </a:tabLst>
            </a:pP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func (i</a:t>
            </a:r>
            <a:r>
              <a:rPr sz="2000" spc="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* 3);	// Warning or</a:t>
            </a:r>
            <a:r>
              <a:rPr sz="2000" spc="-5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vs.</a:t>
            </a:r>
            <a:r>
              <a:rPr sz="8000" spc="-5" dirty="0"/>
              <a:t> </a:t>
            </a:r>
            <a:r>
              <a:rPr sz="8000" spc="-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01950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819400"/>
            <a:ext cx="248475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0" dirty="0">
                <a:latin typeface="Arial"/>
                <a:cs typeface="Arial"/>
              </a:rPr>
              <a:t>Refe</a:t>
            </a:r>
            <a:r>
              <a:rPr sz="3800" spc="-100" dirty="0">
                <a:latin typeface="Arial"/>
                <a:cs typeface="Arial"/>
              </a:rPr>
              <a:t>r</a:t>
            </a:r>
            <a:r>
              <a:rPr sz="3800" spc="40" dirty="0">
                <a:latin typeface="Arial"/>
                <a:cs typeface="Arial"/>
              </a:rPr>
              <a:t>ences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0068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0" y="3937000"/>
            <a:ext cx="237744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5" dirty="0">
                <a:latin typeface="Arial"/>
                <a:cs typeface="Arial"/>
              </a:rPr>
              <a:t>can't </a:t>
            </a:r>
            <a:r>
              <a:rPr sz="3400" spc="90" dirty="0">
                <a:latin typeface="Arial"/>
                <a:cs typeface="Arial"/>
              </a:rPr>
              <a:t>be</a:t>
            </a:r>
            <a:r>
              <a:rPr sz="3400" spc="-114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null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609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4200" y="4988509"/>
            <a:ext cx="4224655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60" dirty="0">
                <a:latin typeface="Arial"/>
                <a:cs typeface="Arial"/>
              </a:rPr>
              <a:t>dependent </a:t>
            </a:r>
            <a:r>
              <a:rPr sz="3400" spc="-5" dirty="0">
                <a:latin typeface="Arial"/>
                <a:cs typeface="Arial"/>
              </a:rPr>
              <a:t>on an  </a:t>
            </a:r>
            <a:r>
              <a:rPr sz="3400" spc="20" dirty="0">
                <a:latin typeface="Arial"/>
                <a:cs typeface="Arial"/>
              </a:rPr>
              <a:t>existing variable,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they  </a:t>
            </a: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-5" dirty="0">
                <a:latin typeface="Arial"/>
                <a:cs typeface="Arial"/>
              </a:rPr>
              <a:t>an alias </a:t>
            </a:r>
            <a:r>
              <a:rPr sz="3400" dirty="0">
                <a:latin typeface="Arial"/>
                <a:cs typeface="Arial"/>
              </a:rPr>
              <a:t>for </a:t>
            </a:r>
            <a:r>
              <a:rPr sz="3400" spc="-5" dirty="0">
                <a:latin typeface="Arial"/>
                <a:cs typeface="Arial"/>
              </a:rPr>
              <a:t>an  </a:t>
            </a:r>
            <a:r>
              <a:rPr sz="3400" spc="20" dirty="0">
                <a:latin typeface="Arial"/>
                <a:cs typeface="Arial"/>
              </a:rPr>
              <a:t>variable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6771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200" y="7604709"/>
            <a:ext cx="429831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55" dirty="0">
                <a:latin typeface="Arial"/>
                <a:cs typeface="Arial"/>
              </a:rPr>
              <a:t>can't </a:t>
            </a:r>
            <a:r>
              <a:rPr sz="3400" spc="60" dirty="0">
                <a:latin typeface="Arial"/>
                <a:cs typeface="Arial"/>
              </a:rPr>
              <a:t>change </a:t>
            </a:r>
            <a:r>
              <a:rPr sz="3400" dirty="0">
                <a:latin typeface="Arial"/>
                <a:cs typeface="Arial"/>
              </a:rPr>
              <a:t>to </a:t>
            </a:r>
            <a:r>
              <a:rPr sz="3400" spc="-5" dirty="0">
                <a:latin typeface="Arial"/>
                <a:cs typeface="Arial"/>
              </a:rPr>
              <a:t>a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new  </a:t>
            </a:r>
            <a:r>
              <a:rPr sz="3400" spc="-25" dirty="0">
                <a:latin typeface="Arial"/>
                <a:cs typeface="Arial"/>
              </a:rPr>
              <a:t>"address"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20" dirty="0">
                <a:latin typeface="Arial"/>
                <a:cs typeface="Arial"/>
              </a:rPr>
              <a:t>location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300" y="2768600"/>
            <a:ext cx="5499100" cy="326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800" spc="-5" dirty="0">
                <a:latin typeface="Arial"/>
                <a:cs typeface="Arial"/>
              </a:rPr>
              <a:t>Pointers</a:t>
            </a:r>
            <a:endParaRPr sz="3800">
              <a:latin typeface="Arial"/>
              <a:cs typeface="Arial"/>
            </a:endParaRPr>
          </a:p>
          <a:p>
            <a:pPr marL="876300" lvl="1" indent="-406400">
              <a:lnSpc>
                <a:spcPct val="100000"/>
              </a:lnSpc>
              <a:spcBef>
                <a:spcPts val="340"/>
              </a:spcBef>
              <a:buChar char="–"/>
              <a:tabLst>
                <a:tab pos="876300" algn="l"/>
              </a:tabLst>
            </a:pPr>
            <a:r>
              <a:rPr sz="3400" dirty="0">
                <a:latin typeface="Arial"/>
                <a:cs typeface="Arial"/>
              </a:rPr>
              <a:t>can be set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null</a:t>
            </a:r>
            <a:endParaRPr sz="3400">
              <a:latin typeface="Arial"/>
              <a:cs typeface="Arial"/>
            </a:endParaRPr>
          </a:p>
          <a:p>
            <a:pPr marL="876300" marR="364490" lvl="1" indent="-406400">
              <a:lnSpc>
                <a:spcPts val="3900"/>
              </a:lnSpc>
              <a:spcBef>
                <a:spcPts val="700"/>
              </a:spcBef>
              <a:buChar char="–"/>
              <a:tabLst>
                <a:tab pos="876300" algn="l"/>
              </a:tabLst>
            </a:pPr>
            <a:r>
              <a:rPr sz="3400" spc="-5" dirty="0">
                <a:latin typeface="Arial"/>
                <a:cs typeface="Arial"/>
              </a:rPr>
              <a:t>pointer </a:t>
            </a:r>
            <a:r>
              <a:rPr sz="3400" dirty="0">
                <a:latin typeface="Arial"/>
                <a:cs typeface="Arial"/>
              </a:rPr>
              <a:t>is</a:t>
            </a:r>
            <a:r>
              <a:rPr sz="3400" spc="-7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independent  of </a:t>
            </a:r>
            <a:r>
              <a:rPr sz="3400" spc="-5" dirty="0">
                <a:latin typeface="Arial"/>
                <a:cs typeface="Arial"/>
              </a:rPr>
              <a:t>existing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objects</a:t>
            </a:r>
            <a:endParaRPr sz="3400">
              <a:latin typeface="Arial"/>
              <a:cs typeface="Arial"/>
            </a:endParaRPr>
          </a:p>
          <a:p>
            <a:pPr marL="876300" marR="5080" lvl="1" indent="-406400">
              <a:lnSpc>
                <a:spcPts val="3900"/>
              </a:lnSpc>
              <a:spcBef>
                <a:spcPts val="500"/>
              </a:spcBef>
              <a:buChar char="–"/>
              <a:tabLst>
                <a:tab pos="876300" algn="l"/>
              </a:tabLst>
            </a:pPr>
            <a:r>
              <a:rPr sz="3400" dirty="0">
                <a:latin typeface="Arial"/>
                <a:cs typeface="Arial"/>
              </a:rPr>
              <a:t>can change </a:t>
            </a:r>
            <a:r>
              <a:rPr sz="3400" spc="-5" dirty="0">
                <a:latin typeface="Arial"/>
                <a:cs typeface="Arial"/>
              </a:rPr>
              <a:t>to </a:t>
            </a:r>
            <a:r>
              <a:rPr sz="3400" dirty="0">
                <a:latin typeface="Arial"/>
                <a:cs typeface="Arial"/>
              </a:rPr>
              <a:t>point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  </a:t>
            </a:r>
            <a:r>
              <a:rPr sz="3400" spc="-10" dirty="0">
                <a:latin typeface="Arial"/>
                <a:cs typeface="Arial"/>
              </a:rPr>
              <a:t>different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address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8575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94000"/>
            <a:ext cx="57105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5" dirty="0">
                <a:latin typeface="Arial"/>
                <a:cs typeface="Arial"/>
              </a:rPr>
              <a:t>references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8575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94000"/>
            <a:ext cx="57105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5" dirty="0">
                <a:latin typeface="Arial"/>
                <a:cs typeface="Arial"/>
              </a:rPr>
              <a:t>references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9370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400" y="3873500"/>
            <a:ext cx="7222490" cy="270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</a:tabLst>
            </a:pPr>
            <a:r>
              <a:rPr sz="3600" spc="-5" dirty="0">
                <a:latin typeface="Arial"/>
                <a:cs typeface="Arial"/>
              </a:rPr>
              <a:t>No	</a:t>
            </a:r>
            <a:r>
              <a:rPr sz="3600" spc="20" dirty="0">
                <a:latin typeface="Arial"/>
                <a:cs typeface="Arial"/>
              </a:rPr>
              <a:t>pointers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4465955" algn="l"/>
              </a:tabLst>
            </a:pPr>
            <a:r>
              <a:rPr sz="3600" spc="-5" dirty="0">
                <a:latin typeface="Courier New"/>
                <a:cs typeface="Courier New"/>
              </a:rPr>
              <a:t>int&amp;*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p;	//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illegal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4050" baseline="8230" dirty="0">
                <a:latin typeface="Arial"/>
                <a:cs typeface="Arial"/>
              </a:rPr>
              <a:t>– </a:t>
            </a:r>
            <a:r>
              <a:rPr sz="3600" spc="-10" dirty="0">
                <a:latin typeface="Arial"/>
                <a:cs typeface="Arial"/>
              </a:rPr>
              <a:t>Reference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spc="-5" dirty="0">
                <a:latin typeface="Arial"/>
                <a:cs typeface="Arial"/>
              </a:rPr>
              <a:t>is</a:t>
            </a:r>
            <a:r>
              <a:rPr sz="3600" spc="2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100" y="7023100"/>
            <a:ext cx="441515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f(int*&amp;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p);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82042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8140700"/>
            <a:ext cx="48113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arrays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4510">
              <a:lnSpc>
                <a:spcPct val="100000"/>
              </a:lnSpc>
            </a:pPr>
            <a:r>
              <a:rPr sz="8000" spc="85" dirty="0"/>
              <a:t>ctors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445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60731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50" dirty="0">
                <a:latin typeface="Arial"/>
                <a:cs typeface="Arial"/>
              </a:rPr>
              <a:t>char </a:t>
            </a:r>
            <a:r>
              <a:rPr sz="3600" spc="95" dirty="0">
                <a:latin typeface="Arial"/>
                <a:cs typeface="Arial"/>
              </a:rPr>
              <a:t>*cp,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652970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25" dirty="0">
                <a:latin typeface="Arial"/>
                <a:cs typeface="Arial"/>
              </a:rPr>
              <a:t>string&amp; </a:t>
            </a:r>
            <a:r>
              <a:rPr sz="3600" dirty="0">
                <a:latin typeface="Arial"/>
                <a:cs typeface="Arial"/>
              </a:rPr>
              <a:t>s2,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pos);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4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8003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25" dirty="0">
                <a:latin typeface="Arial"/>
                <a:cs typeface="Arial"/>
              </a:rPr>
              <a:t>string&amp; </a:t>
            </a:r>
            <a:r>
              <a:rPr sz="3600" dirty="0">
                <a:latin typeface="Arial"/>
                <a:cs typeface="Arial"/>
              </a:rPr>
              <a:t>s2, </a:t>
            </a:r>
            <a:r>
              <a:rPr sz="3600" spc="-5" dirty="0">
                <a:latin typeface="Arial"/>
                <a:cs typeface="Arial"/>
              </a:rPr>
              <a:t>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4241800"/>
            <a:ext cx="251079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85" dirty="0"/>
              <a:t>const</a:t>
            </a:r>
            <a:endParaRPr sz="8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4010">
              <a:lnSpc>
                <a:spcPct val="100000"/>
              </a:lnSpc>
            </a:pPr>
            <a:r>
              <a:rPr sz="8000" spc="-5" dirty="0"/>
              <a:t>Const</a:t>
            </a:r>
            <a:endParaRPr sz="8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4010">
              <a:lnSpc>
                <a:spcPct val="100000"/>
              </a:lnSpc>
            </a:pPr>
            <a:r>
              <a:rPr sz="8000" spc="-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060700"/>
            <a:ext cx="18605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0" y="3073400"/>
            <a:ext cx="901446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spc="40" dirty="0">
                <a:latin typeface="Arial"/>
                <a:cs typeface="Arial"/>
              </a:rPr>
              <a:t>declares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i="1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have a </a:t>
            </a:r>
            <a:r>
              <a:rPr sz="3600" spc="25" dirty="0">
                <a:latin typeface="Arial"/>
                <a:cs typeface="Arial"/>
              </a:rPr>
              <a:t>constant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value</a:t>
            </a:r>
            <a:endParaRPr sz="3600" dirty="0">
              <a:latin typeface="Arial"/>
              <a:cs typeface="Arial"/>
            </a:endParaRPr>
          </a:p>
          <a:p>
            <a:pPr marL="25400">
              <a:lnSpc>
                <a:spcPts val="4020"/>
              </a:lnSpc>
              <a:tabLst>
                <a:tab pos="3134360" algn="l"/>
                <a:tab pos="3652520" algn="l"/>
              </a:tabLst>
            </a:pPr>
            <a:r>
              <a:rPr sz="3400" spc="-5" dirty="0">
                <a:latin typeface="Courier New"/>
                <a:cs typeface="Courier New"/>
              </a:rPr>
              <a:t>const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x	=	123;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0" y="46609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x++;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4127500"/>
            <a:ext cx="494919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  <a:tab pos="1049020" algn="l"/>
              </a:tabLst>
            </a:pPr>
            <a:r>
              <a:rPr sz="3400" dirty="0">
                <a:latin typeface="Courier New"/>
                <a:cs typeface="Courier New"/>
              </a:rPr>
              <a:t>x	=	</a:t>
            </a:r>
            <a:r>
              <a:rPr sz="3400" spc="-5" dirty="0">
                <a:latin typeface="Courier New"/>
                <a:cs typeface="Courier New"/>
              </a:rPr>
              <a:t>27; //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illegal!</a:t>
            </a:r>
            <a:endParaRPr sz="3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  <a:spcBef>
                <a:spcPts val="120"/>
              </a:spcBef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illegal!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0117" y="57404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copy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5733" y="5740400"/>
            <a:ext cx="132080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const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0472" y="57404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to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non-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900" y="5725373"/>
            <a:ext cx="4430395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100">
              <a:lnSpc>
                <a:spcPct val="102899"/>
              </a:lnSpc>
              <a:tabLst>
                <a:tab pos="1567180" algn="l"/>
                <a:tab pos="2085339" algn="l"/>
              </a:tabLst>
            </a:pP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y	=	</a:t>
            </a:r>
            <a:r>
              <a:rPr sz="3400" spc="-5" dirty="0">
                <a:latin typeface="Courier New"/>
                <a:cs typeface="Courier New"/>
              </a:rPr>
              <a:t>x;</a:t>
            </a:r>
            <a:r>
              <a:rPr sz="3400" spc="-4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4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Ok,  </a:t>
            </a:r>
            <a:r>
              <a:rPr sz="3400" dirty="0">
                <a:latin typeface="Courier New"/>
                <a:cs typeface="Courier New"/>
              </a:rPr>
              <a:t>const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30860" algn="l"/>
                <a:tab pos="1049020" algn="l"/>
                <a:tab pos="2862580" algn="l"/>
              </a:tabLst>
            </a:pPr>
            <a:r>
              <a:rPr sz="3400" dirty="0">
                <a:latin typeface="Courier New"/>
                <a:cs typeface="Courier New"/>
              </a:rPr>
              <a:t>y	=	</a:t>
            </a:r>
            <a:r>
              <a:rPr sz="3400" spc="-5" dirty="0">
                <a:latin typeface="Courier New"/>
                <a:cs typeface="Courier New"/>
              </a:rPr>
              <a:t>x;	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Ok,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0117" y="67945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same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5733" y="67945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thing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5900" y="7861300"/>
            <a:ext cx="494919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21660" algn="l"/>
                <a:tab pos="3639820" algn="l"/>
              </a:tabLst>
            </a:pPr>
            <a:r>
              <a:rPr sz="3400" spc="-5" dirty="0">
                <a:latin typeface="Courier New"/>
                <a:cs typeface="Courier New"/>
              </a:rPr>
              <a:t>const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z	=	</a:t>
            </a:r>
            <a:r>
              <a:rPr sz="3400" spc="-5" dirty="0">
                <a:latin typeface="Courier New"/>
                <a:cs typeface="Courier New"/>
              </a:rPr>
              <a:t>y;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8363" y="78613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ok,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const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9596" y="7861300"/>
            <a:ext cx="209867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is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safer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660650"/>
            <a:ext cx="465201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Constants </a:t>
            </a:r>
            <a:r>
              <a:rPr sz="3450" spc="-20" dirty="0">
                <a:latin typeface="Arial"/>
                <a:cs typeface="Arial"/>
              </a:rPr>
              <a:t>are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variables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714750"/>
            <a:ext cx="6953884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30" dirty="0">
                <a:latin typeface="Arial"/>
                <a:cs typeface="Arial"/>
              </a:rPr>
              <a:t>Observe </a:t>
            </a:r>
            <a:r>
              <a:rPr sz="3250" spc="80" dirty="0">
                <a:latin typeface="Arial"/>
                <a:cs typeface="Arial"/>
              </a:rPr>
              <a:t>scoping</a:t>
            </a:r>
            <a:r>
              <a:rPr sz="3250" spc="-8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rules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40" dirty="0">
                <a:latin typeface="Arial"/>
                <a:cs typeface="Arial"/>
              </a:rPr>
              <a:t>Declared </a:t>
            </a:r>
            <a:r>
              <a:rPr sz="3250" spc="5" dirty="0">
                <a:latin typeface="Arial"/>
                <a:cs typeface="Arial"/>
              </a:rPr>
              <a:t>with </a:t>
            </a:r>
            <a:r>
              <a:rPr sz="3250" spc="80" dirty="0">
                <a:latin typeface="Arial"/>
                <a:cs typeface="Arial"/>
              </a:rPr>
              <a:t>“const” </a:t>
            </a:r>
            <a:r>
              <a:rPr sz="3250" spc="50" dirty="0">
                <a:latin typeface="Arial"/>
                <a:cs typeface="Arial"/>
              </a:rPr>
              <a:t>type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25" dirty="0">
                <a:latin typeface="Arial"/>
                <a:cs typeface="Arial"/>
              </a:rPr>
              <a:t>modifier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660650"/>
            <a:ext cx="465201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Constants </a:t>
            </a:r>
            <a:r>
              <a:rPr sz="3450" spc="-20" dirty="0">
                <a:latin typeface="Arial"/>
                <a:cs typeface="Arial"/>
              </a:rPr>
              <a:t>are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variables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714750"/>
            <a:ext cx="6953884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30" dirty="0">
                <a:latin typeface="Arial"/>
                <a:cs typeface="Arial"/>
              </a:rPr>
              <a:t>Observe </a:t>
            </a:r>
            <a:r>
              <a:rPr sz="3250" spc="80" dirty="0">
                <a:latin typeface="Arial"/>
                <a:cs typeface="Arial"/>
              </a:rPr>
              <a:t>scoping</a:t>
            </a:r>
            <a:r>
              <a:rPr sz="3250" spc="-8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rules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40" dirty="0">
                <a:latin typeface="Arial"/>
                <a:cs typeface="Arial"/>
              </a:rPr>
              <a:t>Declared </a:t>
            </a:r>
            <a:r>
              <a:rPr sz="3250" spc="5" dirty="0">
                <a:latin typeface="Arial"/>
                <a:cs typeface="Arial"/>
              </a:rPr>
              <a:t>with </a:t>
            </a:r>
            <a:r>
              <a:rPr sz="3250" spc="80" dirty="0">
                <a:latin typeface="Arial"/>
                <a:cs typeface="Arial"/>
              </a:rPr>
              <a:t>“const” </a:t>
            </a:r>
            <a:r>
              <a:rPr sz="3250" spc="50" dirty="0">
                <a:latin typeface="Arial"/>
                <a:cs typeface="Arial"/>
              </a:rPr>
              <a:t>type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25" dirty="0">
                <a:latin typeface="Arial"/>
                <a:cs typeface="Arial"/>
              </a:rPr>
              <a:t>modifier</a:t>
            </a:r>
            <a:endParaRPr sz="3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7340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500" y="5746750"/>
            <a:ext cx="827278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A </a:t>
            </a:r>
            <a:r>
              <a:rPr sz="3450" spc="40" dirty="0">
                <a:latin typeface="Arial"/>
                <a:cs typeface="Arial"/>
              </a:rPr>
              <a:t>const </a:t>
            </a:r>
            <a:r>
              <a:rPr sz="3450" dirty="0">
                <a:latin typeface="Arial"/>
                <a:cs typeface="Arial"/>
              </a:rPr>
              <a:t>in </a:t>
            </a:r>
            <a:r>
              <a:rPr sz="3450" spc="175" dirty="0">
                <a:latin typeface="Arial"/>
                <a:cs typeface="Arial"/>
              </a:rPr>
              <a:t>C++ </a:t>
            </a:r>
            <a:r>
              <a:rPr sz="3450" spc="25" dirty="0">
                <a:latin typeface="Arial"/>
                <a:cs typeface="Arial"/>
              </a:rPr>
              <a:t>defaults </a:t>
            </a:r>
            <a:r>
              <a:rPr sz="3450" dirty="0">
                <a:latin typeface="Arial"/>
                <a:cs typeface="Arial"/>
              </a:rPr>
              <a:t>to </a:t>
            </a:r>
            <a:r>
              <a:rPr sz="3450" spc="5" dirty="0">
                <a:latin typeface="Arial"/>
                <a:cs typeface="Arial"/>
              </a:rPr>
              <a:t>internal</a:t>
            </a:r>
            <a:r>
              <a:rPr sz="3450" spc="-235" dirty="0">
                <a:latin typeface="Arial"/>
                <a:cs typeface="Arial"/>
              </a:rPr>
              <a:t> </a:t>
            </a:r>
            <a:r>
              <a:rPr sz="3450" spc="25" dirty="0">
                <a:latin typeface="Arial"/>
                <a:cs typeface="Arial"/>
              </a:rPr>
              <a:t>linkage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00" y="6800850"/>
            <a:ext cx="10433685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5" dirty="0">
                <a:latin typeface="Arial"/>
                <a:cs typeface="Arial"/>
              </a:rPr>
              <a:t>the </a:t>
            </a:r>
            <a:r>
              <a:rPr sz="3250" spc="50" dirty="0">
                <a:latin typeface="Arial"/>
                <a:cs typeface="Arial"/>
              </a:rPr>
              <a:t>compiler </a:t>
            </a:r>
            <a:r>
              <a:rPr sz="3250" spc="5" dirty="0">
                <a:latin typeface="Arial"/>
                <a:cs typeface="Arial"/>
              </a:rPr>
              <a:t>tries to </a:t>
            </a:r>
            <a:r>
              <a:rPr sz="3250" spc="40" dirty="0">
                <a:latin typeface="Arial"/>
                <a:cs typeface="Arial"/>
              </a:rPr>
              <a:t>avoid creating </a:t>
            </a:r>
            <a:r>
              <a:rPr sz="3250" spc="30" dirty="0">
                <a:latin typeface="Arial"/>
                <a:cs typeface="Arial"/>
              </a:rPr>
              <a:t>storage </a:t>
            </a:r>
            <a:r>
              <a:rPr sz="3250" spc="5" dirty="0">
                <a:latin typeface="Arial"/>
                <a:cs typeface="Arial"/>
              </a:rPr>
              <a:t>for a</a:t>
            </a:r>
            <a:r>
              <a:rPr sz="3250" spc="-190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const</a:t>
            </a:r>
            <a:endParaRPr sz="3250" dirty="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3250" dirty="0">
                <a:latin typeface="Arial"/>
                <a:cs typeface="Arial"/>
              </a:rPr>
              <a:t>-- </a:t>
            </a:r>
            <a:r>
              <a:rPr sz="3250" spc="40" dirty="0">
                <a:latin typeface="Arial"/>
                <a:cs typeface="Arial"/>
              </a:rPr>
              <a:t>holds </a:t>
            </a:r>
            <a:r>
              <a:rPr sz="3250" spc="5" dirty="0">
                <a:latin typeface="Arial"/>
                <a:cs typeface="Arial"/>
              </a:rPr>
              <a:t>the value in </a:t>
            </a:r>
            <a:r>
              <a:rPr sz="3250" dirty="0">
                <a:latin typeface="Arial"/>
                <a:cs typeface="Arial"/>
              </a:rPr>
              <a:t>its </a:t>
            </a:r>
            <a:r>
              <a:rPr sz="3250" spc="35" dirty="0">
                <a:latin typeface="Arial"/>
                <a:cs typeface="Arial"/>
              </a:rPr>
              <a:t>symbol</a:t>
            </a:r>
            <a:r>
              <a:rPr sz="3250" spc="-100" dirty="0">
                <a:latin typeface="Arial"/>
                <a:cs typeface="Arial"/>
              </a:rPr>
              <a:t> </a:t>
            </a:r>
            <a:r>
              <a:rPr sz="3250" spc="35" dirty="0">
                <a:latin typeface="Arial"/>
                <a:cs typeface="Arial"/>
              </a:rPr>
              <a:t>table.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15" dirty="0">
                <a:latin typeface="Arial"/>
                <a:cs typeface="Arial"/>
              </a:rPr>
              <a:t>extern </a:t>
            </a:r>
            <a:r>
              <a:rPr sz="3250" spc="25" dirty="0">
                <a:latin typeface="Arial"/>
                <a:cs typeface="Arial"/>
              </a:rPr>
              <a:t>forces </a:t>
            </a:r>
            <a:r>
              <a:rPr sz="3250" spc="30" dirty="0">
                <a:latin typeface="Arial"/>
                <a:cs typeface="Arial"/>
              </a:rPr>
              <a:t>storage </a:t>
            </a:r>
            <a:r>
              <a:rPr sz="3250" spc="5" dirty="0">
                <a:latin typeface="Arial"/>
                <a:cs typeface="Arial"/>
              </a:rPr>
              <a:t>to </a:t>
            </a:r>
            <a:r>
              <a:rPr sz="3250" spc="95" dirty="0">
                <a:latin typeface="Arial"/>
                <a:cs typeface="Arial"/>
              </a:rPr>
              <a:t>be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allocated.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8000" spc="60" dirty="0"/>
              <a:t>Compile </a:t>
            </a:r>
            <a:r>
              <a:rPr sz="8000" dirty="0"/>
              <a:t>time</a:t>
            </a:r>
            <a:r>
              <a:rPr sz="8000" spc="-110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485900" y="2819400"/>
            <a:ext cx="44303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const int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bufsize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0117" y="28194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1024;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16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8000" y="3860800"/>
            <a:ext cx="383921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75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initialized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8387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8000" y="4787900"/>
            <a:ext cx="748284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unless you make an </a:t>
            </a:r>
            <a:r>
              <a:rPr sz="2800" spc="35" dirty="0">
                <a:latin typeface="Arial"/>
                <a:cs typeface="Arial"/>
              </a:rPr>
              <a:t>explicit </a:t>
            </a:r>
            <a:r>
              <a:rPr sz="2800" spc="5" dirty="0">
                <a:latin typeface="Arial"/>
                <a:cs typeface="Arial"/>
              </a:rPr>
              <a:t>extern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declaration: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5727700"/>
            <a:ext cx="650367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extern const int</a:t>
            </a:r>
            <a:r>
              <a:rPr sz="3400" spc="-7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bufsize;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5100" y="68199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8000" y="6769100"/>
            <a:ext cx="512445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Arial"/>
                <a:cs typeface="Arial"/>
              </a:rPr>
              <a:t>Compiler won't </a:t>
            </a:r>
            <a:r>
              <a:rPr sz="2800" spc="-5" dirty="0">
                <a:latin typeface="Arial"/>
                <a:cs typeface="Arial"/>
              </a:rPr>
              <a:t>let you </a:t>
            </a:r>
            <a:r>
              <a:rPr sz="2800" spc="50" dirty="0">
                <a:latin typeface="Arial"/>
                <a:cs typeface="Arial"/>
              </a:rPr>
              <a:t>change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77533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700" y="7739380"/>
            <a:ext cx="10479405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400" spc="25" dirty="0">
                <a:latin typeface="Arial"/>
                <a:cs typeface="Arial"/>
              </a:rPr>
              <a:t>Compile </a:t>
            </a:r>
            <a:r>
              <a:rPr sz="3400" dirty="0">
                <a:latin typeface="Arial"/>
                <a:cs typeface="Arial"/>
              </a:rPr>
              <a:t>time </a:t>
            </a:r>
            <a:r>
              <a:rPr sz="3400" spc="20" dirty="0">
                <a:latin typeface="Arial"/>
                <a:cs typeface="Arial"/>
              </a:rPr>
              <a:t>constants </a:t>
            </a: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-5" dirty="0">
                <a:latin typeface="Arial"/>
                <a:cs typeface="Arial"/>
              </a:rPr>
              <a:t>entries in </a:t>
            </a:r>
            <a:r>
              <a:rPr sz="3400" spc="45" dirty="0">
                <a:latin typeface="Arial"/>
                <a:cs typeface="Arial"/>
              </a:rPr>
              <a:t>compiler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30" dirty="0">
                <a:latin typeface="Arial"/>
                <a:cs typeface="Arial"/>
              </a:rPr>
              <a:t>symbol  table, </a:t>
            </a:r>
            <a:r>
              <a:rPr sz="3400" dirty="0">
                <a:latin typeface="Arial"/>
                <a:cs typeface="Arial"/>
              </a:rPr>
              <a:t>not </a:t>
            </a:r>
            <a:r>
              <a:rPr sz="3400" spc="-15" dirty="0">
                <a:latin typeface="Arial"/>
                <a:cs typeface="Arial"/>
              </a:rPr>
              <a:t>really</a:t>
            </a:r>
            <a:r>
              <a:rPr sz="3400" spc="-70" dirty="0">
                <a:latin typeface="Arial"/>
                <a:cs typeface="Arial"/>
              </a:rPr>
              <a:t> </a:t>
            </a:r>
            <a:r>
              <a:rPr sz="3400" spc="15" dirty="0">
                <a:latin typeface="Arial"/>
                <a:cs typeface="Arial"/>
              </a:rPr>
              <a:t>variables.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60" dirty="0"/>
              <a:t>Run-time</a:t>
            </a:r>
            <a:r>
              <a:rPr sz="8000" spc="-25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492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429000"/>
            <a:ext cx="681355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-5" dirty="0">
                <a:latin typeface="Arial"/>
                <a:cs typeface="Arial"/>
              </a:rPr>
              <a:t>value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exploited</a:t>
            </a:r>
            <a:endParaRPr sz="36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  <a:tabLst>
                <a:tab pos="6022975" algn="l"/>
              </a:tabLst>
            </a:pPr>
            <a:r>
              <a:rPr sz="3400" spc="-5" dirty="0">
                <a:latin typeface="Courier New"/>
                <a:cs typeface="Courier New"/>
              </a:rPr>
              <a:t>cons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in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class_siz</a:t>
            </a:r>
            <a:r>
              <a:rPr sz="3400" dirty="0">
                <a:latin typeface="Courier New"/>
                <a:cs typeface="Courier New"/>
              </a:rPr>
              <a:t>e =	12;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0" y="4584700"/>
            <a:ext cx="70211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finalGrade[class_size];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1349" y="45847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ok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5900" y="5687293"/>
            <a:ext cx="235775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-5" dirty="0">
                <a:latin typeface="Courier New"/>
                <a:cs typeface="Courier New"/>
              </a:rPr>
              <a:t>int </a:t>
            </a:r>
            <a:r>
              <a:rPr sz="3400" dirty="0">
                <a:latin typeface="Courier New"/>
                <a:cs typeface="Courier New"/>
              </a:rPr>
              <a:t>x;  </a:t>
            </a:r>
            <a:r>
              <a:rPr sz="3400" spc="-5" dirty="0">
                <a:latin typeface="Courier New"/>
                <a:cs typeface="Courier New"/>
              </a:rPr>
              <a:t>cin &gt;&gt;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x;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0639" y="6921500"/>
            <a:ext cx="339407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2580" algn="l"/>
              </a:tabLst>
            </a:pPr>
            <a:r>
              <a:rPr sz="3400" spc="-5" dirty="0">
                <a:latin typeface="Courier New"/>
                <a:cs typeface="Courier New"/>
              </a:rPr>
              <a:t>in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siz</a:t>
            </a:r>
            <a:r>
              <a:rPr sz="3400" dirty="0">
                <a:latin typeface="Courier New"/>
                <a:cs typeface="Courier New"/>
              </a:rPr>
              <a:t>e =	x;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5900" y="6855693"/>
            <a:ext cx="157988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-5" dirty="0">
                <a:latin typeface="Courier New"/>
                <a:cs typeface="Courier New"/>
              </a:rPr>
              <a:t>const  double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9762" y="7505700"/>
            <a:ext cx="49485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classAverage[size];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2226" y="75057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error!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ct val="100000"/>
              </a:lnSpc>
            </a:pPr>
            <a:r>
              <a:rPr sz="8000" spc="290" dirty="0"/>
              <a:t>Agg</a:t>
            </a:r>
            <a:r>
              <a:rPr sz="8000" spc="-145" dirty="0"/>
              <a:t>r</a:t>
            </a:r>
            <a:r>
              <a:rPr sz="8000" spc="70" dirty="0"/>
              <a:t>egates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11450"/>
            <a:ext cx="17589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 marR="213360">
              <a:lnSpc>
                <a:spcPct val="79400"/>
              </a:lnSpc>
            </a:pPr>
            <a:r>
              <a:rPr spc="-60" dirty="0"/>
              <a:t>It’s </a:t>
            </a:r>
            <a:r>
              <a:rPr spc="40" dirty="0"/>
              <a:t>possible </a:t>
            </a:r>
            <a:r>
              <a:rPr dirty="0"/>
              <a:t>to use </a:t>
            </a:r>
            <a:r>
              <a:rPr b="1" dirty="0">
                <a:latin typeface="Arial"/>
                <a:cs typeface="Arial"/>
              </a:rPr>
              <a:t>const </a:t>
            </a:r>
            <a:r>
              <a:rPr dirty="0"/>
              <a:t>for </a:t>
            </a:r>
            <a:r>
              <a:rPr spc="40" dirty="0"/>
              <a:t>aggregates, </a:t>
            </a:r>
            <a:r>
              <a:rPr spc="55" dirty="0"/>
              <a:t>but </a:t>
            </a:r>
            <a:r>
              <a:rPr spc="25" dirty="0"/>
              <a:t>storage </a:t>
            </a:r>
            <a:r>
              <a:rPr dirty="0"/>
              <a:t>will  </a:t>
            </a:r>
            <a:r>
              <a:rPr spc="85" dirty="0"/>
              <a:t>be </a:t>
            </a:r>
            <a:r>
              <a:rPr spc="35" dirty="0"/>
              <a:t>allocated. </a:t>
            </a:r>
            <a:r>
              <a:rPr dirty="0"/>
              <a:t>In these situations, </a:t>
            </a:r>
            <a:r>
              <a:rPr b="1" dirty="0">
                <a:latin typeface="Arial"/>
                <a:cs typeface="Arial"/>
              </a:rPr>
              <a:t>const </a:t>
            </a:r>
            <a:r>
              <a:rPr dirty="0"/>
              <a:t>means </a:t>
            </a:r>
            <a:r>
              <a:rPr spc="85" dirty="0"/>
              <a:t>“a </a:t>
            </a:r>
            <a:r>
              <a:rPr spc="70" dirty="0"/>
              <a:t>piece</a:t>
            </a:r>
            <a:r>
              <a:rPr spc="-215" dirty="0"/>
              <a:t> </a:t>
            </a:r>
            <a:r>
              <a:rPr dirty="0"/>
              <a:t>of</a:t>
            </a:r>
          </a:p>
          <a:p>
            <a:pPr marL="290195">
              <a:lnSpc>
                <a:spcPts val="2710"/>
              </a:lnSpc>
            </a:pPr>
            <a:r>
              <a:rPr spc="25" dirty="0"/>
              <a:t>storage </a:t>
            </a:r>
            <a:r>
              <a:rPr dirty="0"/>
              <a:t>that </a:t>
            </a:r>
            <a:r>
              <a:rPr spc="30" dirty="0"/>
              <a:t>cannot </a:t>
            </a:r>
            <a:r>
              <a:rPr spc="85" dirty="0"/>
              <a:t>be </a:t>
            </a:r>
            <a:r>
              <a:rPr spc="75" dirty="0"/>
              <a:t>changed.” </a:t>
            </a:r>
            <a:r>
              <a:rPr spc="-35" dirty="0"/>
              <a:t>However, </a:t>
            </a:r>
            <a:r>
              <a:rPr dirty="0"/>
              <a:t>the</a:t>
            </a:r>
            <a:r>
              <a:rPr spc="-200" dirty="0"/>
              <a:t> </a:t>
            </a:r>
            <a:r>
              <a:rPr dirty="0"/>
              <a:t>value</a:t>
            </a:r>
          </a:p>
          <a:p>
            <a:pPr marL="290195" marR="5080">
              <a:lnSpc>
                <a:spcPct val="78000"/>
              </a:lnSpc>
              <a:spcBef>
                <a:spcPts val="440"/>
              </a:spcBef>
            </a:pPr>
            <a:r>
              <a:rPr spc="30" dirty="0"/>
              <a:t>cannot </a:t>
            </a:r>
            <a:r>
              <a:rPr spc="85" dirty="0"/>
              <a:t>be </a:t>
            </a:r>
            <a:r>
              <a:rPr spc="45" dirty="0"/>
              <a:t>used </a:t>
            </a:r>
            <a:r>
              <a:rPr dirty="0"/>
              <a:t>at </a:t>
            </a:r>
            <a:r>
              <a:rPr spc="50" dirty="0"/>
              <a:t>compile </a:t>
            </a:r>
            <a:r>
              <a:rPr dirty="0"/>
              <a:t>time </a:t>
            </a:r>
            <a:r>
              <a:rPr spc="50" dirty="0"/>
              <a:t>because </a:t>
            </a:r>
            <a:r>
              <a:rPr dirty="0"/>
              <a:t>the </a:t>
            </a:r>
            <a:r>
              <a:rPr spc="45" dirty="0"/>
              <a:t>compiler </a:t>
            </a:r>
            <a:r>
              <a:rPr dirty="0"/>
              <a:t>is  not </a:t>
            </a:r>
            <a:r>
              <a:rPr spc="25" dirty="0"/>
              <a:t>required </a:t>
            </a:r>
            <a:r>
              <a:rPr dirty="0"/>
              <a:t>to know the </a:t>
            </a:r>
            <a:r>
              <a:rPr spc="20" dirty="0"/>
              <a:t>contents </a:t>
            </a:r>
            <a:r>
              <a:rPr dirty="0"/>
              <a:t>of the </a:t>
            </a:r>
            <a:r>
              <a:rPr spc="25" dirty="0"/>
              <a:t>storage </a:t>
            </a:r>
            <a:r>
              <a:rPr dirty="0"/>
              <a:t>at</a:t>
            </a:r>
            <a:r>
              <a:rPr spc="-50" dirty="0"/>
              <a:t> </a:t>
            </a:r>
            <a:r>
              <a:rPr spc="50" dirty="0"/>
              <a:t>compile  </a:t>
            </a:r>
            <a:r>
              <a:rPr dirty="0"/>
              <a:t>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5321300"/>
            <a:ext cx="7983220" cy="349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const int i[] </a:t>
            </a:r>
            <a:r>
              <a:rPr sz="2800" spc="10" dirty="0">
                <a:latin typeface="Courier New"/>
                <a:cs typeface="Courier New"/>
              </a:rPr>
              <a:t>= { 1, 2, 3, 4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 marL="12700" marR="2585720">
              <a:lnSpc>
                <a:spcPct val="175600"/>
              </a:lnSpc>
              <a:spcBef>
                <a:spcPts val="100"/>
              </a:spcBef>
            </a:pPr>
            <a:r>
              <a:rPr sz="2800" spc="5" dirty="0">
                <a:latin typeface="Courier New"/>
                <a:cs typeface="Courier New"/>
              </a:rPr>
              <a:t>float f[i[3]]; </a:t>
            </a:r>
            <a:r>
              <a:rPr sz="2800" spc="10" dirty="0">
                <a:latin typeface="Courier New"/>
                <a:cs typeface="Courier New"/>
              </a:rPr>
              <a:t>// </a:t>
            </a:r>
            <a:r>
              <a:rPr sz="2800" spc="5" dirty="0">
                <a:latin typeface="Courier New"/>
                <a:cs typeface="Courier New"/>
              </a:rPr>
              <a:t>Illegal  struct </a:t>
            </a:r>
            <a:r>
              <a:rPr sz="2800" spc="10" dirty="0">
                <a:latin typeface="Courier New"/>
                <a:cs typeface="Courier New"/>
              </a:rPr>
              <a:t>S { </a:t>
            </a:r>
            <a:r>
              <a:rPr sz="2800" spc="5" dirty="0">
                <a:latin typeface="Courier New"/>
                <a:cs typeface="Courier New"/>
              </a:rPr>
              <a:t>int </a:t>
            </a:r>
            <a:r>
              <a:rPr sz="2800" spc="10" dirty="0">
                <a:latin typeface="Courier New"/>
                <a:cs typeface="Courier New"/>
              </a:rPr>
              <a:t>i, j;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const </a:t>
            </a:r>
            <a:r>
              <a:rPr sz="2800" spc="10" dirty="0">
                <a:latin typeface="Courier New"/>
                <a:cs typeface="Courier New"/>
              </a:rPr>
              <a:t>S </a:t>
            </a:r>
            <a:r>
              <a:rPr sz="2800" spc="5" dirty="0">
                <a:latin typeface="Courier New"/>
                <a:cs typeface="Courier New"/>
              </a:rPr>
              <a:t>s[] </a:t>
            </a:r>
            <a:r>
              <a:rPr sz="2800" spc="10" dirty="0">
                <a:latin typeface="Courier New"/>
                <a:cs typeface="Courier New"/>
              </a:rPr>
              <a:t>= { { 1, 2 }, { 3, 4 }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double d[s[1].j]; </a:t>
            </a:r>
            <a:r>
              <a:rPr sz="2800" spc="10" dirty="0">
                <a:latin typeface="Courier New"/>
                <a:cs typeface="Courier New"/>
              </a:rPr>
              <a:t>// Illegal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710">
              <a:lnSpc>
                <a:spcPts val="935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10" dirty="0"/>
              <a:t> </a:t>
            </a:r>
            <a:r>
              <a:rPr sz="8000" spc="8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634629" y="2718358"/>
            <a:ext cx="2258060" cy="74104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45"/>
              </a:spcBef>
            </a:pPr>
            <a:r>
              <a:rPr sz="3400" spc="-10" dirty="0">
                <a:latin typeface="Times New Roman"/>
                <a:cs typeface="Times New Roman"/>
              </a:rPr>
              <a:t>0xaffefado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8420" y="3693718"/>
            <a:ext cx="2258060" cy="741045"/>
          </a:xfrm>
          <a:custGeom>
            <a:avLst/>
            <a:gdLst/>
            <a:ahLst/>
            <a:cxnLst/>
            <a:rect l="l" t="t" r="r" b="b"/>
            <a:pathLst>
              <a:path w="2258059" h="741045">
                <a:moveTo>
                  <a:pt x="0" y="0"/>
                </a:moveTo>
                <a:lnTo>
                  <a:pt x="2257780" y="0"/>
                </a:lnTo>
                <a:lnTo>
                  <a:pt x="2257780" y="740562"/>
                </a:lnTo>
                <a:lnTo>
                  <a:pt x="0" y="74056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8420" y="3693718"/>
            <a:ext cx="2258060" cy="74104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565"/>
              </a:spcBef>
            </a:pPr>
            <a:r>
              <a:rPr sz="3400" dirty="0">
                <a:latin typeface="Times New Roman"/>
                <a:cs typeface="Times New Roman"/>
              </a:rPr>
              <a:t>54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0" y="2076450"/>
            <a:ext cx="424624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400" spc="-5" dirty="0">
                <a:latin typeface="Times New Roman"/>
                <a:cs typeface="Times New Roman"/>
              </a:rPr>
              <a:t>aPointer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1440" y="3036709"/>
            <a:ext cx="3504565" cy="630555"/>
          </a:xfrm>
          <a:custGeom>
            <a:avLst/>
            <a:gdLst/>
            <a:ahLst/>
            <a:cxnLst/>
            <a:rect l="l" t="t" r="r" b="b"/>
            <a:pathLst>
              <a:path w="3504565" h="630554">
                <a:moveTo>
                  <a:pt x="0" y="0"/>
                </a:moveTo>
                <a:lnTo>
                  <a:pt x="76149" y="127"/>
                </a:lnTo>
                <a:lnTo>
                  <a:pt x="151903" y="526"/>
                </a:lnTo>
                <a:lnTo>
                  <a:pt x="227244" y="1193"/>
                </a:lnTo>
                <a:lnTo>
                  <a:pt x="302157" y="2124"/>
                </a:lnTo>
                <a:lnTo>
                  <a:pt x="376625" y="3318"/>
                </a:lnTo>
                <a:lnTo>
                  <a:pt x="450631" y="4772"/>
                </a:lnTo>
                <a:lnTo>
                  <a:pt x="524159" y="6483"/>
                </a:lnTo>
                <a:lnTo>
                  <a:pt x="597193" y="8447"/>
                </a:lnTo>
                <a:lnTo>
                  <a:pt x="669716" y="10663"/>
                </a:lnTo>
                <a:lnTo>
                  <a:pt x="741712" y="13128"/>
                </a:lnTo>
                <a:lnTo>
                  <a:pt x="813164" y="15839"/>
                </a:lnTo>
                <a:lnTo>
                  <a:pt x="884057" y="18792"/>
                </a:lnTo>
                <a:lnTo>
                  <a:pt x="954372" y="21986"/>
                </a:lnTo>
                <a:lnTo>
                  <a:pt x="1024095" y="25418"/>
                </a:lnTo>
                <a:lnTo>
                  <a:pt x="1093208" y="29084"/>
                </a:lnTo>
                <a:lnTo>
                  <a:pt x="1161695" y="32983"/>
                </a:lnTo>
                <a:lnTo>
                  <a:pt x="1229540" y="37111"/>
                </a:lnTo>
                <a:lnTo>
                  <a:pt x="1296726" y="41465"/>
                </a:lnTo>
                <a:lnTo>
                  <a:pt x="1363237" y="46044"/>
                </a:lnTo>
                <a:lnTo>
                  <a:pt x="1429057" y="50843"/>
                </a:lnTo>
                <a:lnTo>
                  <a:pt x="1494168" y="55861"/>
                </a:lnTo>
                <a:lnTo>
                  <a:pt x="1558555" y="61094"/>
                </a:lnTo>
                <a:lnTo>
                  <a:pt x="1622201" y="66540"/>
                </a:lnTo>
                <a:lnTo>
                  <a:pt x="1685090" y="72196"/>
                </a:lnTo>
                <a:lnTo>
                  <a:pt x="1747205" y="78059"/>
                </a:lnTo>
                <a:lnTo>
                  <a:pt x="1808530" y="84127"/>
                </a:lnTo>
                <a:lnTo>
                  <a:pt x="1869048" y="90397"/>
                </a:lnTo>
                <a:lnTo>
                  <a:pt x="1928744" y="96866"/>
                </a:lnTo>
                <a:lnTo>
                  <a:pt x="1987599" y="103531"/>
                </a:lnTo>
                <a:lnTo>
                  <a:pt x="2045599" y="110389"/>
                </a:lnTo>
                <a:lnTo>
                  <a:pt x="2102726" y="117439"/>
                </a:lnTo>
                <a:lnTo>
                  <a:pt x="2158965" y="124676"/>
                </a:lnTo>
                <a:lnTo>
                  <a:pt x="2214298" y="132098"/>
                </a:lnTo>
                <a:lnTo>
                  <a:pt x="2268710" y="139703"/>
                </a:lnTo>
                <a:lnTo>
                  <a:pt x="2322183" y="147488"/>
                </a:lnTo>
                <a:lnTo>
                  <a:pt x="2374702" y="155450"/>
                </a:lnTo>
                <a:lnTo>
                  <a:pt x="2426250" y="163586"/>
                </a:lnTo>
                <a:lnTo>
                  <a:pt x="2476811" y="171894"/>
                </a:lnTo>
                <a:lnTo>
                  <a:pt x="2526367" y="180370"/>
                </a:lnTo>
                <a:lnTo>
                  <a:pt x="2574904" y="189012"/>
                </a:lnTo>
                <a:lnTo>
                  <a:pt x="2622404" y="197817"/>
                </a:lnTo>
                <a:lnTo>
                  <a:pt x="2668850" y="206783"/>
                </a:lnTo>
                <a:lnTo>
                  <a:pt x="2714227" y="215907"/>
                </a:lnTo>
                <a:lnTo>
                  <a:pt x="2758518" y="225185"/>
                </a:lnTo>
                <a:lnTo>
                  <a:pt x="2801707" y="234616"/>
                </a:lnTo>
                <a:lnTo>
                  <a:pt x="2843776" y="244196"/>
                </a:lnTo>
                <a:lnTo>
                  <a:pt x="2884711" y="253923"/>
                </a:lnTo>
                <a:lnTo>
                  <a:pt x="2924493" y="263793"/>
                </a:lnTo>
                <a:lnTo>
                  <a:pt x="2963108" y="273805"/>
                </a:lnTo>
                <a:lnTo>
                  <a:pt x="3000537" y="283956"/>
                </a:lnTo>
                <a:lnTo>
                  <a:pt x="3071777" y="304660"/>
                </a:lnTo>
                <a:lnTo>
                  <a:pt x="3138082" y="325886"/>
                </a:lnTo>
                <a:lnTo>
                  <a:pt x="3199319" y="347610"/>
                </a:lnTo>
                <a:lnTo>
                  <a:pt x="3255357" y="369810"/>
                </a:lnTo>
                <a:lnTo>
                  <a:pt x="3306065" y="392465"/>
                </a:lnTo>
                <a:lnTo>
                  <a:pt x="3351312" y="415553"/>
                </a:lnTo>
                <a:lnTo>
                  <a:pt x="3390965" y="439051"/>
                </a:lnTo>
                <a:lnTo>
                  <a:pt x="3424894" y="462937"/>
                </a:lnTo>
                <a:lnTo>
                  <a:pt x="3464767" y="499446"/>
                </a:lnTo>
                <a:lnTo>
                  <a:pt x="3491019" y="536705"/>
                </a:lnTo>
                <a:lnTo>
                  <a:pt x="3503208" y="574639"/>
                </a:lnTo>
                <a:lnTo>
                  <a:pt x="3504069" y="587421"/>
                </a:lnTo>
                <a:lnTo>
                  <a:pt x="3504069" y="587674"/>
                </a:lnTo>
                <a:lnTo>
                  <a:pt x="3504069" y="587802"/>
                </a:lnTo>
                <a:lnTo>
                  <a:pt x="3504069" y="617728"/>
                </a:lnTo>
                <a:lnTo>
                  <a:pt x="3504069" y="630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1821" y="3602063"/>
            <a:ext cx="87630" cy="157480"/>
          </a:xfrm>
          <a:custGeom>
            <a:avLst/>
            <a:gdLst/>
            <a:ahLst/>
            <a:cxnLst/>
            <a:rect l="l" t="t" r="r" b="b"/>
            <a:pathLst>
              <a:path w="87629" h="157479">
                <a:moveTo>
                  <a:pt x="0" y="0"/>
                </a:moveTo>
                <a:lnTo>
                  <a:pt x="43687" y="157137"/>
                </a:lnTo>
                <a:lnTo>
                  <a:pt x="72814" y="52374"/>
                </a:lnTo>
                <a:lnTo>
                  <a:pt x="43687" y="52374"/>
                </a:lnTo>
                <a:lnTo>
                  <a:pt x="0" y="0"/>
                </a:lnTo>
                <a:close/>
              </a:path>
              <a:path w="87629" h="157479">
                <a:moveTo>
                  <a:pt x="87375" y="0"/>
                </a:moveTo>
                <a:lnTo>
                  <a:pt x="43687" y="52374"/>
                </a:lnTo>
                <a:lnTo>
                  <a:pt x="72814" y="52374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3022600"/>
            <a:ext cx="39820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70" dirty="0">
                <a:latin typeface="Times New Roman"/>
                <a:cs typeface="Times New Roman"/>
              </a:rPr>
              <a:t>aValue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85" dirty="0"/>
              <a:t>sub-string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461000"/>
            <a:ext cx="4573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latin typeface="Arial"/>
                <a:cs typeface="Arial"/>
              </a:rPr>
              <a:t>substr(int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710">
              <a:lnSpc>
                <a:spcPts val="935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10" dirty="0"/>
              <a:t> </a:t>
            </a:r>
            <a:r>
              <a:rPr sz="8000" spc="8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5003800"/>
            <a:ext cx="202501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har char="•"/>
              <a:tabLst>
                <a:tab pos="457200" algn="l"/>
              </a:tabLst>
            </a:pPr>
            <a:r>
              <a:rPr sz="3400" spc="-5" dirty="0">
                <a:latin typeface="Courier New"/>
                <a:cs typeface="Courier New"/>
              </a:rPr>
              <a:t>char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*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7052" y="50038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1791" y="5003800"/>
            <a:ext cx="480568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  <a:tab pos="1049020" algn="l"/>
                <a:tab pos="4274185" algn="l"/>
              </a:tabLst>
            </a:pPr>
            <a:r>
              <a:rPr sz="3400" dirty="0">
                <a:latin typeface="Courier New"/>
                <a:cs typeface="Courier New"/>
              </a:rPr>
              <a:t>q	=	</a:t>
            </a:r>
            <a:r>
              <a:rPr sz="3400" spc="-5" dirty="0">
                <a:latin typeface="Courier New"/>
                <a:cs typeface="Courier New"/>
              </a:rPr>
              <a:t>"abc"</a:t>
            </a:r>
            <a:r>
              <a:rPr sz="3400" dirty="0">
                <a:latin typeface="Courier New"/>
                <a:cs typeface="Courier New"/>
              </a:rPr>
              <a:t>; //</a:t>
            </a:r>
            <a:r>
              <a:rPr sz="3400" spc="910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q	</a:t>
            </a:r>
            <a:r>
              <a:rPr sz="3400" spc="-5" dirty="0">
                <a:latin typeface="Courier New"/>
                <a:cs typeface="Courier New"/>
              </a:rPr>
              <a:t>is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1242" y="50038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5900" y="55245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dirty="0">
                <a:latin typeface="Courier New"/>
                <a:cs typeface="Courier New"/>
              </a:rPr>
              <a:t>q =	</a:t>
            </a:r>
            <a:r>
              <a:rPr sz="2800" spc="-5" dirty="0">
                <a:latin typeface="Courier New"/>
                <a:cs typeface="Courier New"/>
              </a:rPr>
              <a:t>'c';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5943600"/>
            <a:ext cx="176593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q++;</a:t>
            </a:r>
            <a:endParaRPr sz="2800" dirty="0">
              <a:latin typeface="Courier New"/>
              <a:cs typeface="Courier New"/>
            </a:endParaRPr>
          </a:p>
          <a:p>
            <a:pPr marL="457200" indent="-444500">
              <a:lnSpc>
                <a:spcPct val="100000"/>
              </a:lnSpc>
              <a:spcBef>
                <a:spcPts val="140"/>
              </a:spcBef>
              <a:buChar char="•"/>
              <a:tabLst>
                <a:tab pos="457200" algn="l"/>
              </a:tabLst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27939" y="5524500"/>
            <a:ext cx="2357755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520">
              <a:lnSpc>
                <a:spcPts val="3329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OK</a:t>
            </a:r>
          </a:p>
          <a:p>
            <a:pPr marL="604520">
              <a:lnSpc>
                <a:spcPts val="3329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ERROR</a:t>
            </a:r>
          </a:p>
          <a:p>
            <a:pPr algn="ctr">
              <a:lnSpc>
                <a:spcPts val="4040"/>
              </a:lnSpc>
              <a:spcBef>
                <a:spcPts val="140"/>
              </a:spcBef>
            </a:pPr>
            <a:r>
              <a:rPr sz="3400" spc="-5" dirty="0">
                <a:latin typeface="Courier New"/>
                <a:cs typeface="Courier New"/>
              </a:rPr>
              <a:t>char *p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=</a:t>
            </a:r>
          </a:p>
          <a:p>
            <a:pPr marL="177800">
              <a:lnSpc>
                <a:spcPts val="3320"/>
              </a:lnSpc>
              <a:tabLst>
                <a:tab pos="1244600" algn="l"/>
              </a:tabLst>
            </a:pPr>
            <a:r>
              <a:rPr sz="2800" spc="-5" dirty="0">
                <a:latin typeface="Courier New"/>
                <a:cs typeface="Courier New"/>
              </a:rPr>
              <a:t>is</a:t>
            </a:r>
            <a:r>
              <a:rPr sz="2800" dirty="0">
                <a:latin typeface="Courier New"/>
                <a:cs typeface="Courier New"/>
              </a:rPr>
              <a:t> a	</a:t>
            </a:r>
            <a:r>
              <a:rPr sz="2800" spc="-5" dirty="0">
                <a:latin typeface="Courier New"/>
                <a:cs typeface="Courier New"/>
              </a:rPr>
              <a:t>const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0415" y="6388100"/>
            <a:ext cx="191833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040"/>
              </a:lnSpc>
            </a:pPr>
            <a:r>
              <a:rPr sz="3400" spc="-5" dirty="0">
                <a:latin typeface="Courier New"/>
                <a:cs typeface="Courier New"/>
              </a:rPr>
              <a:t>"ABCD";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ts val="3320"/>
              </a:lnSpc>
            </a:pPr>
            <a:r>
              <a:rPr sz="2800" dirty="0">
                <a:latin typeface="Courier New"/>
                <a:cs typeface="Courier New"/>
              </a:rPr>
              <a:t>char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900" y="6896100"/>
            <a:ext cx="151955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(*p)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ourier New"/>
                <a:cs typeface="Courier New"/>
              </a:rPr>
              <a:t>*p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2877" y="7327900"/>
            <a:ext cx="87884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'b';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9855" y="7327900"/>
            <a:ext cx="3653154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 ERROR! (*p)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0975" y="73279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the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34629" y="2718358"/>
            <a:ext cx="2258060" cy="74104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45"/>
              </a:spcBef>
            </a:pPr>
            <a:r>
              <a:rPr sz="3400" spc="-10" dirty="0">
                <a:latin typeface="Times New Roman"/>
                <a:cs typeface="Times New Roman"/>
              </a:rPr>
              <a:t>0xaffefado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78420" y="3693718"/>
            <a:ext cx="2258060" cy="741045"/>
          </a:xfrm>
          <a:custGeom>
            <a:avLst/>
            <a:gdLst/>
            <a:ahLst/>
            <a:cxnLst/>
            <a:rect l="l" t="t" r="r" b="b"/>
            <a:pathLst>
              <a:path w="2258059" h="741045">
                <a:moveTo>
                  <a:pt x="0" y="0"/>
                </a:moveTo>
                <a:lnTo>
                  <a:pt x="2257780" y="0"/>
                </a:lnTo>
                <a:lnTo>
                  <a:pt x="2257780" y="740562"/>
                </a:lnTo>
                <a:lnTo>
                  <a:pt x="0" y="74056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78420" y="3693718"/>
            <a:ext cx="2258060" cy="74104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565"/>
              </a:spcBef>
            </a:pPr>
            <a:r>
              <a:rPr sz="3400" dirty="0">
                <a:latin typeface="Times New Roman"/>
                <a:cs typeface="Times New Roman"/>
              </a:rPr>
              <a:t>54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4900" y="2076450"/>
            <a:ext cx="424624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400" spc="-5" dirty="0">
                <a:latin typeface="Times New Roman"/>
                <a:cs typeface="Times New Roman"/>
              </a:rPr>
              <a:t>aPointer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1440" y="3036709"/>
            <a:ext cx="3504565" cy="630555"/>
          </a:xfrm>
          <a:custGeom>
            <a:avLst/>
            <a:gdLst/>
            <a:ahLst/>
            <a:cxnLst/>
            <a:rect l="l" t="t" r="r" b="b"/>
            <a:pathLst>
              <a:path w="3504565" h="630554">
                <a:moveTo>
                  <a:pt x="0" y="0"/>
                </a:moveTo>
                <a:lnTo>
                  <a:pt x="76149" y="127"/>
                </a:lnTo>
                <a:lnTo>
                  <a:pt x="151903" y="526"/>
                </a:lnTo>
                <a:lnTo>
                  <a:pt x="227244" y="1193"/>
                </a:lnTo>
                <a:lnTo>
                  <a:pt x="302157" y="2124"/>
                </a:lnTo>
                <a:lnTo>
                  <a:pt x="376625" y="3318"/>
                </a:lnTo>
                <a:lnTo>
                  <a:pt x="450631" y="4772"/>
                </a:lnTo>
                <a:lnTo>
                  <a:pt x="524159" y="6483"/>
                </a:lnTo>
                <a:lnTo>
                  <a:pt x="597193" y="8447"/>
                </a:lnTo>
                <a:lnTo>
                  <a:pt x="669716" y="10663"/>
                </a:lnTo>
                <a:lnTo>
                  <a:pt x="741712" y="13128"/>
                </a:lnTo>
                <a:lnTo>
                  <a:pt x="813164" y="15839"/>
                </a:lnTo>
                <a:lnTo>
                  <a:pt x="884057" y="18792"/>
                </a:lnTo>
                <a:lnTo>
                  <a:pt x="954372" y="21986"/>
                </a:lnTo>
                <a:lnTo>
                  <a:pt x="1024095" y="25418"/>
                </a:lnTo>
                <a:lnTo>
                  <a:pt x="1093208" y="29084"/>
                </a:lnTo>
                <a:lnTo>
                  <a:pt x="1161695" y="32983"/>
                </a:lnTo>
                <a:lnTo>
                  <a:pt x="1229540" y="37111"/>
                </a:lnTo>
                <a:lnTo>
                  <a:pt x="1296726" y="41465"/>
                </a:lnTo>
                <a:lnTo>
                  <a:pt x="1363237" y="46044"/>
                </a:lnTo>
                <a:lnTo>
                  <a:pt x="1429057" y="50843"/>
                </a:lnTo>
                <a:lnTo>
                  <a:pt x="1494168" y="55861"/>
                </a:lnTo>
                <a:lnTo>
                  <a:pt x="1558555" y="61094"/>
                </a:lnTo>
                <a:lnTo>
                  <a:pt x="1622201" y="66540"/>
                </a:lnTo>
                <a:lnTo>
                  <a:pt x="1685090" y="72196"/>
                </a:lnTo>
                <a:lnTo>
                  <a:pt x="1747205" y="78059"/>
                </a:lnTo>
                <a:lnTo>
                  <a:pt x="1808530" y="84127"/>
                </a:lnTo>
                <a:lnTo>
                  <a:pt x="1869048" y="90397"/>
                </a:lnTo>
                <a:lnTo>
                  <a:pt x="1928744" y="96866"/>
                </a:lnTo>
                <a:lnTo>
                  <a:pt x="1987599" y="103531"/>
                </a:lnTo>
                <a:lnTo>
                  <a:pt x="2045599" y="110389"/>
                </a:lnTo>
                <a:lnTo>
                  <a:pt x="2102726" y="117439"/>
                </a:lnTo>
                <a:lnTo>
                  <a:pt x="2158965" y="124676"/>
                </a:lnTo>
                <a:lnTo>
                  <a:pt x="2214298" y="132098"/>
                </a:lnTo>
                <a:lnTo>
                  <a:pt x="2268710" y="139703"/>
                </a:lnTo>
                <a:lnTo>
                  <a:pt x="2322183" y="147488"/>
                </a:lnTo>
                <a:lnTo>
                  <a:pt x="2374702" y="155450"/>
                </a:lnTo>
                <a:lnTo>
                  <a:pt x="2426250" y="163586"/>
                </a:lnTo>
                <a:lnTo>
                  <a:pt x="2476811" y="171894"/>
                </a:lnTo>
                <a:lnTo>
                  <a:pt x="2526367" y="180370"/>
                </a:lnTo>
                <a:lnTo>
                  <a:pt x="2574904" y="189012"/>
                </a:lnTo>
                <a:lnTo>
                  <a:pt x="2622404" y="197817"/>
                </a:lnTo>
                <a:lnTo>
                  <a:pt x="2668850" y="206783"/>
                </a:lnTo>
                <a:lnTo>
                  <a:pt x="2714227" y="215907"/>
                </a:lnTo>
                <a:lnTo>
                  <a:pt x="2758518" y="225185"/>
                </a:lnTo>
                <a:lnTo>
                  <a:pt x="2801707" y="234616"/>
                </a:lnTo>
                <a:lnTo>
                  <a:pt x="2843776" y="244196"/>
                </a:lnTo>
                <a:lnTo>
                  <a:pt x="2884711" y="253923"/>
                </a:lnTo>
                <a:lnTo>
                  <a:pt x="2924493" y="263793"/>
                </a:lnTo>
                <a:lnTo>
                  <a:pt x="2963108" y="273805"/>
                </a:lnTo>
                <a:lnTo>
                  <a:pt x="3000537" y="283956"/>
                </a:lnTo>
                <a:lnTo>
                  <a:pt x="3071777" y="304660"/>
                </a:lnTo>
                <a:lnTo>
                  <a:pt x="3138082" y="325886"/>
                </a:lnTo>
                <a:lnTo>
                  <a:pt x="3199319" y="347610"/>
                </a:lnTo>
                <a:lnTo>
                  <a:pt x="3255357" y="369810"/>
                </a:lnTo>
                <a:lnTo>
                  <a:pt x="3306065" y="392465"/>
                </a:lnTo>
                <a:lnTo>
                  <a:pt x="3351312" y="415553"/>
                </a:lnTo>
                <a:lnTo>
                  <a:pt x="3390965" y="439051"/>
                </a:lnTo>
                <a:lnTo>
                  <a:pt x="3424894" y="462937"/>
                </a:lnTo>
                <a:lnTo>
                  <a:pt x="3464767" y="499446"/>
                </a:lnTo>
                <a:lnTo>
                  <a:pt x="3491019" y="536705"/>
                </a:lnTo>
                <a:lnTo>
                  <a:pt x="3503208" y="574639"/>
                </a:lnTo>
                <a:lnTo>
                  <a:pt x="3504069" y="587421"/>
                </a:lnTo>
                <a:lnTo>
                  <a:pt x="3504069" y="587674"/>
                </a:lnTo>
                <a:lnTo>
                  <a:pt x="3504069" y="587802"/>
                </a:lnTo>
                <a:lnTo>
                  <a:pt x="3504069" y="617728"/>
                </a:lnTo>
                <a:lnTo>
                  <a:pt x="3504069" y="630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1821" y="3602063"/>
            <a:ext cx="87630" cy="157480"/>
          </a:xfrm>
          <a:custGeom>
            <a:avLst/>
            <a:gdLst/>
            <a:ahLst/>
            <a:cxnLst/>
            <a:rect l="l" t="t" r="r" b="b"/>
            <a:pathLst>
              <a:path w="87629" h="157479">
                <a:moveTo>
                  <a:pt x="0" y="0"/>
                </a:moveTo>
                <a:lnTo>
                  <a:pt x="43687" y="157137"/>
                </a:lnTo>
                <a:lnTo>
                  <a:pt x="72814" y="52374"/>
                </a:lnTo>
                <a:lnTo>
                  <a:pt x="43687" y="52374"/>
                </a:lnTo>
                <a:lnTo>
                  <a:pt x="0" y="0"/>
                </a:lnTo>
                <a:close/>
              </a:path>
              <a:path w="87629" h="157479">
                <a:moveTo>
                  <a:pt x="87375" y="0"/>
                </a:moveTo>
                <a:lnTo>
                  <a:pt x="43687" y="52374"/>
                </a:lnTo>
                <a:lnTo>
                  <a:pt x="72814" y="52374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3022600"/>
            <a:ext cx="39820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70" dirty="0">
                <a:latin typeface="Times New Roman"/>
                <a:cs typeface="Times New Roman"/>
              </a:rPr>
              <a:t>aValue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71550"/>
            <a:ext cx="10932160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dirty="0"/>
              <a:t>Quiz: </a:t>
            </a:r>
            <a:r>
              <a:rPr sz="6950" spc="-90" dirty="0"/>
              <a:t>What </a:t>
            </a:r>
            <a:r>
              <a:rPr sz="6950" spc="195" dirty="0"/>
              <a:t>do </a:t>
            </a:r>
            <a:r>
              <a:rPr sz="6950" dirty="0"/>
              <a:t>these</a:t>
            </a:r>
            <a:r>
              <a:rPr sz="6950" spc="-150" dirty="0"/>
              <a:t> </a:t>
            </a:r>
            <a:r>
              <a:rPr sz="6950" spc="-75" dirty="0"/>
              <a:t>mean?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028700" y="44857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1932939" algn="l"/>
                <a:tab pos="3853179" algn="l"/>
                <a:tab pos="4402455" algn="l"/>
                <a:tab pos="4951095" algn="l"/>
              </a:tabLst>
            </a:pPr>
            <a:r>
              <a:rPr sz="3600" spc="-5" dirty="0">
                <a:latin typeface="Courier New"/>
                <a:cs typeface="Courier New"/>
              </a:rPr>
              <a:t>string p1( “Fred" </a:t>
            </a:r>
            <a:r>
              <a:rPr sz="3600" dirty="0">
                <a:latin typeface="Courier New"/>
                <a:cs typeface="Courier New"/>
              </a:rPr>
              <a:t>);  </a:t>
            </a:r>
            <a:r>
              <a:rPr sz="3600" spc="-5" dirty="0">
                <a:latin typeface="Courier New"/>
                <a:cs typeface="Courier New"/>
              </a:rPr>
              <a:t>cons</a:t>
            </a:r>
            <a:r>
              <a:rPr sz="3600" dirty="0">
                <a:latin typeface="Courier New"/>
                <a:cs typeface="Courier New"/>
              </a:rPr>
              <a:t>t strin</a:t>
            </a:r>
            <a:r>
              <a:rPr sz="3600" spc="-5" dirty="0">
                <a:latin typeface="Courier New"/>
                <a:cs typeface="Courier New"/>
              </a:rPr>
              <a:t>g</a:t>
            </a:r>
            <a:r>
              <a:rPr sz="3600" dirty="0">
                <a:latin typeface="Courier New"/>
                <a:cs typeface="Courier New"/>
              </a:rPr>
              <a:t>*	p	=	&amp;p1;  string	</a:t>
            </a:r>
            <a:r>
              <a:rPr sz="3600" spc="-5" dirty="0">
                <a:latin typeface="Courier New"/>
                <a:cs typeface="Courier New"/>
              </a:rPr>
              <a:t>const</a:t>
            </a:r>
            <a:r>
              <a:rPr sz="3600" dirty="0">
                <a:latin typeface="Courier New"/>
                <a:cs typeface="Courier New"/>
              </a:rPr>
              <a:t>* p	=	&amp;p1;  string	</a:t>
            </a:r>
            <a:r>
              <a:rPr sz="3600" spc="-5" dirty="0">
                <a:latin typeface="Courier New"/>
                <a:cs typeface="Courier New"/>
              </a:rPr>
              <a:t>*cons</a:t>
            </a:r>
            <a:r>
              <a:rPr sz="3600" dirty="0">
                <a:latin typeface="Courier New"/>
                <a:cs typeface="Courier New"/>
              </a:rPr>
              <a:t>t p	=	&amp;p1;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30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730089" y="2848889"/>
            <a:ext cx="667385" cy="263525"/>
          </a:xfrm>
          <a:custGeom>
            <a:avLst/>
            <a:gdLst/>
            <a:ahLst/>
            <a:cxnLst/>
            <a:rect l="l" t="t" r="r" b="b"/>
            <a:pathLst>
              <a:path w="667385" h="263525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667385" h="263525">
                <a:moveTo>
                  <a:pt x="163410" y="240296"/>
                </a:moveTo>
                <a:lnTo>
                  <a:pt x="7175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75" y="256933"/>
                </a:lnTo>
                <a:lnTo>
                  <a:pt x="163410" y="256933"/>
                </a:lnTo>
                <a:lnTo>
                  <a:pt x="166331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31" y="241046"/>
                </a:lnTo>
                <a:lnTo>
                  <a:pt x="163410" y="240296"/>
                </a:lnTo>
                <a:close/>
              </a:path>
              <a:path w="667385" h="263525">
                <a:moveTo>
                  <a:pt x="93586" y="85382"/>
                </a:moveTo>
                <a:lnTo>
                  <a:pt x="23964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9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667385" h="263525">
                <a:moveTo>
                  <a:pt x="298234" y="240296"/>
                </a:moveTo>
                <a:lnTo>
                  <a:pt x="235712" y="240296"/>
                </a:lnTo>
                <a:lnTo>
                  <a:pt x="232854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54" y="256133"/>
                </a:lnTo>
                <a:lnTo>
                  <a:pt x="235712" y="256933"/>
                </a:lnTo>
                <a:lnTo>
                  <a:pt x="298234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96" y="250990"/>
                </a:lnTo>
                <a:lnTo>
                  <a:pt x="305396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34" y="240296"/>
                </a:lnTo>
                <a:close/>
              </a:path>
              <a:path w="667385" h="263525">
                <a:moveTo>
                  <a:pt x="421081" y="240296"/>
                </a:moveTo>
                <a:lnTo>
                  <a:pt x="368185" y="240296"/>
                </a:lnTo>
                <a:lnTo>
                  <a:pt x="365264" y="241046"/>
                </a:lnTo>
                <a:lnTo>
                  <a:pt x="361810" y="244094"/>
                </a:lnTo>
                <a:lnTo>
                  <a:pt x="360946" y="246100"/>
                </a:lnTo>
                <a:lnTo>
                  <a:pt x="360946" y="250990"/>
                </a:lnTo>
                <a:lnTo>
                  <a:pt x="361810" y="252971"/>
                </a:lnTo>
                <a:lnTo>
                  <a:pt x="365264" y="256133"/>
                </a:lnTo>
                <a:lnTo>
                  <a:pt x="368185" y="256933"/>
                </a:lnTo>
                <a:lnTo>
                  <a:pt x="421081" y="256933"/>
                </a:lnTo>
                <a:lnTo>
                  <a:pt x="423938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38" y="241046"/>
                </a:lnTo>
                <a:lnTo>
                  <a:pt x="421081" y="240296"/>
                </a:lnTo>
                <a:close/>
              </a:path>
              <a:path w="667385" h="263525">
                <a:moveTo>
                  <a:pt x="275336" y="85382"/>
                </a:moveTo>
                <a:lnTo>
                  <a:pt x="240487" y="85382"/>
                </a:lnTo>
                <a:lnTo>
                  <a:pt x="237629" y="86169"/>
                </a:lnTo>
                <a:lnTo>
                  <a:pt x="234187" y="89344"/>
                </a:lnTo>
                <a:lnTo>
                  <a:pt x="233459" y="91015"/>
                </a:lnTo>
                <a:lnTo>
                  <a:pt x="233351" y="96278"/>
                </a:lnTo>
                <a:lnTo>
                  <a:pt x="234187" y="98259"/>
                </a:lnTo>
                <a:lnTo>
                  <a:pt x="237629" y="101422"/>
                </a:lnTo>
                <a:lnTo>
                  <a:pt x="240487" y="102222"/>
                </a:lnTo>
                <a:lnTo>
                  <a:pt x="258610" y="102222"/>
                </a:lnTo>
                <a:lnTo>
                  <a:pt x="258610" y="240296"/>
                </a:lnTo>
                <a:lnTo>
                  <a:pt x="275336" y="240296"/>
                </a:lnTo>
                <a:lnTo>
                  <a:pt x="275336" y="135890"/>
                </a:lnTo>
                <a:lnTo>
                  <a:pt x="285937" y="123950"/>
                </a:lnTo>
                <a:lnTo>
                  <a:pt x="295244" y="114474"/>
                </a:lnTo>
                <a:lnTo>
                  <a:pt x="299740" y="110540"/>
                </a:lnTo>
                <a:lnTo>
                  <a:pt x="275336" y="110540"/>
                </a:lnTo>
                <a:lnTo>
                  <a:pt x="275336" y="85382"/>
                </a:lnTo>
                <a:close/>
              </a:path>
              <a:path w="667385" h="263525">
                <a:moveTo>
                  <a:pt x="385064" y="96278"/>
                </a:moveTo>
                <a:lnTo>
                  <a:pt x="338645" y="96278"/>
                </a:lnTo>
                <a:lnTo>
                  <a:pt x="348954" y="97040"/>
                </a:lnTo>
                <a:lnTo>
                  <a:pt x="358163" y="99325"/>
                </a:lnTo>
                <a:lnTo>
                  <a:pt x="385424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2" y="121210"/>
                </a:lnTo>
                <a:lnTo>
                  <a:pt x="397863" y="114198"/>
                </a:lnTo>
                <a:lnTo>
                  <a:pt x="393903" y="107276"/>
                </a:lnTo>
                <a:lnTo>
                  <a:pt x="389240" y="100878"/>
                </a:lnTo>
                <a:lnTo>
                  <a:pt x="385064" y="96278"/>
                </a:lnTo>
                <a:close/>
              </a:path>
              <a:path w="667385" h="263525">
                <a:moveTo>
                  <a:pt x="338848" y="79438"/>
                </a:moveTo>
                <a:lnTo>
                  <a:pt x="299705" y="90220"/>
                </a:lnTo>
                <a:lnTo>
                  <a:pt x="275336" y="110540"/>
                </a:lnTo>
                <a:lnTo>
                  <a:pt x="299740" y="110540"/>
                </a:lnTo>
                <a:lnTo>
                  <a:pt x="303259" y="107461"/>
                </a:lnTo>
                <a:lnTo>
                  <a:pt x="309981" y="102908"/>
                </a:lnTo>
                <a:lnTo>
                  <a:pt x="316324" y="100007"/>
                </a:lnTo>
                <a:lnTo>
                  <a:pt x="323218" y="97936"/>
                </a:lnTo>
                <a:lnTo>
                  <a:pt x="330659" y="96693"/>
                </a:lnTo>
                <a:lnTo>
                  <a:pt x="338645" y="96278"/>
                </a:lnTo>
                <a:lnTo>
                  <a:pt x="385064" y="96278"/>
                </a:lnTo>
                <a:lnTo>
                  <a:pt x="384319" y="95457"/>
                </a:lnTo>
                <a:lnTo>
                  <a:pt x="348192" y="79945"/>
                </a:lnTo>
                <a:lnTo>
                  <a:pt x="338848" y="79438"/>
                </a:lnTo>
                <a:close/>
              </a:path>
              <a:path w="667385" h="263525">
                <a:moveTo>
                  <a:pt x="539711" y="102222"/>
                </a:moveTo>
                <a:lnTo>
                  <a:pt x="522782" y="102222"/>
                </a:lnTo>
                <a:lnTo>
                  <a:pt x="522782" y="212953"/>
                </a:lnTo>
                <a:lnTo>
                  <a:pt x="540105" y="249796"/>
                </a:lnTo>
                <a:lnTo>
                  <a:pt x="586701" y="263461"/>
                </a:lnTo>
                <a:lnTo>
                  <a:pt x="598081" y="262985"/>
                </a:lnTo>
                <a:lnTo>
                  <a:pt x="644939" y="252098"/>
                </a:lnTo>
                <a:lnTo>
                  <a:pt x="656985" y="246824"/>
                </a:lnTo>
                <a:lnTo>
                  <a:pt x="585508" y="246824"/>
                </a:lnTo>
                <a:lnTo>
                  <a:pt x="574935" y="246219"/>
                </a:lnTo>
                <a:lnTo>
                  <a:pt x="540438" y="219885"/>
                </a:lnTo>
                <a:lnTo>
                  <a:pt x="539711" y="212953"/>
                </a:lnTo>
                <a:lnTo>
                  <a:pt x="539711" y="102222"/>
                </a:lnTo>
                <a:close/>
              </a:path>
              <a:path w="667385" h="263525">
                <a:moveTo>
                  <a:pt x="661492" y="227812"/>
                </a:moveTo>
                <a:lnTo>
                  <a:pt x="657644" y="227812"/>
                </a:lnTo>
                <a:lnTo>
                  <a:pt x="655459" y="228663"/>
                </a:lnTo>
                <a:lnTo>
                  <a:pt x="652805" y="230390"/>
                </a:lnTo>
                <a:lnTo>
                  <a:pt x="646780" y="233474"/>
                </a:lnTo>
                <a:lnTo>
                  <a:pt x="603126" y="245565"/>
                </a:lnTo>
                <a:lnTo>
                  <a:pt x="585508" y="246824"/>
                </a:lnTo>
                <a:lnTo>
                  <a:pt x="656985" y="246824"/>
                </a:lnTo>
                <a:lnTo>
                  <a:pt x="660421" y="245016"/>
                </a:lnTo>
                <a:lnTo>
                  <a:pt x="664743" y="241680"/>
                </a:lnTo>
                <a:lnTo>
                  <a:pt x="666470" y="239953"/>
                </a:lnTo>
                <a:lnTo>
                  <a:pt x="667334" y="238112"/>
                </a:lnTo>
                <a:lnTo>
                  <a:pt x="667281" y="233756"/>
                </a:lnTo>
                <a:lnTo>
                  <a:pt x="666534" y="231940"/>
                </a:lnTo>
                <a:lnTo>
                  <a:pt x="663359" y="228638"/>
                </a:lnTo>
                <a:lnTo>
                  <a:pt x="661492" y="227812"/>
                </a:lnTo>
                <a:close/>
              </a:path>
              <a:path w="667385" h="263525">
                <a:moveTo>
                  <a:pt x="634479" y="85382"/>
                </a:moveTo>
                <a:lnTo>
                  <a:pt x="487934" y="85382"/>
                </a:lnTo>
                <a:lnTo>
                  <a:pt x="485089" y="86169"/>
                </a:lnTo>
                <a:lnTo>
                  <a:pt x="481634" y="89344"/>
                </a:lnTo>
                <a:lnTo>
                  <a:pt x="480771" y="91325"/>
                </a:lnTo>
                <a:lnTo>
                  <a:pt x="480798" y="96278"/>
                </a:lnTo>
                <a:lnTo>
                  <a:pt x="481634" y="98259"/>
                </a:lnTo>
                <a:lnTo>
                  <a:pt x="485089" y="101422"/>
                </a:lnTo>
                <a:lnTo>
                  <a:pt x="487934" y="102222"/>
                </a:lnTo>
                <a:lnTo>
                  <a:pt x="634479" y="102222"/>
                </a:lnTo>
                <a:lnTo>
                  <a:pt x="637336" y="101422"/>
                </a:lnTo>
                <a:lnTo>
                  <a:pt x="640791" y="98259"/>
                </a:lnTo>
                <a:lnTo>
                  <a:pt x="641654" y="96278"/>
                </a:lnTo>
                <a:lnTo>
                  <a:pt x="641627" y="91325"/>
                </a:lnTo>
                <a:lnTo>
                  <a:pt x="640791" y="89344"/>
                </a:lnTo>
                <a:lnTo>
                  <a:pt x="637336" y="86169"/>
                </a:lnTo>
                <a:lnTo>
                  <a:pt x="634479" y="85382"/>
                </a:lnTo>
                <a:close/>
              </a:path>
              <a:path w="667385" h="263525">
                <a:moveTo>
                  <a:pt x="533666" y="25158"/>
                </a:moveTo>
                <a:lnTo>
                  <a:pt x="528751" y="25158"/>
                </a:lnTo>
                <a:lnTo>
                  <a:pt x="526770" y="26022"/>
                </a:lnTo>
                <a:lnTo>
                  <a:pt x="523582" y="29451"/>
                </a:lnTo>
                <a:lnTo>
                  <a:pt x="522782" y="32296"/>
                </a:lnTo>
                <a:lnTo>
                  <a:pt x="522782" y="85382"/>
                </a:lnTo>
                <a:lnTo>
                  <a:pt x="539711" y="85382"/>
                </a:lnTo>
                <a:lnTo>
                  <a:pt x="539711" y="32296"/>
                </a:lnTo>
                <a:lnTo>
                  <a:pt x="538911" y="29451"/>
                </a:lnTo>
                <a:lnTo>
                  <a:pt x="535724" y="26022"/>
                </a:lnTo>
                <a:lnTo>
                  <a:pt x="533666" y="2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751" y="2848889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19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19">
                <a:moveTo>
                  <a:pt x="163398" y="240296"/>
                </a:moveTo>
                <a:lnTo>
                  <a:pt x="7162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19">
                <a:moveTo>
                  <a:pt x="93573" y="85382"/>
                </a:moveTo>
                <a:lnTo>
                  <a:pt x="23952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209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19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510" y="98259"/>
                </a:lnTo>
                <a:lnTo>
                  <a:pt x="298818" y="104724"/>
                </a:lnTo>
                <a:lnTo>
                  <a:pt x="298871" y="119913"/>
                </a:lnTo>
                <a:lnTo>
                  <a:pt x="301447" y="126060"/>
                </a:lnTo>
                <a:lnTo>
                  <a:pt x="311924" y="136626"/>
                </a:lnTo>
                <a:lnTo>
                  <a:pt x="318262" y="139268"/>
                </a:lnTo>
                <a:lnTo>
                  <a:pt x="340372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85" y="104724"/>
                </a:lnTo>
                <a:lnTo>
                  <a:pt x="357327" y="98590"/>
                </a:lnTo>
                <a:lnTo>
                  <a:pt x="346837" y="88023"/>
                </a:lnTo>
                <a:lnTo>
                  <a:pt x="340499" y="85382"/>
                </a:lnTo>
                <a:close/>
              </a:path>
              <a:path w="360045" h="299719">
                <a:moveTo>
                  <a:pt x="349199" y="197103"/>
                </a:moveTo>
                <a:lnTo>
                  <a:pt x="296633" y="197103"/>
                </a:lnTo>
                <a:lnTo>
                  <a:pt x="270344" y="283082"/>
                </a:lnTo>
                <a:lnTo>
                  <a:pt x="269544" y="285584"/>
                </a:lnTo>
                <a:lnTo>
                  <a:pt x="269151" y="287629"/>
                </a:lnTo>
                <a:lnTo>
                  <a:pt x="269151" y="291985"/>
                </a:lnTo>
                <a:lnTo>
                  <a:pt x="270217" y="294373"/>
                </a:lnTo>
                <a:lnTo>
                  <a:pt x="274459" y="298335"/>
                </a:lnTo>
                <a:lnTo>
                  <a:pt x="277113" y="299326"/>
                </a:lnTo>
                <a:lnTo>
                  <a:pt x="282562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49" y="289026"/>
                </a:lnTo>
                <a:lnTo>
                  <a:pt x="349199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6058" y="2874048"/>
            <a:ext cx="1160780" cy="238760"/>
          </a:xfrm>
          <a:custGeom>
            <a:avLst/>
            <a:gdLst/>
            <a:ahLst/>
            <a:cxnLst/>
            <a:rect l="l" t="t" r="r" b="b"/>
            <a:pathLst>
              <a:path w="1160779" h="238760">
                <a:moveTo>
                  <a:pt x="93586" y="54279"/>
                </a:moveTo>
                <a:lnTo>
                  <a:pt x="40740" y="69212"/>
                </a:lnTo>
                <a:lnTo>
                  <a:pt x="6646" y="110790"/>
                </a:lnTo>
                <a:lnTo>
                  <a:pt x="0" y="147586"/>
                </a:lnTo>
                <a:lnTo>
                  <a:pt x="1624" y="166434"/>
                </a:lnTo>
                <a:lnTo>
                  <a:pt x="25984" y="212661"/>
                </a:lnTo>
                <a:lnTo>
                  <a:pt x="73082" y="236700"/>
                </a:lnTo>
                <a:lnTo>
                  <a:pt x="92392" y="238302"/>
                </a:lnTo>
                <a:lnTo>
                  <a:pt x="111840" y="236978"/>
                </a:lnTo>
                <a:lnTo>
                  <a:pt x="130368" y="233006"/>
                </a:lnTo>
                <a:lnTo>
                  <a:pt x="147978" y="226387"/>
                </a:lnTo>
                <a:lnTo>
                  <a:pt x="156480" y="221665"/>
                </a:lnTo>
                <a:lnTo>
                  <a:pt x="93192" y="221665"/>
                </a:lnTo>
                <a:lnTo>
                  <a:pt x="77050" y="220353"/>
                </a:lnTo>
                <a:lnTo>
                  <a:pt x="38036" y="200672"/>
                </a:lnTo>
                <a:lnTo>
                  <a:pt x="18059" y="162823"/>
                </a:lnTo>
                <a:lnTo>
                  <a:pt x="16725" y="147383"/>
                </a:lnTo>
                <a:lnTo>
                  <a:pt x="17933" y="132848"/>
                </a:lnTo>
                <a:lnTo>
                  <a:pt x="36042" y="94297"/>
                </a:lnTo>
                <a:lnTo>
                  <a:pt x="75095" y="72567"/>
                </a:lnTo>
                <a:lnTo>
                  <a:pt x="92595" y="71120"/>
                </a:lnTo>
                <a:lnTo>
                  <a:pt x="149862" y="71120"/>
                </a:lnTo>
                <a:lnTo>
                  <a:pt x="144283" y="67095"/>
                </a:lnTo>
                <a:lnTo>
                  <a:pt x="128925" y="59975"/>
                </a:lnTo>
                <a:lnTo>
                  <a:pt x="112026" y="55703"/>
                </a:lnTo>
                <a:lnTo>
                  <a:pt x="93586" y="54279"/>
                </a:lnTo>
                <a:close/>
              </a:path>
              <a:path w="1160779" h="238760">
                <a:moveTo>
                  <a:pt x="179070" y="187591"/>
                </a:moveTo>
                <a:lnTo>
                  <a:pt x="174688" y="187591"/>
                </a:lnTo>
                <a:lnTo>
                  <a:pt x="172237" y="188912"/>
                </a:lnTo>
                <a:lnTo>
                  <a:pt x="169443" y="191554"/>
                </a:lnTo>
                <a:lnTo>
                  <a:pt x="160984" y="198971"/>
                </a:lnTo>
                <a:lnTo>
                  <a:pt x="122844" y="217658"/>
                </a:lnTo>
                <a:lnTo>
                  <a:pt x="93192" y="221665"/>
                </a:lnTo>
                <a:lnTo>
                  <a:pt x="156480" y="221665"/>
                </a:lnTo>
                <a:lnTo>
                  <a:pt x="184772" y="195516"/>
                </a:lnTo>
                <a:lnTo>
                  <a:pt x="184772" y="193268"/>
                </a:lnTo>
                <a:lnTo>
                  <a:pt x="184010" y="191389"/>
                </a:lnTo>
                <a:lnTo>
                  <a:pt x="180962" y="188353"/>
                </a:lnTo>
                <a:lnTo>
                  <a:pt x="179070" y="187591"/>
                </a:lnTo>
                <a:close/>
              </a:path>
              <a:path w="1160779" h="238760">
                <a:moveTo>
                  <a:pt x="149862" y="71120"/>
                </a:moveTo>
                <a:lnTo>
                  <a:pt x="92595" y="71120"/>
                </a:lnTo>
                <a:lnTo>
                  <a:pt x="106576" y="71912"/>
                </a:lnTo>
                <a:lnTo>
                  <a:pt x="119049" y="74290"/>
                </a:lnTo>
                <a:lnTo>
                  <a:pt x="152846" y="96820"/>
                </a:lnTo>
                <a:lnTo>
                  <a:pt x="158356" y="114109"/>
                </a:lnTo>
                <a:lnTo>
                  <a:pt x="159257" y="116649"/>
                </a:lnTo>
                <a:lnTo>
                  <a:pt x="162305" y="119684"/>
                </a:lnTo>
                <a:lnTo>
                  <a:pt x="164198" y="120446"/>
                </a:lnTo>
                <a:lnTo>
                  <a:pt x="168986" y="120446"/>
                </a:lnTo>
                <a:lnTo>
                  <a:pt x="171005" y="119583"/>
                </a:lnTo>
                <a:lnTo>
                  <a:pt x="174053" y="116154"/>
                </a:lnTo>
                <a:lnTo>
                  <a:pt x="174891" y="113245"/>
                </a:lnTo>
                <a:lnTo>
                  <a:pt x="174991" y="77063"/>
                </a:lnTo>
                <a:lnTo>
                  <a:pt x="158102" y="77063"/>
                </a:lnTo>
                <a:lnTo>
                  <a:pt x="149862" y="71120"/>
                </a:lnTo>
                <a:close/>
              </a:path>
              <a:path w="1160779" h="238760">
                <a:moveTo>
                  <a:pt x="168986" y="60223"/>
                </a:moveTo>
                <a:lnTo>
                  <a:pt x="164071" y="60223"/>
                </a:lnTo>
                <a:lnTo>
                  <a:pt x="162077" y="61087"/>
                </a:lnTo>
                <a:lnTo>
                  <a:pt x="158889" y="64516"/>
                </a:lnTo>
                <a:lnTo>
                  <a:pt x="158191" y="67095"/>
                </a:lnTo>
                <a:lnTo>
                  <a:pt x="158102" y="77063"/>
                </a:lnTo>
                <a:lnTo>
                  <a:pt x="174991" y="77063"/>
                </a:lnTo>
                <a:lnTo>
                  <a:pt x="174929" y="67095"/>
                </a:lnTo>
                <a:lnTo>
                  <a:pt x="174231" y="64516"/>
                </a:lnTo>
                <a:lnTo>
                  <a:pt x="171043" y="61087"/>
                </a:lnTo>
                <a:lnTo>
                  <a:pt x="168986" y="60223"/>
                </a:lnTo>
                <a:close/>
              </a:path>
              <a:path w="1160779" h="238760">
                <a:moveTo>
                  <a:pt x="333070" y="54279"/>
                </a:moveTo>
                <a:lnTo>
                  <a:pt x="281149" y="69490"/>
                </a:lnTo>
                <a:lnTo>
                  <a:pt x="246316" y="111107"/>
                </a:lnTo>
                <a:lnTo>
                  <a:pt x="239496" y="146392"/>
                </a:lnTo>
                <a:lnTo>
                  <a:pt x="241201" y="164635"/>
                </a:lnTo>
                <a:lnTo>
                  <a:pt x="266776" y="211264"/>
                </a:lnTo>
                <a:lnTo>
                  <a:pt x="314353" y="236619"/>
                </a:lnTo>
                <a:lnTo>
                  <a:pt x="333070" y="238302"/>
                </a:lnTo>
                <a:lnTo>
                  <a:pt x="351700" y="236614"/>
                </a:lnTo>
                <a:lnTo>
                  <a:pt x="368929" y="231546"/>
                </a:lnTo>
                <a:lnTo>
                  <a:pt x="384687" y="223150"/>
                </a:lnTo>
                <a:lnTo>
                  <a:pt x="386501" y="221665"/>
                </a:lnTo>
                <a:lnTo>
                  <a:pt x="332879" y="221665"/>
                </a:lnTo>
                <a:lnTo>
                  <a:pt x="317537" y="220279"/>
                </a:lnTo>
                <a:lnTo>
                  <a:pt x="278612" y="199478"/>
                </a:lnTo>
                <a:lnTo>
                  <a:pt x="257622" y="161299"/>
                </a:lnTo>
                <a:lnTo>
                  <a:pt x="256222" y="146392"/>
                </a:lnTo>
                <a:lnTo>
                  <a:pt x="257622" y="131402"/>
                </a:lnTo>
                <a:lnTo>
                  <a:pt x="278612" y="93205"/>
                </a:lnTo>
                <a:lnTo>
                  <a:pt x="317537" y="72500"/>
                </a:lnTo>
                <a:lnTo>
                  <a:pt x="332879" y="71120"/>
                </a:lnTo>
                <a:lnTo>
                  <a:pt x="386749" y="71120"/>
                </a:lnTo>
                <a:lnTo>
                  <a:pt x="384687" y="69431"/>
                </a:lnTo>
                <a:lnTo>
                  <a:pt x="368887" y="61013"/>
                </a:lnTo>
                <a:lnTo>
                  <a:pt x="351682" y="55963"/>
                </a:lnTo>
                <a:lnTo>
                  <a:pt x="333070" y="54279"/>
                </a:lnTo>
                <a:close/>
              </a:path>
              <a:path w="1160779" h="238760">
                <a:moveTo>
                  <a:pt x="386749" y="71120"/>
                </a:moveTo>
                <a:lnTo>
                  <a:pt x="332879" y="71120"/>
                </a:lnTo>
                <a:lnTo>
                  <a:pt x="348238" y="72500"/>
                </a:lnTo>
                <a:lnTo>
                  <a:pt x="362420" y="76642"/>
                </a:lnTo>
                <a:lnTo>
                  <a:pt x="396933" y="104678"/>
                </a:lnTo>
                <a:lnTo>
                  <a:pt x="409524" y="146392"/>
                </a:lnTo>
                <a:lnTo>
                  <a:pt x="408126" y="161382"/>
                </a:lnTo>
                <a:lnTo>
                  <a:pt x="387134" y="199580"/>
                </a:lnTo>
                <a:lnTo>
                  <a:pt x="348214" y="220286"/>
                </a:lnTo>
                <a:lnTo>
                  <a:pt x="332879" y="221665"/>
                </a:lnTo>
                <a:lnTo>
                  <a:pt x="386501" y="221665"/>
                </a:lnTo>
                <a:lnTo>
                  <a:pt x="419612" y="181656"/>
                </a:lnTo>
                <a:lnTo>
                  <a:pt x="426453" y="146392"/>
                </a:lnTo>
                <a:lnTo>
                  <a:pt x="424743" y="127983"/>
                </a:lnTo>
                <a:lnTo>
                  <a:pt x="419612" y="110985"/>
                </a:lnTo>
                <a:lnTo>
                  <a:pt x="411060" y="95397"/>
                </a:lnTo>
                <a:lnTo>
                  <a:pt x="399084" y="81216"/>
                </a:lnTo>
                <a:lnTo>
                  <a:pt x="386749" y="71120"/>
                </a:lnTo>
                <a:close/>
              </a:path>
              <a:path w="1160779" h="238760">
                <a:moveTo>
                  <a:pt x="546480" y="215138"/>
                </a:moveTo>
                <a:lnTo>
                  <a:pt x="483958" y="215138"/>
                </a:lnTo>
                <a:lnTo>
                  <a:pt x="481101" y="215887"/>
                </a:lnTo>
                <a:lnTo>
                  <a:pt x="477647" y="218935"/>
                </a:lnTo>
                <a:lnTo>
                  <a:pt x="476783" y="220941"/>
                </a:lnTo>
                <a:lnTo>
                  <a:pt x="476783" y="225831"/>
                </a:lnTo>
                <a:lnTo>
                  <a:pt x="477647" y="227812"/>
                </a:lnTo>
                <a:lnTo>
                  <a:pt x="481101" y="230974"/>
                </a:lnTo>
                <a:lnTo>
                  <a:pt x="483958" y="231775"/>
                </a:lnTo>
                <a:lnTo>
                  <a:pt x="546480" y="231775"/>
                </a:lnTo>
                <a:lnTo>
                  <a:pt x="549325" y="230974"/>
                </a:lnTo>
                <a:lnTo>
                  <a:pt x="552780" y="227812"/>
                </a:lnTo>
                <a:lnTo>
                  <a:pt x="553643" y="225831"/>
                </a:lnTo>
                <a:lnTo>
                  <a:pt x="553643" y="220941"/>
                </a:lnTo>
                <a:lnTo>
                  <a:pt x="552780" y="218935"/>
                </a:lnTo>
                <a:lnTo>
                  <a:pt x="549325" y="215887"/>
                </a:lnTo>
                <a:lnTo>
                  <a:pt x="546480" y="215138"/>
                </a:lnTo>
                <a:close/>
              </a:path>
              <a:path w="1160779" h="238760">
                <a:moveTo>
                  <a:pt x="669328" y="215138"/>
                </a:moveTo>
                <a:lnTo>
                  <a:pt x="616432" y="215138"/>
                </a:lnTo>
                <a:lnTo>
                  <a:pt x="613511" y="215887"/>
                </a:lnTo>
                <a:lnTo>
                  <a:pt x="610057" y="218935"/>
                </a:lnTo>
                <a:lnTo>
                  <a:pt x="609193" y="220941"/>
                </a:lnTo>
                <a:lnTo>
                  <a:pt x="609193" y="225831"/>
                </a:lnTo>
                <a:lnTo>
                  <a:pt x="610057" y="227812"/>
                </a:lnTo>
                <a:lnTo>
                  <a:pt x="613511" y="230974"/>
                </a:lnTo>
                <a:lnTo>
                  <a:pt x="616432" y="231775"/>
                </a:lnTo>
                <a:lnTo>
                  <a:pt x="669328" y="231775"/>
                </a:lnTo>
                <a:lnTo>
                  <a:pt x="672185" y="230974"/>
                </a:lnTo>
                <a:lnTo>
                  <a:pt x="675627" y="227812"/>
                </a:lnTo>
                <a:lnTo>
                  <a:pt x="676490" y="225831"/>
                </a:lnTo>
                <a:lnTo>
                  <a:pt x="676490" y="220941"/>
                </a:lnTo>
                <a:lnTo>
                  <a:pt x="675627" y="218935"/>
                </a:lnTo>
                <a:lnTo>
                  <a:pt x="672185" y="215887"/>
                </a:lnTo>
                <a:lnTo>
                  <a:pt x="669328" y="215138"/>
                </a:lnTo>
                <a:close/>
              </a:path>
              <a:path w="1160779" h="238760">
                <a:moveTo>
                  <a:pt x="523582" y="60223"/>
                </a:moveTo>
                <a:lnTo>
                  <a:pt x="488734" y="60223"/>
                </a:lnTo>
                <a:lnTo>
                  <a:pt x="485876" y="61010"/>
                </a:lnTo>
                <a:lnTo>
                  <a:pt x="482434" y="64185"/>
                </a:lnTo>
                <a:lnTo>
                  <a:pt x="481706" y="65857"/>
                </a:lnTo>
                <a:lnTo>
                  <a:pt x="481598" y="71120"/>
                </a:lnTo>
                <a:lnTo>
                  <a:pt x="482434" y="73101"/>
                </a:lnTo>
                <a:lnTo>
                  <a:pt x="485876" y="76263"/>
                </a:lnTo>
                <a:lnTo>
                  <a:pt x="488734" y="77063"/>
                </a:lnTo>
                <a:lnTo>
                  <a:pt x="506856" y="77063"/>
                </a:lnTo>
                <a:lnTo>
                  <a:pt x="506856" y="215138"/>
                </a:lnTo>
                <a:lnTo>
                  <a:pt x="523582" y="215138"/>
                </a:lnTo>
                <a:lnTo>
                  <a:pt x="523582" y="110731"/>
                </a:lnTo>
                <a:lnTo>
                  <a:pt x="534184" y="98791"/>
                </a:lnTo>
                <a:lnTo>
                  <a:pt x="543491" y="89315"/>
                </a:lnTo>
                <a:lnTo>
                  <a:pt x="547987" y="85382"/>
                </a:lnTo>
                <a:lnTo>
                  <a:pt x="523582" y="85382"/>
                </a:lnTo>
                <a:lnTo>
                  <a:pt x="523582" y="60223"/>
                </a:lnTo>
                <a:close/>
              </a:path>
              <a:path w="1160779" h="238760">
                <a:moveTo>
                  <a:pt x="633311" y="71120"/>
                </a:moveTo>
                <a:lnTo>
                  <a:pt x="586892" y="71120"/>
                </a:lnTo>
                <a:lnTo>
                  <a:pt x="597201" y="71881"/>
                </a:lnTo>
                <a:lnTo>
                  <a:pt x="606410" y="74166"/>
                </a:lnTo>
                <a:lnTo>
                  <a:pt x="633671" y="104641"/>
                </a:lnTo>
                <a:lnTo>
                  <a:pt x="634479" y="113118"/>
                </a:lnTo>
                <a:lnTo>
                  <a:pt x="634479" y="215138"/>
                </a:lnTo>
                <a:lnTo>
                  <a:pt x="651205" y="215138"/>
                </a:lnTo>
                <a:lnTo>
                  <a:pt x="651205" y="110337"/>
                </a:lnTo>
                <a:lnTo>
                  <a:pt x="650638" y="103151"/>
                </a:lnTo>
                <a:lnTo>
                  <a:pt x="648939" y="96051"/>
                </a:lnTo>
                <a:lnTo>
                  <a:pt x="646109" y="89040"/>
                </a:lnTo>
                <a:lnTo>
                  <a:pt x="642150" y="82118"/>
                </a:lnTo>
                <a:lnTo>
                  <a:pt x="637487" y="75719"/>
                </a:lnTo>
                <a:lnTo>
                  <a:pt x="633311" y="71120"/>
                </a:lnTo>
                <a:close/>
              </a:path>
              <a:path w="1160779" h="238760">
                <a:moveTo>
                  <a:pt x="587095" y="54279"/>
                </a:moveTo>
                <a:lnTo>
                  <a:pt x="547959" y="65061"/>
                </a:lnTo>
                <a:lnTo>
                  <a:pt x="523582" y="85382"/>
                </a:lnTo>
                <a:lnTo>
                  <a:pt x="547987" y="85382"/>
                </a:lnTo>
                <a:lnTo>
                  <a:pt x="551506" y="82302"/>
                </a:lnTo>
                <a:lnTo>
                  <a:pt x="558228" y="77749"/>
                </a:lnTo>
                <a:lnTo>
                  <a:pt x="564571" y="74849"/>
                </a:lnTo>
                <a:lnTo>
                  <a:pt x="571465" y="72777"/>
                </a:lnTo>
                <a:lnTo>
                  <a:pt x="578906" y="71534"/>
                </a:lnTo>
                <a:lnTo>
                  <a:pt x="586892" y="71120"/>
                </a:lnTo>
                <a:lnTo>
                  <a:pt x="633311" y="71120"/>
                </a:lnTo>
                <a:lnTo>
                  <a:pt x="632566" y="70299"/>
                </a:lnTo>
                <a:lnTo>
                  <a:pt x="596439" y="54787"/>
                </a:lnTo>
                <a:lnTo>
                  <a:pt x="587095" y="54279"/>
                </a:lnTo>
                <a:close/>
              </a:path>
              <a:path w="1160779" h="238760">
                <a:moveTo>
                  <a:pt x="793571" y="218300"/>
                </a:moveTo>
                <a:lnTo>
                  <a:pt x="757885" y="218300"/>
                </a:lnTo>
                <a:lnTo>
                  <a:pt x="771427" y="227051"/>
                </a:lnTo>
                <a:lnTo>
                  <a:pt x="786758" y="233302"/>
                </a:lnTo>
                <a:lnTo>
                  <a:pt x="803880" y="237052"/>
                </a:lnTo>
                <a:lnTo>
                  <a:pt x="822794" y="238302"/>
                </a:lnTo>
                <a:lnTo>
                  <a:pt x="841411" y="237269"/>
                </a:lnTo>
                <a:lnTo>
                  <a:pt x="857638" y="234168"/>
                </a:lnTo>
                <a:lnTo>
                  <a:pt x="871477" y="229001"/>
                </a:lnTo>
                <a:lnTo>
                  <a:pt x="882929" y="221767"/>
                </a:lnTo>
                <a:lnTo>
                  <a:pt x="822198" y="221665"/>
                </a:lnTo>
                <a:lnTo>
                  <a:pt x="811577" y="221275"/>
                </a:lnTo>
                <a:lnTo>
                  <a:pt x="801816" y="220105"/>
                </a:lnTo>
                <a:lnTo>
                  <a:pt x="793571" y="218300"/>
                </a:lnTo>
                <a:close/>
              </a:path>
              <a:path w="1160779" h="238760">
                <a:moveTo>
                  <a:pt x="751916" y="175310"/>
                </a:moveTo>
                <a:lnTo>
                  <a:pt x="747001" y="175310"/>
                </a:lnTo>
                <a:lnTo>
                  <a:pt x="744981" y="176174"/>
                </a:lnTo>
                <a:lnTo>
                  <a:pt x="741933" y="179603"/>
                </a:lnTo>
                <a:lnTo>
                  <a:pt x="741159" y="182448"/>
                </a:lnTo>
                <a:lnTo>
                  <a:pt x="741159" y="224637"/>
                </a:lnTo>
                <a:lnTo>
                  <a:pt x="741959" y="227482"/>
                </a:lnTo>
                <a:lnTo>
                  <a:pt x="745147" y="230911"/>
                </a:lnTo>
                <a:lnTo>
                  <a:pt x="747140" y="231775"/>
                </a:lnTo>
                <a:lnTo>
                  <a:pt x="751255" y="231775"/>
                </a:lnTo>
                <a:lnTo>
                  <a:pt x="757885" y="222796"/>
                </a:lnTo>
                <a:lnTo>
                  <a:pt x="757885" y="218300"/>
                </a:lnTo>
                <a:lnTo>
                  <a:pt x="793571" y="218300"/>
                </a:lnTo>
                <a:lnTo>
                  <a:pt x="759612" y="195579"/>
                </a:lnTo>
                <a:lnTo>
                  <a:pt x="758088" y="181648"/>
                </a:lnTo>
                <a:lnTo>
                  <a:pt x="757262" y="179438"/>
                </a:lnTo>
                <a:lnTo>
                  <a:pt x="753935" y="176136"/>
                </a:lnTo>
                <a:lnTo>
                  <a:pt x="751916" y="175310"/>
                </a:lnTo>
                <a:close/>
              </a:path>
              <a:path w="1160779" h="238760">
                <a:moveTo>
                  <a:pt x="821207" y="54279"/>
                </a:moveTo>
                <a:lnTo>
                  <a:pt x="781889" y="61357"/>
                </a:lnTo>
                <a:lnTo>
                  <a:pt x="751050" y="90691"/>
                </a:lnTo>
                <a:lnTo>
                  <a:pt x="749731" y="100838"/>
                </a:lnTo>
                <a:lnTo>
                  <a:pt x="749731" y="108750"/>
                </a:lnTo>
                <a:lnTo>
                  <a:pt x="778395" y="138468"/>
                </a:lnTo>
                <a:lnTo>
                  <a:pt x="823099" y="146786"/>
                </a:lnTo>
                <a:lnTo>
                  <a:pt x="837754" y="148758"/>
                </a:lnTo>
                <a:lnTo>
                  <a:pt x="877643" y="164311"/>
                </a:lnTo>
                <a:lnTo>
                  <a:pt x="886713" y="184035"/>
                </a:lnTo>
                <a:lnTo>
                  <a:pt x="885718" y="190682"/>
                </a:lnTo>
                <a:lnTo>
                  <a:pt x="850674" y="218646"/>
                </a:lnTo>
                <a:lnTo>
                  <a:pt x="822198" y="221665"/>
                </a:lnTo>
                <a:lnTo>
                  <a:pt x="883035" y="221665"/>
                </a:lnTo>
                <a:lnTo>
                  <a:pt x="891904" y="213207"/>
                </a:lnTo>
                <a:lnTo>
                  <a:pt x="898313" y="204063"/>
                </a:lnTo>
                <a:lnTo>
                  <a:pt x="902158" y="194338"/>
                </a:lnTo>
                <a:lnTo>
                  <a:pt x="903439" y="184035"/>
                </a:lnTo>
                <a:lnTo>
                  <a:pt x="902849" y="177025"/>
                </a:lnTo>
                <a:lnTo>
                  <a:pt x="874254" y="142078"/>
                </a:lnTo>
                <a:lnTo>
                  <a:pt x="832916" y="131696"/>
                </a:lnTo>
                <a:lnTo>
                  <a:pt x="816825" y="129755"/>
                </a:lnTo>
                <a:lnTo>
                  <a:pt x="804558" y="128108"/>
                </a:lnTo>
                <a:lnTo>
                  <a:pt x="766648" y="109347"/>
                </a:lnTo>
                <a:lnTo>
                  <a:pt x="766648" y="94424"/>
                </a:lnTo>
                <a:lnTo>
                  <a:pt x="808751" y="71825"/>
                </a:lnTo>
                <a:lnTo>
                  <a:pt x="822007" y="71120"/>
                </a:lnTo>
                <a:lnTo>
                  <a:pt x="877557" y="71120"/>
                </a:lnTo>
                <a:lnTo>
                  <a:pt x="865893" y="63752"/>
                </a:lnTo>
                <a:lnTo>
                  <a:pt x="852616" y="58489"/>
                </a:lnTo>
                <a:lnTo>
                  <a:pt x="837721" y="55332"/>
                </a:lnTo>
                <a:lnTo>
                  <a:pt x="821207" y="54279"/>
                </a:lnTo>
                <a:close/>
              </a:path>
              <a:path w="1160779" h="238760">
                <a:moveTo>
                  <a:pt x="888441" y="60223"/>
                </a:moveTo>
                <a:lnTo>
                  <a:pt x="883526" y="60223"/>
                </a:lnTo>
                <a:lnTo>
                  <a:pt x="881532" y="61087"/>
                </a:lnTo>
                <a:lnTo>
                  <a:pt x="878344" y="64516"/>
                </a:lnTo>
                <a:lnTo>
                  <a:pt x="877676" y="66865"/>
                </a:lnTo>
                <a:lnTo>
                  <a:pt x="877557" y="71120"/>
                </a:lnTo>
                <a:lnTo>
                  <a:pt x="822007" y="71120"/>
                </a:lnTo>
                <a:lnTo>
                  <a:pt x="865212" y="82207"/>
                </a:lnTo>
                <a:lnTo>
                  <a:pt x="877824" y="105130"/>
                </a:lnTo>
                <a:lnTo>
                  <a:pt x="878712" y="107505"/>
                </a:lnTo>
                <a:lnTo>
                  <a:pt x="881773" y="110401"/>
                </a:lnTo>
                <a:lnTo>
                  <a:pt x="883653" y="111137"/>
                </a:lnTo>
                <a:lnTo>
                  <a:pt x="888441" y="111137"/>
                </a:lnTo>
                <a:lnTo>
                  <a:pt x="890498" y="110274"/>
                </a:lnTo>
                <a:lnTo>
                  <a:pt x="893686" y="106845"/>
                </a:lnTo>
                <a:lnTo>
                  <a:pt x="894473" y="104000"/>
                </a:lnTo>
                <a:lnTo>
                  <a:pt x="894435" y="67284"/>
                </a:lnTo>
                <a:lnTo>
                  <a:pt x="893686" y="64516"/>
                </a:lnTo>
                <a:lnTo>
                  <a:pt x="890498" y="61087"/>
                </a:lnTo>
                <a:lnTo>
                  <a:pt x="888441" y="60223"/>
                </a:lnTo>
                <a:close/>
              </a:path>
              <a:path w="1160779" h="238760">
                <a:moveTo>
                  <a:pt x="1032624" y="77063"/>
                </a:moveTo>
                <a:lnTo>
                  <a:pt x="1015695" y="77063"/>
                </a:lnTo>
                <a:lnTo>
                  <a:pt x="1015695" y="187794"/>
                </a:lnTo>
                <a:lnTo>
                  <a:pt x="1033018" y="224637"/>
                </a:lnTo>
                <a:lnTo>
                  <a:pt x="1079601" y="238302"/>
                </a:lnTo>
                <a:lnTo>
                  <a:pt x="1090988" y="237826"/>
                </a:lnTo>
                <a:lnTo>
                  <a:pt x="1137851" y="226939"/>
                </a:lnTo>
                <a:lnTo>
                  <a:pt x="1149897" y="221665"/>
                </a:lnTo>
                <a:lnTo>
                  <a:pt x="1078420" y="221665"/>
                </a:lnTo>
                <a:lnTo>
                  <a:pt x="1067842" y="221060"/>
                </a:lnTo>
                <a:lnTo>
                  <a:pt x="1033350" y="194726"/>
                </a:lnTo>
                <a:lnTo>
                  <a:pt x="1032624" y="187794"/>
                </a:lnTo>
                <a:lnTo>
                  <a:pt x="1032624" y="77063"/>
                </a:lnTo>
                <a:close/>
              </a:path>
              <a:path w="1160779" h="238760">
                <a:moveTo>
                  <a:pt x="1154404" y="202653"/>
                </a:moveTo>
                <a:lnTo>
                  <a:pt x="1150556" y="202653"/>
                </a:lnTo>
                <a:lnTo>
                  <a:pt x="1148372" y="203504"/>
                </a:lnTo>
                <a:lnTo>
                  <a:pt x="1145717" y="205231"/>
                </a:lnTo>
                <a:lnTo>
                  <a:pt x="1139693" y="208315"/>
                </a:lnTo>
                <a:lnTo>
                  <a:pt x="1096033" y="220406"/>
                </a:lnTo>
                <a:lnTo>
                  <a:pt x="1078420" y="221665"/>
                </a:lnTo>
                <a:lnTo>
                  <a:pt x="1149897" y="221665"/>
                </a:lnTo>
                <a:lnTo>
                  <a:pt x="1153334" y="219858"/>
                </a:lnTo>
                <a:lnTo>
                  <a:pt x="1157655" y="216522"/>
                </a:lnTo>
                <a:lnTo>
                  <a:pt x="1159382" y="214795"/>
                </a:lnTo>
                <a:lnTo>
                  <a:pt x="1160246" y="212953"/>
                </a:lnTo>
                <a:lnTo>
                  <a:pt x="1160194" y="208597"/>
                </a:lnTo>
                <a:lnTo>
                  <a:pt x="1159446" y="206781"/>
                </a:lnTo>
                <a:lnTo>
                  <a:pt x="1156258" y="203479"/>
                </a:lnTo>
                <a:lnTo>
                  <a:pt x="1154404" y="202653"/>
                </a:lnTo>
                <a:close/>
              </a:path>
              <a:path w="1160779" h="238760">
                <a:moveTo>
                  <a:pt x="1127391" y="60223"/>
                </a:moveTo>
                <a:lnTo>
                  <a:pt x="980846" y="60223"/>
                </a:lnTo>
                <a:lnTo>
                  <a:pt x="978001" y="61010"/>
                </a:lnTo>
                <a:lnTo>
                  <a:pt x="974547" y="64185"/>
                </a:lnTo>
                <a:lnTo>
                  <a:pt x="973683" y="66167"/>
                </a:lnTo>
                <a:lnTo>
                  <a:pt x="973710" y="71120"/>
                </a:lnTo>
                <a:lnTo>
                  <a:pt x="974547" y="73101"/>
                </a:lnTo>
                <a:lnTo>
                  <a:pt x="978001" y="76263"/>
                </a:lnTo>
                <a:lnTo>
                  <a:pt x="980846" y="77063"/>
                </a:lnTo>
                <a:lnTo>
                  <a:pt x="1127391" y="77063"/>
                </a:lnTo>
                <a:lnTo>
                  <a:pt x="1130249" y="76263"/>
                </a:lnTo>
                <a:lnTo>
                  <a:pt x="1133703" y="73101"/>
                </a:lnTo>
                <a:lnTo>
                  <a:pt x="1134567" y="71120"/>
                </a:lnTo>
                <a:lnTo>
                  <a:pt x="1134540" y="66167"/>
                </a:lnTo>
                <a:lnTo>
                  <a:pt x="1133703" y="64185"/>
                </a:lnTo>
                <a:lnTo>
                  <a:pt x="1130249" y="61010"/>
                </a:lnTo>
                <a:lnTo>
                  <a:pt x="1127391" y="60223"/>
                </a:lnTo>
                <a:close/>
              </a:path>
              <a:path w="1160779" h="238760">
                <a:moveTo>
                  <a:pt x="1026579" y="0"/>
                </a:moveTo>
                <a:lnTo>
                  <a:pt x="1021664" y="0"/>
                </a:lnTo>
                <a:lnTo>
                  <a:pt x="1019670" y="863"/>
                </a:lnTo>
                <a:lnTo>
                  <a:pt x="1016495" y="4292"/>
                </a:lnTo>
                <a:lnTo>
                  <a:pt x="1015695" y="7137"/>
                </a:lnTo>
                <a:lnTo>
                  <a:pt x="1015695" y="60223"/>
                </a:lnTo>
                <a:lnTo>
                  <a:pt x="1032624" y="60223"/>
                </a:lnTo>
                <a:lnTo>
                  <a:pt x="1032624" y="7137"/>
                </a:lnTo>
                <a:lnTo>
                  <a:pt x="1031824" y="4292"/>
                </a:lnTo>
                <a:lnTo>
                  <a:pt x="1028636" y="863"/>
                </a:lnTo>
                <a:lnTo>
                  <a:pt x="1026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7632" y="2848889"/>
            <a:ext cx="667385" cy="263525"/>
          </a:xfrm>
          <a:custGeom>
            <a:avLst/>
            <a:gdLst/>
            <a:ahLst/>
            <a:cxnLst/>
            <a:rect l="l" t="t" r="r" b="b"/>
            <a:pathLst>
              <a:path w="667384" h="263525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667384" h="263525">
                <a:moveTo>
                  <a:pt x="163398" y="240296"/>
                </a:moveTo>
                <a:lnTo>
                  <a:pt x="7162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667384" h="263525">
                <a:moveTo>
                  <a:pt x="93573" y="85382"/>
                </a:moveTo>
                <a:lnTo>
                  <a:pt x="23952" y="85382"/>
                </a:lnTo>
                <a:lnTo>
                  <a:pt x="21031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667384" h="263525">
                <a:moveTo>
                  <a:pt x="298221" y="240296"/>
                </a:moveTo>
                <a:lnTo>
                  <a:pt x="235699" y="240296"/>
                </a:lnTo>
                <a:lnTo>
                  <a:pt x="232841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41" y="256133"/>
                </a:lnTo>
                <a:lnTo>
                  <a:pt x="235699" y="256933"/>
                </a:lnTo>
                <a:lnTo>
                  <a:pt x="298221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84" y="250990"/>
                </a:lnTo>
                <a:lnTo>
                  <a:pt x="305384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21" y="240296"/>
                </a:lnTo>
                <a:close/>
              </a:path>
              <a:path w="667384" h="263525">
                <a:moveTo>
                  <a:pt x="421068" y="240296"/>
                </a:moveTo>
                <a:lnTo>
                  <a:pt x="368173" y="240296"/>
                </a:lnTo>
                <a:lnTo>
                  <a:pt x="365251" y="241046"/>
                </a:lnTo>
                <a:lnTo>
                  <a:pt x="361797" y="244094"/>
                </a:lnTo>
                <a:lnTo>
                  <a:pt x="360934" y="246100"/>
                </a:lnTo>
                <a:lnTo>
                  <a:pt x="360934" y="250990"/>
                </a:lnTo>
                <a:lnTo>
                  <a:pt x="361797" y="252971"/>
                </a:lnTo>
                <a:lnTo>
                  <a:pt x="365251" y="256133"/>
                </a:lnTo>
                <a:lnTo>
                  <a:pt x="368173" y="256933"/>
                </a:lnTo>
                <a:lnTo>
                  <a:pt x="421068" y="256933"/>
                </a:lnTo>
                <a:lnTo>
                  <a:pt x="423925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25" y="241046"/>
                </a:lnTo>
                <a:lnTo>
                  <a:pt x="421068" y="240296"/>
                </a:lnTo>
                <a:close/>
              </a:path>
              <a:path w="667384" h="263525">
                <a:moveTo>
                  <a:pt x="275323" y="85382"/>
                </a:moveTo>
                <a:lnTo>
                  <a:pt x="240474" y="85382"/>
                </a:lnTo>
                <a:lnTo>
                  <a:pt x="237629" y="86169"/>
                </a:lnTo>
                <a:lnTo>
                  <a:pt x="234175" y="89344"/>
                </a:lnTo>
                <a:lnTo>
                  <a:pt x="233446" y="91015"/>
                </a:lnTo>
                <a:lnTo>
                  <a:pt x="233338" y="96278"/>
                </a:lnTo>
                <a:lnTo>
                  <a:pt x="234175" y="98259"/>
                </a:lnTo>
                <a:lnTo>
                  <a:pt x="237629" y="101422"/>
                </a:lnTo>
                <a:lnTo>
                  <a:pt x="240474" y="102222"/>
                </a:lnTo>
                <a:lnTo>
                  <a:pt x="258597" y="102222"/>
                </a:lnTo>
                <a:lnTo>
                  <a:pt x="258597" y="240296"/>
                </a:lnTo>
                <a:lnTo>
                  <a:pt x="275323" y="240296"/>
                </a:lnTo>
                <a:lnTo>
                  <a:pt x="275323" y="135890"/>
                </a:lnTo>
                <a:lnTo>
                  <a:pt x="285924" y="123950"/>
                </a:lnTo>
                <a:lnTo>
                  <a:pt x="295232" y="114474"/>
                </a:lnTo>
                <a:lnTo>
                  <a:pt x="299727" y="110540"/>
                </a:lnTo>
                <a:lnTo>
                  <a:pt x="275323" y="110540"/>
                </a:lnTo>
                <a:lnTo>
                  <a:pt x="275323" y="85382"/>
                </a:lnTo>
                <a:close/>
              </a:path>
              <a:path w="667384" h="263525">
                <a:moveTo>
                  <a:pt x="385056" y="96278"/>
                </a:moveTo>
                <a:lnTo>
                  <a:pt x="338645" y="96278"/>
                </a:lnTo>
                <a:lnTo>
                  <a:pt x="348946" y="97040"/>
                </a:lnTo>
                <a:lnTo>
                  <a:pt x="358154" y="99325"/>
                </a:lnTo>
                <a:lnTo>
                  <a:pt x="385422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1" y="121210"/>
                </a:lnTo>
                <a:lnTo>
                  <a:pt x="397857" y="114198"/>
                </a:lnTo>
                <a:lnTo>
                  <a:pt x="393890" y="107276"/>
                </a:lnTo>
                <a:lnTo>
                  <a:pt x="389233" y="100878"/>
                </a:lnTo>
                <a:lnTo>
                  <a:pt x="385056" y="96278"/>
                </a:lnTo>
                <a:close/>
              </a:path>
              <a:path w="667384" h="263525">
                <a:moveTo>
                  <a:pt x="338836" y="79438"/>
                </a:moveTo>
                <a:lnTo>
                  <a:pt x="299704" y="90220"/>
                </a:lnTo>
                <a:lnTo>
                  <a:pt x="275323" y="110540"/>
                </a:lnTo>
                <a:lnTo>
                  <a:pt x="299727" y="110540"/>
                </a:lnTo>
                <a:lnTo>
                  <a:pt x="303246" y="107461"/>
                </a:lnTo>
                <a:lnTo>
                  <a:pt x="309968" y="102908"/>
                </a:lnTo>
                <a:lnTo>
                  <a:pt x="316317" y="100007"/>
                </a:lnTo>
                <a:lnTo>
                  <a:pt x="323211" y="97936"/>
                </a:lnTo>
                <a:lnTo>
                  <a:pt x="330653" y="96693"/>
                </a:lnTo>
                <a:lnTo>
                  <a:pt x="338645" y="96278"/>
                </a:lnTo>
                <a:lnTo>
                  <a:pt x="385056" y="96278"/>
                </a:lnTo>
                <a:lnTo>
                  <a:pt x="384311" y="95457"/>
                </a:lnTo>
                <a:lnTo>
                  <a:pt x="348185" y="79945"/>
                </a:lnTo>
                <a:lnTo>
                  <a:pt x="338836" y="79438"/>
                </a:lnTo>
                <a:close/>
              </a:path>
              <a:path w="667384" h="263525">
                <a:moveTo>
                  <a:pt x="539699" y="102222"/>
                </a:moveTo>
                <a:lnTo>
                  <a:pt x="522770" y="102222"/>
                </a:lnTo>
                <a:lnTo>
                  <a:pt x="522770" y="212953"/>
                </a:lnTo>
                <a:lnTo>
                  <a:pt x="540092" y="249796"/>
                </a:lnTo>
                <a:lnTo>
                  <a:pt x="586689" y="263461"/>
                </a:lnTo>
                <a:lnTo>
                  <a:pt x="598069" y="262985"/>
                </a:lnTo>
                <a:lnTo>
                  <a:pt x="644937" y="252098"/>
                </a:lnTo>
                <a:lnTo>
                  <a:pt x="656980" y="246824"/>
                </a:lnTo>
                <a:lnTo>
                  <a:pt x="585495" y="246824"/>
                </a:lnTo>
                <a:lnTo>
                  <a:pt x="574924" y="246219"/>
                </a:lnTo>
                <a:lnTo>
                  <a:pt x="540427" y="219885"/>
                </a:lnTo>
                <a:lnTo>
                  <a:pt x="539699" y="212953"/>
                </a:lnTo>
                <a:lnTo>
                  <a:pt x="539699" y="102222"/>
                </a:lnTo>
                <a:close/>
              </a:path>
              <a:path w="667384" h="263525">
                <a:moveTo>
                  <a:pt x="661492" y="227812"/>
                </a:moveTo>
                <a:lnTo>
                  <a:pt x="657644" y="227812"/>
                </a:lnTo>
                <a:lnTo>
                  <a:pt x="655447" y="228663"/>
                </a:lnTo>
                <a:lnTo>
                  <a:pt x="652792" y="230390"/>
                </a:lnTo>
                <a:lnTo>
                  <a:pt x="646768" y="233474"/>
                </a:lnTo>
                <a:lnTo>
                  <a:pt x="603115" y="245565"/>
                </a:lnTo>
                <a:lnTo>
                  <a:pt x="585495" y="246824"/>
                </a:lnTo>
                <a:lnTo>
                  <a:pt x="656980" y="246824"/>
                </a:lnTo>
                <a:lnTo>
                  <a:pt x="660416" y="245016"/>
                </a:lnTo>
                <a:lnTo>
                  <a:pt x="664743" y="241680"/>
                </a:lnTo>
                <a:lnTo>
                  <a:pt x="666470" y="239953"/>
                </a:lnTo>
                <a:lnTo>
                  <a:pt x="667321" y="238112"/>
                </a:lnTo>
                <a:lnTo>
                  <a:pt x="667270" y="233756"/>
                </a:lnTo>
                <a:lnTo>
                  <a:pt x="666534" y="231940"/>
                </a:lnTo>
                <a:lnTo>
                  <a:pt x="663346" y="228638"/>
                </a:lnTo>
                <a:lnTo>
                  <a:pt x="661492" y="227812"/>
                </a:lnTo>
                <a:close/>
              </a:path>
              <a:path w="667384" h="263525">
                <a:moveTo>
                  <a:pt x="634479" y="85382"/>
                </a:moveTo>
                <a:lnTo>
                  <a:pt x="487934" y="85382"/>
                </a:lnTo>
                <a:lnTo>
                  <a:pt x="485076" y="86169"/>
                </a:lnTo>
                <a:lnTo>
                  <a:pt x="481622" y="89344"/>
                </a:lnTo>
                <a:lnTo>
                  <a:pt x="480758" y="91325"/>
                </a:lnTo>
                <a:lnTo>
                  <a:pt x="480785" y="96278"/>
                </a:lnTo>
                <a:lnTo>
                  <a:pt x="481622" y="98259"/>
                </a:lnTo>
                <a:lnTo>
                  <a:pt x="485076" y="101422"/>
                </a:lnTo>
                <a:lnTo>
                  <a:pt x="487934" y="102222"/>
                </a:lnTo>
                <a:lnTo>
                  <a:pt x="634479" y="102222"/>
                </a:lnTo>
                <a:lnTo>
                  <a:pt x="637324" y="101422"/>
                </a:lnTo>
                <a:lnTo>
                  <a:pt x="640778" y="98259"/>
                </a:lnTo>
                <a:lnTo>
                  <a:pt x="641642" y="96278"/>
                </a:lnTo>
                <a:lnTo>
                  <a:pt x="641615" y="91325"/>
                </a:lnTo>
                <a:lnTo>
                  <a:pt x="640778" y="89344"/>
                </a:lnTo>
                <a:lnTo>
                  <a:pt x="637324" y="86169"/>
                </a:lnTo>
                <a:lnTo>
                  <a:pt x="634479" y="85382"/>
                </a:lnTo>
                <a:close/>
              </a:path>
              <a:path w="667384" h="263525">
                <a:moveTo>
                  <a:pt x="533653" y="25158"/>
                </a:moveTo>
                <a:lnTo>
                  <a:pt x="528751" y="25158"/>
                </a:lnTo>
                <a:lnTo>
                  <a:pt x="526757" y="26022"/>
                </a:lnTo>
                <a:lnTo>
                  <a:pt x="523570" y="29451"/>
                </a:lnTo>
                <a:lnTo>
                  <a:pt x="522770" y="32296"/>
                </a:lnTo>
                <a:lnTo>
                  <a:pt x="522770" y="85382"/>
                </a:lnTo>
                <a:lnTo>
                  <a:pt x="539699" y="85382"/>
                </a:lnTo>
                <a:lnTo>
                  <a:pt x="539699" y="32296"/>
                </a:lnTo>
                <a:lnTo>
                  <a:pt x="538899" y="29451"/>
                </a:lnTo>
                <a:lnTo>
                  <a:pt x="535711" y="26022"/>
                </a:lnTo>
                <a:lnTo>
                  <a:pt x="533653" y="2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72701" y="2848889"/>
            <a:ext cx="419100" cy="263525"/>
          </a:xfrm>
          <a:custGeom>
            <a:avLst/>
            <a:gdLst/>
            <a:ahLst/>
            <a:cxnLst/>
            <a:rect l="l" t="t" r="r" b="b"/>
            <a:pathLst>
              <a:path w="419100" h="263525">
                <a:moveTo>
                  <a:pt x="93586" y="79438"/>
                </a:moveTo>
                <a:lnTo>
                  <a:pt x="40735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58"/>
                </a:lnTo>
                <a:lnTo>
                  <a:pt x="92392" y="263461"/>
                </a:lnTo>
                <a:lnTo>
                  <a:pt x="111840" y="262137"/>
                </a:lnTo>
                <a:lnTo>
                  <a:pt x="130368" y="258165"/>
                </a:lnTo>
                <a:lnTo>
                  <a:pt x="147978" y="251545"/>
                </a:lnTo>
                <a:lnTo>
                  <a:pt x="156480" y="246824"/>
                </a:lnTo>
                <a:lnTo>
                  <a:pt x="93179" y="246824"/>
                </a:lnTo>
                <a:lnTo>
                  <a:pt x="77039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0" y="97726"/>
                </a:lnTo>
                <a:lnTo>
                  <a:pt x="92582" y="96278"/>
                </a:lnTo>
                <a:lnTo>
                  <a:pt x="149854" y="96278"/>
                </a:lnTo>
                <a:lnTo>
                  <a:pt x="144278" y="92254"/>
                </a:lnTo>
                <a:lnTo>
                  <a:pt x="128924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419100" h="263525">
                <a:moveTo>
                  <a:pt x="179070" y="212750"/>
                </a:moveTo>
                <a:lnTo>
                  <a:pt x="174688" y="212750"/>
                </a:lnTo>
                <a:lnTo>
                  <a:pt x="172224" y="214071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79" y="246824"/>
                </a:lnTo>
                <a:lnTo>
                  <a:pt x="156480" y="246824"/>
                </a:lnTo>
                <a:lnTo>
                  <a:pt x="184772" y="220675"/>
                </a:lnTo>
                <a:lnTo>
                  <a:pt x="184772" y="218427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419100" h="263525">
                <a:moveTo>
                  <a:pt x="149854" y="96278"/>
                </a:moveTo>
                <a:lnTo>
                  <a:pt x="92582" y="96278"/>
                </a:lnTo>
                <a:lnTo>
                  <a:pt x="106565" y="97071"/>
                </a:lnTo>
                <a:lnTo>
                  <a:pt x="119041" y="99448"/>
                </a:lnTo>
                <a:lnTo>
                  <a:pt x="152842" y="121978"/>
                </a:lnTo>
                <a:lnTo>
                  <a:pt x="158356" y="139268"/>
                </a:lnTo>
                <a:lnTo>
                  <a:pt x="159257" y="141808"/>
                </a:lnTo>
                <a:lnTo>
                  <a:pt x="162305" y="144843"/>
                </a:lnTo>
                <a:lnTo>
                  <a:pt x="164198" y="145605"/>
                </a:lnTo>
                <a:lnTo>
                  <a:pt x="168973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089" y="102222"/>
                </a:lnTo>
                <a:lnTo>
                  <a:pt x="149854" y="96278"/>
                </a:lnTo>
                <a:close/>
              </a:path>
              <a:path w="419100" h="263525">
                <a:moveTo>
                  <a:pt x="168973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80" y="92254"/>
                </a:lnTo>
                <a:lnTo>
                  <a:pt x="158089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419100" h="263525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419100" h="263525">
                <a:moveTo>
                  <a:pt x="411645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45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45" y="240296"/>
                </a:lnTo>
                <a:close/>
              </a:path>
              <a:path w="419100" h="263525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22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92752" y="2851264"/>
            <a:ext cx="673735" cy="260985"/>
          </a:xfrm>
          <a:custGeom>
            <a:avLst/>
            <a:gdLst/>
            <a:ahLst/>
            <a:cxnLst/>
            <a:rect l="l" t="t" r="r" b="b"/>
            <a:pathLst>
              <a:path w="673734" h="260985">
                <a:moveTo>
                  <a:pt x="197523" y="100037"/>
                </a:moveTo>
                <a:lnTo>
                  <a:pt x="7175" y="100037"/>
                </a:lnTo>
                <a:lnTo>
                  <a:pt x="4318" y="100837"/>
                </a:lnTo>
                <a:lnTo>
                  <a:pt x="863" y="104000"/>
                </a:lnTo>
                <a:lnTo>
                  <a:pt x="0" y="105981"/>
                </a:lnTo>
                <a:lnTo>
                  <a:pt x="26" y="110934"/>
                </a:lnTo>
                <a:lnTo>
                  <a:pt x="863" y="112915"/>
                </a:lnTo>
                <a:lnTo>
                  <a:pt x="4318" y="116090"/>
                </a:lnTo>
                <a:lnTo>
                  <a:pt x="7175" y="116878"/>
                </a:lnTo>
                <a:lnTo>
                  <a:pt x="197523" y="116878"/>
                </a:lnTo>
                <a:lnTo>
                  <a:pt x="200367" y="116090"/>
                </a:lnTo>
                <a:lnTo>
                  <a:pt x="203822" y="112915"/>
                </a:lnTo>
                <a:lnTo>
                  <a:pt x="204685" y="110934"/>
                </a:lnTo>
                <a:lnTo>
                  <a:pt x="204653" y="105981"/>
                </a:lnTo>
                <a:lnTo>
                  <a:pt x="203822" y="104000"/>
                </a:lnTo>
                <a:lnTo>
                  <a:pt x="200367" y="100837"/>
                </a:lnTo>
                <a:lnTo>
                  <a:pt x="197523" y="100037"/>
                </a:lnTo>
                <a:close/>
              </a:path>
              <a:path w="673734" h="260985">
                <a:moveTo>
                  <a:pt x="197523" y="159867"/>
                </a:moveTo>
                <a:lnTo>
                  <a:pt x="7175" y="159867"/>
                </a:lnTo>
                <a:lnTo>
                  <a:pt x="4318" y="160629"/>
                </a:lnTo>
                <a:lnTo>
                  <a:pt x="863" y="163664"/>
                </a:lnTo>
                <a:lnTo>
                  <a:pt x="0" y="165684"/>
                </a:lnTo>
                <a:lnTo>
                  <a:pt x="0" y="170700"/>
                </a:lnTo>
                <a:lnTo>
                  <a:pt x="863" y="172707"/>
                </a:lnTo>
                <a:lnTo>
                  <a:pt x="4318" y="175742"/>
                </a:lnTo>
                <a:lnTo>
                  <a:pt x="7175" y="176504"/>
                </a:lnTo>
                <a:lnTo>
                  <a:pt x="197523" y="176504"/>
                </a:lnTo>
                <a:lnTo>
                  <a:pt x="200367" y="175742"/>
                </a:lnTo>
                <a:lnTo>
                  <a:pt x="203822" y="172707"/>
                </a:lnTo>
                <a:lnTo>
                  <a:pt x="204685" y="170700"/>
                </a:lnTo>
                <a:lnTo>
                  <a:pt x="204685" y="165684"/>
                </a:lnTo>
                <a:lnTo>
                  <a:pt x="203822" y="163664"/>
                </a:lnTo>
                <a:lnTo>
                  <a:pt x="200367" y="160629"/>
                </a:lnTo>
                <a:lnTo>
                  <a:pt x="197523" y="159867"/>
                </a:lnTo>
                <a:close/>
              </a:path>
              <a:path w="673734" h="260985">
                <a:moveTo>
                  <a:pt x="517931" y="218109"/>
                </a:moveTo>
                <a:lnTo>
                  <a:pt x="513689" y="218109"/>
                </a:lnTo>
                <a:lnTo>
                  <a:pt x="511860" y="218897"/>
                </a:lnTo>
                <a:lnTo>
                  <a:pt x="508812" y="222072"/>
                </a:lnTo>
                <a:lnTo>
                  <a:pt x="508050" y="223913"/>
                </a:lnTo>
                <a:lnTo>
                  <a:pt x="508050" y="228409"/>
                </a:lnTo>
                <a:lnTo>
                  <a:pt x="543293" y="251383"/>
                </a:lnTo>
                <a:lnTo>
                  <a:pt x="587882" y="260502"/>
                </a:lnTo>
                <a:lnTo>
                  <a:pt x="605440" y="259071"/>
                </a:lnTo>
                <a:lnTo>
                  <a:pt x="621463" y="254779"/>
                </a:lnTo>
                <a:lnTo>
                  <a:pt x="635955" y="247627"/>
                </a:lnTo>
                <a:lnTo>
                  <a:pt x="640843" y="243852"/>
                </a:lnTo>
                <a:lnTo>
                  <a:pt x="588289" y="243852"/>
                </a:lnTo>
                <a:lnTo>
                  <a:pt x="571291" y="242430"/>
                </a:lnTo>
                <a:lnTo>
                  <a:pt x="554740" y="238163"/>
                </a:lnTo>
                <a:lnTo>
                  <a:pt x="538634" y="231047"/>
                </a:lnTo>
                <a:lnTo>
                  <a:pt x="522973" y="221081"/>
                </a:lnTo>
                <a:lnTo>
                  <a:pt x="520331" y="219100"/>
                </a:lnTo>
                <a:lnTo>
                  <a:pt x="517931" y="218109"/>
                </a:lnTo>
                <a:close/>
              </a:path>
              <a:path w="673734" h="260985">
                <a:moveTo>
                  <a:pt x="581317" y="108953"/>
                </a:moveTo>
                <a:lnTo>
                  <a:pt x="578002" y="108953"/>
                </a:lnTo>
                <a:lnTo>
                  <a:pt x="575513" y="109753"/>
                </a:lnTo>
                <a:lnTo>
                  <a:pt x="572185" y="112915"/>
                </a:lnTo>
                <a:lnTo>
                  <a:pt x="571360" y="114896"/>
                </a:lnTo>
                <a:lnTo>
                  <a:pt x="571360" y="119786"/>
                </a:lnTo>
                <a:lnTo>
                  <a:pt x="572223" y="121805"/>
                </a:lnTo>
                <a:lnTo>
                  <a:pt x="575678" y="124841"/>
                </a:lnTo>
                <a:lnTo>
                  <a:pt x="578535" y="125602"/>
                </a:lnTo>
                <a:lnTo>
                  <a:pt x="582510" y="125602"/>
                </a:lnTo>
                <a:lnTo>
                  <a:pt x="591745" y="126115"/>
                </a:lnTo>
                <a:lnTo>
                  <a:pt x="635152" y="143549"/>
                </a:lnTo>
                <a:lnTo>
                  <a:pt x="655974" y="178028"/>
                </a:lnTo>
                <a:lnTo>
                  <a:pt x="656577" y="185420"/>
                </a:lnTo>
                <a:lnTo>
                  <a:pt x="655351" y="196261"/>
                </a:lnTo>
                <a:lnTo>
                  <a:pt x="626574" y="233662"/>
                </a:lnTo>
                <a:lnTo>
                  <a:pt x="588289" y="243852"/>
                </a:lnTo>
                <a:lnTo>
                  <a:pt x="640843" y="243852"/>
                </a:lnTo>
                <a:lnTo>
                  <a:pt x="667207" y="212982"/>
                </a:lnTo>
                <a:lnTo>
                  <a:pt x="673303" y="184823"/>
                </a:lnTo>
                <a:lnTo>
                  <a:pt x="672545" y="175209"/>
                </a:lnTo>
                <a:lnTo>
                  <a:pt x="654401" y="138998"/>
                </a:lnTo>
                <a:lnTo>
                  <a:pt x="625919" y="119252"/>
                </a:lnTo>
                <a:lnTo>
                  <a:pt x="634804" y="114425"/>
                </a:lnTo>
                <a:lnTo>
                  <a:pt x="642128" y="109156"/>
                </a:lnTo>
                <a:lnTo>
                  <a:pt x="595655" y="109156"/>
                </a:lnTo>
                <a:lnTo>
                  <a:pt x="581317" y="108953"/>
                </a:lnTo>
                <a:close/>
              </a:path>
              <a:path w="673734" h="260985">
                <a:moveTo>
                  <a:pt x="641056" y="16649"/>
                </a:moveTo>
                <a:lnTo>
                  <a:pt x="592074" y="16649"/>
                </a:lnTo>
                <a:lnTo>
                  <a:pt x="603832" y="17540"/>
                </a:lnTo>
                <a:lnTo>
                  <a:pt x="614421" y="20213"/>
                </a:lnTo>
                <a:lnTo>
                  <a:pt x="643589" y="46261"/>
                </a:lnTo>
                <a:lnTo>
                  <a:pt x="647420" y="63792"/>
                </a:lnTo>
                <a:lnTo>
                  <a:pt x="646506" y="72531"/>
                </a:lnTo>
                <a:lnTo>
                  <a:pt x="616189" y="105738"/>
                </a:lnTo>
                <a:lnTo>
                  <a:pt x="595655" y="109156"/>
                </a:lnTo>
                <a:lnTo>
                  <a:pt x="642128" y="109156"/>
                </a:lnTo>
                <a:lnTo>
                  <a:pt x="663740" y="72200"/>
                </a:lnTo>
                <a:lnTo>
                  <a:pt x="664349" y="63995"/>
                </a:lnTo>
                <a:lnTo>
                  <a:pt x="663080" y="51369"/>
                </a:lnTo>
                <a:lnTo>
                  <a:pt x="659272" y="39649"/>
                </a:lnTo>
                <a:lnTo>
                  <a:pt x="652926" y="28833"/>
                </a:lnTo>
                <a:lnTo>
                  <a:pt x="644042" y="18923"/>
                </a:lnTo>
                <a:lnTo>
                  <a:pt x="641056" y="16649"/>
                </a:lnTo>
                <a:close/>
              </a:path>
              <a:path w="673734" h="260985">
                <a:moveTo>
                  <a:pt x="592074" y="0"/>
                </a:moveTo>
                <a:lnTo>
                  <a:pt x="549770" y="9472"/>
                </a:lnTo>
                <a:lnTo>
                  <a:pt x="519988" y="36855"/>
                </a:lnTo>
                <a:lnTo>
                  <a:pt x="519988" y="38963"/>
                </a:lnTo>
                <a:lnTo>
                  <a:pt x="520788" y="40779"/>
                </a:lnTo>
                <a:lnTo>
                  <a:pt x="523976" y="43814"/>
                </a:lnTo>
                <a:lnTo>
                  <a:pt x="525894" y="44576"/>
                </a:lnTo>
                <a:lnTo>
                  <a:pt x="529615" y="44576"/>
                </a:lnTo>
                <a:lnTo>
                  <a:pt x="530910" y="44284"/>
                </a:lnTo>
                <a:lnTo>
                  <a:pt x="533171" y="43091"/>
                </a:lnTo>
                <a:lnTo>
                  <a:pt x="534797" y="41478"/>
                </a:lnTo>
                <a:lnTo>
                  <a:pt x="536917" y="38836"/>
                </a:lnTo>
                <a:lnTo>
                  <a:pt x="541659" y="33957"/>
                </a:lnTo>
                <a:lnTo>
                  <a:pt x="583582" y="17021"/>
                </a:lnTo>
                <a:lnTo>
                  <a:pt x="592074" y="16649"/>
                </a:lnTo>
                <a:lnTo>
                  <a:pt x="641056" y="16649"/>
                </a:lnTo>
                <a:lnTo>
                  <a:pt x="633171" y="10645"/>
                </a:lnTo>
                <a:lnTo>
                  <a:pt x="620887" y="4732"/>
                </a:lnTo>
                <a:lnTo>
                  <a:pt x="607187" y="1183"/>
                </a:lnTo>
                <a:lnTo>
                  <a:pt x="592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68761" y="2934271"/>
            <a:ext cx="90805" cy="213995"/>
          </a:xfrm>
          <a:custGeom>
            <a:avLst/>
            <a:gdLst/>
            <a:ahLst/>
            <a:cxnLst/>
            <a:rect l="l" t="t" r="r" b="b"/>
            <a:pathLst>
              <a:path w="90804" h="213994">
                <a:moveTo>
                  <a:pt x="71348" y="0"/>
                </a:moveTo>
                <a:lnTo>
                  <a:pt x="49377" y="0"/>
                </a:lnTo>
                <a:lnTo>
                  <a:pt x="43103" y="2578"/>
                </a:lnTo>
                <a:lnTo>
                  <a:pt x="32346" y="12877"/>
                </a:lnTo>
                <a:lnTo>
                  <a:pt x="29667" y="19342"/>
                </a:lnTo>
                <a:lnTo>
                  <a:pt x="29720" y="34531"/>
                </a:lnTo>
                <a:lnTo>
                  <a:pt x="32283" y="40678"/>
                </a:lnTo>
                <a:lnTo>
                  <a:pt x="42773" y="51244"/>
                </a:lnTo>
                <a:lnTo>
                  <a:pt x="49110" y="53886"/>
                </a:lnTo>
                <a:lnTo>
                  <a:pt x="71208" y="53886"/>
                </a:lnTo>
                <a:lnTo>
                  <a:pt x="77520" y="51308"/>
                </a:lnTo>
                <a:lnTo>
                  <a:pt x="88138" y="41008"/>
                </a:lnTo>
                <a:lnTo>
                  <a:pt x="90792" y="34531"/>
                </a:lnTo>
                <a:lnTo>
                  <a:pt x="90734" y="19342"/>
                </a:lnTo>
                <a:lnTo>
                  <a:pt x="88176" y="13208"/>
                </a:lnTo>
                <a:lnTo>
                  <a:pt x="77685" y="2641"/>
                </a:lnTo>
                <a:lnTo>
                  <a:pt x="71348" y="0"/>
                </a:lnTo>
                <a:close/>
              </a:path>
              <a:path w="90804" h="213994">
                <a:moveTo>
                  <a:pt x="80035" y="111721"/>
                </a:moveTo>
                <a:lnTo>
                  <a:pt x="27470" y="111721"/>
                </a:lnTo>
                <a:lnTo>
                  <a:pt x="1193" y="197700"/>
                </a:lnTo>
                <a:lnTo>
                  <a:pt x="393" y="200202"/>
                </a:lnTo>
                <a:lnTo>
                  <a:pt x="0" y="202247"/>
                </a:lnTo>
                <a:lnTo>
                  <a:pt x="0" y="206603"/>
                </a:lnTo>
                <a:lnTo>
                  <a:pt x="1054" y="208991"/>
                </a:lnTo>
                <a:lnTo>
                  <a:pt x="5308" y="212953"/>
                </a:lnTo>
                <a:lnTo>
                  <a:pt x="7962" y="213944"/>
                </a:lnTo>
                <a:lnTo>
                  <a:pt x="13398" y="213944"/>
                </a:lnTo>
                <a:lnTo>
                  <a:pt x="15367" y="213347"/>
                </a:lnTo>
                <a:lnTo>
                  <a:pt x="18681" y="210972"/>
                </a:lnTo>
                <a:lnTo>
                  <a:pt x="20904" y="208127"/>
                </a:lnTo>
                <a:lnTo>
                  <a:pt x="23698" y="203644"/>
                </a:lnTo>
                <a:lnTo>
                  <a:pt x="80035" y="11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245" y="3621735"/>
            <a:ext cx="1094740" cy="263525"/>
          </a:xfrm>
          <a:custGeom>
            <a:avLst/>
            <a:gdLst/>
            <a:ahLst/>
            <a:cxnLst/>
            <a:rect l="l" t="t" r="r" b="b"/>
            <a:pathLst>
              <a:path w="1094739" h="263525">
                <a:moveTo>
                  <a:pt x="92983" y="0"/>
                </a:moveTo>
                <a:lnTo>
                  <a:pt x="68294" y="0"/>
                </a:lnTo>
                <a:lnTo>
                  <a:pt x="68294" y="42989"/>
                </a:lnTo>
                <a:lnTo>
                  <a:pt x="92983" y="42989"/>
                </a:lnTo>
                <a:lnTo>
                  <a:pt x="92983" y="0"/>
                </a:lnTo>
                <a:close/>
              </a:path>
              <a:path w="1094739" h="263525">
                <a:moveTo>
                  <a:pt x="163400" y="240296"/>
                </a:moveTo>
                <a:lnTo>
                  <a:pt x="7167" y="240296"/>
                </a:lnTo>
                <a:lnTo>
                  <a:pt x="4314" y="241046"/>
                </a:lnTo>
                <a:lnTo>
                  <a:pt x="862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2" y="252971"/>
                </a:lnTo>
                <a:lnTo>
                  <a:pt x="4314" y="256146"/>
                </a:lnTo>
                <a:lnTo>
                  <a:pt x="7167" y="256933"/>
                </a:lnTo>
                <a:lnTo>
                  <a:pt x="163400" y="256933"/>
                </a:lnTo>
                <a:lnTo>
                  <a:pt x="166321" y="256146"/>
                </a:lnTo>
                <a:lnTo>
                  <a:pt x="169772" y="252971"/>
                </a:lnTo>
                <a:lnTo>
                  <a:pt x="170635" y="250990"/>
                </a:lnTo>
                <a:lnTo>
                  <a:pt x="170635" y="246100"/>
                </a:lnTo>
                <a:lnTo>
                  <a:pt x="169772" y="244094"/>
                </a:lnTo>
                <a:lnTo>
                  <a:pt x="166321" y="241046"/>
                </a:lnTo>
                <a:lnTo>
                  <a:pt x="163400" y="240296"/>
                </a:lnTo>
                <a:close/>
              </a:path>
              <a:path w="1094739" h="263525">
                <a:moveTo>
                  <a:pt x="93581" y="85382"/>
                </a:moveTo>
                <a:lnTo>
                  <a:pt x="23959" y="85382"/>
                </a:lnTo>
                <a:lnTo>
                  <a:pt x="21038" y="86182"/>
                </a:lnTo>
                <a:lnTo>
                  <a:pt x="17588" y="89344"/>
                </a:lnTo>
                <a:lnTo>
                  <a:pt x="16724" y="91389"/>
                </a:lnTo>
                <a:lnTo>
                  <a:pt x="16724" y="96278"/>
                </a:lnTo>
                <a:lnTo>
                  <a:pt x="17621" y="98259"/>
                </a:lnTo>
                <a:lnTo>
                  <a:pt x="21205" y="101434"/>
                </a:lnTo>
                <a:lnTo>
                  <a:pt x="24091" y="102222"/>
                </a:lnTo>
                <a:lnTo>
                  <a:pt x="76855" y="102222"/>
                </a:lnTo>
                <a:lnTo>
                  <a:pt x="76855" y="240296"/>
                </a:lnTo>
                <a:lnTo>
                  <a:pt x="93581" y="240296"/>
                </a:lnTo>
                <a:lnTo>
                  <a:pt x="93581" y="85382"/>
                </a:lnTo>
                <a:close/>
              </a:path>
              <a:path w="1094739" h="263525">
                <a:moveTo>
                  <a:pt x="298220" y="240296"/>
                </a:moveTo>
                <a:lnTo>
                  <a:pt x="235704" y="240296"/>
                </a:lnTo>
                <a:lnTo>
                  <a:pt x="232850" y="241046"/>
                </a:lnTo>
                <a:lnTo>
                  <a:pt x="229398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398" y="252971"/>
                </a:lnTo>
                <a:lnTo>
                  <a:pt x="232850" y="256146"/>
                </a:lnTo>
                <a:lnTo>
                  <a:pt x="235704" y="256933"/>
                </a:lnTo>
                <a:lnTo>
                  <a:pt x="298220" y="256933"/>
                </a:lnTo>
                <a:lnTo>
                  <a:pt x="301077" y="256146"/>
                </a:lnTo>
                <a:lnTo>
                  <a:pt x="304532" y="252971"/>
                </a:lnTo>
                <a:lnTo>
                  <a:pt x="305395" y="250990"/>
                </a:lnTo>
                <a:lnTo>
                  <a:pt x="305395" y="246100"/>
                </a:lnTo>
                <a:lnTo>
                  <a:pt x="304532" y="244094"/>
                </a:lnTo>
                <a:lnTo>
                  <a:pt x="301077" y="241046"/>
                </a:lnTo>
                <a:lnTo>
                  <a:pt x="298220" y="240296"/>
                </a:lnTo>
                <a:close/>
              </a:path>
              <a:path w="1094739" h="263525">
                <a:moveTo>
                  <a:pt x="421079" y="240296"/>
                </a:moveTo>
                <a:lnTo>
                  <a:pt x="368171" y="240296"/>
                </a:lnTo>
                <a:lnTo>
                  <a:pt x="365263" y="241046"/>
                </a:lnTo>
                <a:lnTo>
                  <a:pt x="361809" y="244094"/>
                </a:lnTo>
                <a:lnTo>
                  <a:pt x="360945" y="246100"/>
                </a:lnTo>
                <a:lnTo>
                  <a:pt x="360945" y="250990"/>
                </a:lnTo>
                <a:lnTo>
                  <a:pt x="361809" y="252971"/>
                </a:lnTo>
                <a:lnTo>
                  <a:pt x="365263" y="256146"/>
                </a:lnTo>
                <a:lnTo>
                  <a:pt x="368171" y="256933"/>
                </a:lnTo>
                <a:lnTo>
                  <a:pt x="421079" y="256933"/>
                </a:lnTo>
                <a:lnTo>
                  <a:pt x="423924" y="256146"/>
                </a:lnTo>
                <a:lnTo>
                  <a:pt x="427379" y="252971"/>
                </a:lnTo>
                <a:lnTo>
                  <a:pt x="428242" y="250990"/>
                </a:lnTo>
                <a:lnTo>
                  <a:pt x="428242" y="246100"/>
                </a:lnTo>
                <a:lnTo>
                  <a:pt x="427379" y="244094"/>
                </a:lnTo>
                <a:lnTo>
                  <a:pt x="423924" y="241046"/>
                </a:lnTo>
                <a:lnTo>
                  <a:pt x="421079" y="240296"/>
                </a:lnTo>
                <a:close/>
              </a:path>
              <a:path w="1094739" h="263525">
                <a:moveTo>
                  <a:pt x="275322" y="85382"/>
                </a:moveTo>
                <a:lnTo>
                  <a:pt x="240482" y="85382"/>
                </a:lnTo>
                <a:lnTo>
                  <a:pt x="237628" y="86182"/>
                </a:lnTo>
                <a:lnTo>
                  <a:pt x="234177" y="89344"/>
                </a:lnTo>
                <a:lnTo>
                  <a:pt x="233444" y="91026"/>
                </a:lnTo>
                <a:lnTo>
                  <a:pt x="233341" y="96278"/>
                </a:lnTo>
                <a:lnTo>
                  <a:pt x="234177" y="98259"/>
                </a:lnTo>
                <a:lnTo>
                  <a:pt x="237628" y="101434"/>
                </a:lnTo>
                <a:lnTo>
                  <a:pt x="240482" y="102222"/>
                </a:lnTo>
                <a:lnTo>
                  <a:pt x="258596" y="102222"/>
                </a:lnTo>
                <a:lnTo>
                  <a:pt x="258596" y="240296"/>
                </a:lnTo>
                <a:lnTo>
                  <a:pt x="275322" y="240296"/>
                </a:lnTo>
                <a:lnTo>
                  <a:pt x="275322" y="135902"/>
                </a:lnTo>
                <a:lnTo>
                  <a:pt x="285925" y="123960"/>
                </a:lnTo>
                <a:lnTo>
                  <a:pt x="295235" y="114482"/>
                </a:lnTo>
                <a:lnTo>
                  <a:pt x="299740" y="110540"/>
                </a:lnTo>
                <a:lnTo>
                  <a:pt x="275322" y="110540"/>
                </a:lnTo>
                <a:lnTo>
                  <a:pt x="275322" y="85382"/>
                </a:lnTo>
                <a:close/>
              </a:path>
              <a:path w="1094739" h="263525">
                <a:moveTo>
                  <a:pt x="385056" y="96278"/>
                </a:moveTo>
                <a:lnTo>
                  <a:pt x="338644" y="96278"/>
                </a:lnTo>
                <a:lnTo>
                  <a:pt x="348945" y="97040"/>
                </a:lnTo>
                <a:lnTo>
                  <a:pt x="358153" y="99325"/>
                </a:lnTo>
                <a:lnTo>
                  <a:pt x="385421" y="129799"/>
                </a:lnTo>
                <a:lnTo>
                  <a:pt x="386231" y="138277"/>
                </a:lnTo>
                <a:lnTo>
                  <a:pt x="386231" y="240296"/>
                </a:lnTo>
                <a:lnTo>
                  <a:pt x="402957" y="240296"/>
                </a:lnTo>
                <a:lnTo>
                  <a:pt x="402957" y="135496"/>
                </a:lnTo>
                <a:lnTo>
                  <a:pt x="402390" y="128309"/>
                </a:lnTo>
                <a:lnTo>
                  <a:pt x="400691" y="121210"/>
                </a:lnTo>
                <a:lnTo>
                  <a:pt x="397861" y="114198"/>
                </a:lnTo>
                <a:lnTo>
                  <a:pt x="393901" y="107276"/>
                </a:lnTo>
                <a:lnTo>
                  <a:pt x="389239" y="100880"/>
                </a:lnTo>
                <a:lnTo>
                  <a:pt x="385056" y="96278"/>
                </a:lnTo>
                <a:close/>
              </a:path>
              <a:path w="1094739" h="263525">
                <a:moveTo>
                  <a:pt x="338847" y="79438"/>
                </a:moveTo>
                <a:lnTo>
                  <a:pt x="299703" y="90227"/>
                </a:lnTo>
                <a:lnTo>
                  <a:pt x="275322" y="110540"/>
                </a:lnTo>
                <a:lnTo>
                  <a:pt x="299740" y="110540"/>
                </a:lnTo>
                <a:lnTo>
                  <a:pt x="303250" y="107468"/>
                </a:lnTo>
                <a:lnTo>
                  <a:pt x="309967" y="102920"/>
                </a:lnTo>
                <a:lnTo>
                  <a:pt x="316316" y="100013"/>
                </a:lnTo>
                <a:lnTo>
                  <a:pt x="323210" y="97937"/>
                </a:lnTo>
                <a:lnTo>
                  <a:pt x="330652" y="96693"/>
                </a:lnTo>
                <a:lnTo>
                  <a:pt x="338644" y="96278"/>
                </a:lnTo>
                <a:lnTo>
                  <a:pt x="385056" y="96278"/>
                </a:lnTo>
                <a:lnTo>
                  <a:pt x="384316" y="95464"/>
                </a:lnTo>
                <a:lnTo>
                  <a:pt x="348191" y="79945"/>
                </a:lnTo>
                <a:lnTo>
                  <a:pt x="338847" y="79438"/>
                </a:lnTo>
                <a:close/>
              </a:path>
              <a:path w="1094739" h="263525">
                <a:moveTo>
                  <a:pt x="539697" y="102222"/>
                </a:moveTo>
                <a:lnTo>
                  <a:pt x="522781" y="102222"/>
                </a:lnTo>
                <a:lnTo>
                  <a:pt x="522781" y="212953"/>
                </a:lnTo>
                <a:lnTo>
                  <a:pt x="540104" y="249796"/>
                </a:lnTo>
                <a:lnTo>
                  <a:pt x="586687" y="263474"/>
                </a:lnTo>
                <a:lnTo>
                  <a:pt x="598067" y="262995"/>
                </a:lnTo>
                <a:lnTo>
                  <a:pt x="644936" y="252098"/>
                </a:lnTo>
                <a:lnTo>
                  <a:pt x="656979" y="246824"/>
                </a:lnTo>
                <a:lnTo>
                  <a:pt x="585494" y="246824"/>
                </a:lnTo>
                <a:lnTo>
                  <a:pt x="574923" y="246219"/>
                </a:lnTo>
                <a:lnTo>
                  <a:pt x="540426" y="219885"/>
                </a:lnTo>
                <a:lnTo>
                  <a:pt x="539697" y="212953"/>
                </a:lnTo>
                <a:lnTo>
                  <a:pt x="539697" y="102222"/>
                </a:lnTo>
                <a:close/>
              </a:path>
              <a:path w="1094739" h="263525">
                <a:moveTo>
                  <a:pt x="661490" y="227812"/>
                </a:moveTo>
                <a:lnTo>
                  <a:pt x="657642" y="227812"/>
                </a:lnTo>
                <a:lnTo>
                  <a:pt x="655445" y="228676"/>
                </a:lnTo>
                <a:lnTo>
                  <a:pt x="652791" y="230390"/>
                </a:lnTo>
                <a:lnTo>
                  <a:pt x="646768" y="233476"/>
                </a:lnTo>
                <a:lnTo>
                  <a:pt x="603118" y="245565"/>
                </a:lnTo>
                <a:lnTo>
                  <a:pt x="585494" y="246824"/>
                </a:lnTo>
                <a:lnTo>
                  <a:pt x="656979" y="246824"/>
                </a:lnTo>
                <a:lnTo>
                  <a:pt x="660415" y="245016"/>
                </a:lnTo>
                <a:lnTo>
                  <a:pt x="664742" y="241681"/>
                </a:lnTo>
                <a:lnTo>
                  <a:pt x="666469" y="239966"/>
                </a:lnTo>
                <a:lnTo>
                  <a:pt x="667332" y="238112"/>
                </a:lnTo>
                <a:lnTo>
                  <a:pt x="667280" y="233756"/>
                </a:lnTo>
                <a:lnTo>
                  <a:pt x="666532" y="231940"/>
                </a:lnTo>
                <a:lnTo>
                  <a:pt x="663345" y="228638"/>
                </a:lnTo>
                <a:lnTo>
                  <a:pt x="661490" y="227812"/>
                </a:lnTo>
                <a:close/>
              </a:path>
              <a:path w="1094739" h="263525">
                <a:moveTo>
                  <a:pt x="634478" y="85382"/>
                </a:moveTo>
                <a:lnTo>
                  <a:pt x="487932" y="85382"/>
                </a:lnTo>
                <a:lnTo>
                  <a:pt x="485075" y="86182"/>
                </a:lnTo>
                <a:lnTo>
                  <a:pt x="481633" y="89344"/>
                </a:lnTo>
                <a:lnTo>
                  <a:pt x="480769" y="91325"/>
                </a:lnTo>
                <a:lnTo>
                  <a:pt x="480796" y="96278"/>
                </a:lnTo>
                <a:lnTo>
                  <a:pt x="481633" y="98259"/>
                </a:lnTo>
                <a:lnTo>
                  <a:pt x="485075" y="101434"/>
                </a:lnTo>
                <a:lnTo>
                  <a:pt x="487932" y="102222"/>
                </a:lnTo>
                <a:lnTo>
                  <a:pt x="634478" y="102222"/>
                </a:lnTo>
                <a:lnTo>
                  <a:pt x="637335" y="101434"/>
                </a:lnTo>
                <a:lnTo>
                  <a:pt x="640777" y="98259"/>
                </a:lnTo>
                <a:lnTo>
                  <a:pt x="641640" y="96278"/>
                </a:lnTo>
                <a:lnTo>
                  <a:pt x="641614" y="91325"/>
                </a:lnTo>
                <a:lnTo>
                  <a:pt x="640777" y="89344"/>
                </a:lnTo>
                <a:lnTo>
                  <a:pt x="637335" y="86182"/>
                </a:lnTo>
                <a:lnTo>
                  <a:pt x="634478" y="85382"/>
                </a:lnTo>
                <a:close/>
              </a:path>
              <a:path w="1094739" h="263525">
                <a:moveTo>
                  <a:pt x="533665" y="25158"/>
                </a:moveTo>
                <a:lnTo>
                  <a:pt x="528750" y="25158"/>
                </a:lnTo>
                <a:lnTo>
                  <a:pt x="526756" y="26022"/>
                </a:lnTo>
                <a:lnTo>
                  <a:pt x="523568" y="29451"/>
                </a:lnTo>
                <a:lnTo>
                  <a:pt x="522781" y="32296"/>
                </a:lnTo>
                <a:lnTo>
                  <a:pt x="522781" y="85382"/>
                </a:lnTo>
                <a:lnTo>
                  <a:pt x="539697" y="85382"/>
                </a:lnTo>
                <a:lnTo>
                  <a:pt x="539697" y="32296"/>
                </a:lnTo>
                <a:lnTo>
                  <a:pt x="538910" y="29451"/>
                </a:lnTo>
                <a:lnTo>
                  <a:pt x="535722" y="26022"/>
                </a:lnTo>
                <a:lnTo>
                  <a:pt x="533665" y="25158"/>
                </a:lnTo>
                <a:close/>
              </a:path>
              <a:path w="1094739" h="263525">
                <a:moveTo>
                  <a:pt x="950250" y="57645"/>
                </a:moveTo>
                <a:lnTo>
                  <a:pt x="946796" y="57645"/>
                </a:lnTo>
                <a:lnTo>
                  <a:pt x="945005" y="58470"/>
                </a:lnTo>
                <a:lnTo>
                  <a:pt x="941818" y="61772"/>
                </a:lnTo>
                <a:lnTo>
                  <a:pt x="941017" y="63728"/>
                </a:lnTo>
                <a:lnTo>
                  <a:pt x="941017" y="67957"/>
                </a:lnTo>
                <a:lnTo>
                  <a:pt x="941589" y="69634"/>
                </a:lnTo>
                <a:lnTo>
                  <a:pt x="943837" y="72402"/>
                </a:lnTo>
                <a:lnTo>
                  <a:pt x="946072" y="73634"/>
                </a:lnTo>
                <a:lnTo>
                  <a:pt x="1003946" y="92519"/>
                </a:lnTo>
                <a:lnTo>
                  <a:pt x="970291" y="138468"/>
                </a:lnTo>
                <a:lnTo>
                  <a:pt x="968030" y="141516"/>
                </a:lnTo>
                <a:lnTo>
                  <a:pt x="966913" y="143890"/>
                </a:lnTo>
                <a:lnTo>
                  <a:pt x="966913" y="147980"/>
                </a:lnTo>
                <a:lnTo>
                  <a:pt x="967738" y="149999"/>
                </a:lnTo>
                <a:lnTo>
                  <a:pt x="971053" y="153301"/>
                </a:lnTo>
                <a:lnTo>
                  <a:pt x="973085" y="154127"/>
                </a:lnTo>
                <a:lnTo>
                  <a:pt x="978254" y="154127"/>
                </a:lnTo>
                <a:lnTo>
                  <a:pt x="981048" y="152209"/>
                </a:lnTo>
                <a:lnTo>
                  <a:pt x="1017484" y="102222"/>
                </a:lnTo>
                <a:lnTo>
                  <a:pt x="1038330" y="102222"/>
                </a:lnTo>
                <a:lnTo>
                  <a:pt x="1031226" y="92519"/>
                </a:lnTo>
                <a:lnTo>
                  <a:pt x="1080678" y="76466"/>
                </a:lnTo>
                <a:lnTo>
                  <a:pt x="1009115" y="76466"/>
                </a:lnTo>
                <a:lnTo>
                  <a:pt x="954759" y="58839"/>
                </a:lnTo>
                <a:lnTo>
                  <a:pt x="952244" y="58051"/>
                </a:lnTo>
                <a:lnTo>
                  <a:pt x="950250" y="57645"/>
                </a:lnTo>
                <a:close/>
              </a:path>
              <a:path w="1094739" h="263525">
                <a:moveTo>
                  <a:pt x="1038330" y="102222"/>
                </a:moveTo>
                <a:lnTo>
                  <a:pt x="1017484" y="102222"/>
                </a:lnTo>
                <a:lnTo>
                  <a:pt x="1053920" y="152209"/>
                </a:lnTo>
                <a:lnTo>
                  <a:pt x="1056765" y="154127"/>
                </a:lnTo>
                <a:lnTo>
                  <a:pt x="1061947" y="154127"/>
                </a:lnTo>
                <a:lnTo>
                  <a:pt x="1063903" y="153301"/>
                </a:lnTo>
                <a:lnTo>
                  <a:pt x="1067230" y="149999"/>
                </a:lnTo>
                <a:lnTo>
                  <a:pt x="1068056" y="147980"/>
                </a:lnTo>
                <a:lnTo>
                  <a:pt x="1068056" y="143890"/>
                </a:lnTo>
                <a:lnTo>
                  <a:pt x="1066989" y="141516"/>
                </a:lnTo>
                <a:lnTo>
                  <a:pt x="1064868" y="138468"/>
                </a:lnTo>
                <a:lnTo>
                  <a:pt x="1038330" y="102222"/>
                </a:lnTo>
                <a:close/>
              </a:path>
              <a:path w="1094739" h="263525">
                <a:moveTo>
                  <a:pt x="1020062" y="8331"/>
                </a:moveTo>
                <a:lnTo>
                  <a:pt x="1015160" y="8331"/>
                </a:lnTo>
                <a:lnTo>
                  <a:pt x="1013103" y="9182"/>
                </a:lnTo>
                <a:lnTo>
                  <a:pt x="1009915" y="12623"/>
                </a:lnTo>
                <a:lnTo>
                  <a:pt x="1009115" y="15519"/>
                </a:lnTo>
                <a:lnTo>
                  <a:pt x="1009115" y="76466"/>
                </a:lnTo>
                <a:lnTo>
                  <a:pt x="1026044" y="76466"/>
                </a:lnTo>
                <a:lnTo>
                  <a:pt x="1026044" y="15519"/>
                </a:lnTo>
                <a:lnTo>
                  <a:pt x="1025244" y="12623"/>
                </a:lnTo>
                <a:lnTo>
                  <a:pt x="1022056" y="9182"/>
                </a:lnTo>
                <a:lnTo>
                  <a:pt x="1020062" y="8331"/>
                </a:lnTo>
                <a:close/>
              </a:path>
              <a:path w="1094739" h="263525">
                <a:moveTo>
                  <a:pt x="1088299" y="57645"/>
                </a:moveTo>
                <a:lnTo>
                  <a:pt x="1084845" y="57645"/>
                </a:lnTo>
                <a:lnTo>
                  <a:pt x="1082927" y="58051"/>
                </a:lnTo>
                <a:lnTo>
                  <a:pt x="1080400" y="58839"/>
                </a:lnTo>
                <a:lnTo>
                  <a:pt x="1026044" y="76466"/>
                </a:lnTo>
                <a:lnTo>
                  <a:pt x="1080678" y="76466"/>
                </a:lnTo>
                <a:lnTo>
                  <a:pt x="1085569" y="74879"/>
                </a:lnTo>
                <a:lnTo>
                  <a:pt x="1089023" y="73825"/>
                </a:lnTo>
                <a:lnTo>
                  <a:pt x="1091322" y="72580"/>
                </a:lnTo>
                <a:lnTo>
                  <a:pt x="1093570" y="69672"/>
                </a:lnTo>
                <a:lnTo>
                  <a:pt x="1094141" y="67957"/>
                </a:lnTo>
                <a:lnTo>
                  <a:pt x="1094141" y="63728"/>
                </a:lnTo>
                <a:lnTo>
                  <a:pt x="1093341" y="61772"/>
                </a:lnTo>
                <a:lnTo>
                  <a:pt x="1090154" y="58470"/>
                </a:lnTo>
                <a:lnTo>
                  <a:pt x="1088299" y="5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1224" y="3621735"/>
            <a:ext cx="605155" cy="334010"/>
          </a:xfrm>
          <a:custGeom>
            <a:avLst/>
            <a:gdLst/>
            <a:ahLst/>
            <a:cxnLst/>
            <a:rect l="l" t="t" r="r" b="b"/>
            <a:pathLst>
              <a:path w="605155" h="334010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605155" h="334010">
                <a:moveTo>
                  <a:pt x="163398" y="240296"/>
                </a:moveTo>
                <a:lnTo>
                  <a:pt x="7175" y="240296"/>
                </a:lnTo>
                <a:lnTo>
                  <a:pt x="4317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7" y="256146"/>
                </a:lnTo>
                <a:lnTo>
                  <a:pt x="7175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605155" h="334010">
                <a:moveTo>
                  <a:pt x="93586" y="85382"/>
                </a:moveTo>
                <a:lnTo>
                  <a:pt x="23964" y="85382"/>
                </a:lnTo>
                <a:lnTo>
                  <a:pt x="21043" y="86182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8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605155" h="334010">
                <a:moveTo>
                  <a:pt x="310972" y="316750"/>
                </a:moveTo>
                <a:lnTo>
                  <a:pt x="223164" y="316750"/>
                </a:lnTo>
                <a:lnTo>
                  <a:pt x="220306" y="317512"/>
                </a:lnTo>
                <a:lnTo>
                  <a:pt x="216852" y="320548"/>
                </a:lnTo>
                <a:lnTo>
                  <a:pt x="215988" y="322567"/>
                </a:lnTo>
                <a:lnTo>
                  <a:pt x="215988" y="327583"/>
                </a:lnTo>
                <a:lnTo>
                  <a:pt x="216852" y="329603"/>
                </a:lnTo>
                <a:lnTo>
                  <a:pt x="220306" y="332638"/>
                </a:lnTo>
                <a:lnTo>
                  <a:pt x="223164" y="333400"/>
                </a:lnTo>
                <a:lnTo>
                  <a:pt x="310972" y="333400"/>
                </a:lnTo>
                <a:lnTo>
                  <a:pt x="313829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4" y="322567"/>
                </a:lnTo>
                <a:lnTo>
                  <a:pt x="317271" y="320548"/>
                </a:lnTo>
                <a:lnTo>
                  <a:pt x="313829" y="317512"/>
                </a:lnTo>
                <a:lnTo>
                  <a:pt x="310972" y="316750"/>
                </a:lnTo>
                <a:close/>
              </a:path>
              <a:path w="605155" h="334010">
                <a:moveTo>
                  <a:pt x="266369" y="85382"/>
                </a:moveTo>
                <a:lnTo>
                  <a:pt x="223164" y="85382"/>
                </a:lnTo>
                <a:lnTo>
                  <a:pt x="220306" y="86182"/>
                </a:lnTo>
                <a:lnTo>
                  <a:pt x="216852" y="89344"/>
                </a:lnTo>
                <a:lnTo>
                  <a:pt x="215988" y="91325"/>
                </a:lnTo>
                <a:lnTo>
                  <a:pt x="216015" y="96278"/>
                </a:lnTo>
                <a:lnTo>
                  <a:pt x="216852" y="98259"/>
                </a:lnTo>
                <a:lnTo>
                  <a:pt x="220306" y="101434"/>
                </a:lnTo>
                <a:lnTo>
                  <a:pt x="223164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69" y="316750"/>
                </a:lnTo>
                <a:lnTo>
                  <a:pt x="266369" y="216522"/>
                </a:lnTo>
                <a:lnTo>
                  <a:pt x="288951" y="216522"/>
                </a:lnTo>
                <a:lnTo>
                  <a:pt x="267689" y="179857"/>
                </a:lnTo>
                <a:lnTo>
                  <a:pt x="266369" y="166001"/>
                </a:lnTo>
                <a:lnTo>
                  <a:pt x="267689" y="152237"/>
                </a:lnTo>
                <a:lnTo>
                  <a:pt x="271646" y="139463"/>
                </a:lnTo>
                <a:lnTo>
                  <a:pt x="278242" y="127677"/>
                </a:lnTo>
                <a:lnTo>
                  <a:pt x="287477" y="116878"/>
                </a:lnTo>
                <a:lnTo>
                  <a:pt x="288937" y="115697"/>
                </a:lnTo>
                <a:lnTo>
                  <a:pt x="266369" y="115697"/>
                </a:lnTo>
                <a:lnTo>
                  <a:pt x="266369" y="85382"/>
                </a:lnTo>
                <a:close/>
              </a:path>
              <a:path w="605155" h="334010">
                <a:moveTo>
                  <a:pt x="288951" y="216522"/>
                </a:moveTo>
                <a:lnTo>
                  <a:pt x="266369" y="216522"/>
                </a:lnTo>
                <a:lnTo>
                  <a:pt x="281364" y="232381"/>
                </a:lnTo>
                <a:lnTo>
                  <a:pt x="298475" y="243708"/>
                </a:lnTo>
                <a:lnTo>
                  <a:pt x="317701" y="250503"/>
                </a:lnTo>
                <a:lnTo>
                  <a:pt x="339039" y="252768"/>
                </a:lnTo>
                <a:lnTo>
                  <a:pt x="357118" y="251177"/>
                </a:lnTo>
                <a:lnTo>
                  <a:pt x="373713" y="246405"/>
                </a:lnTo>
                <a:lnTo>
                  <a:pt x="388827" y="238452"/>
                </a:lnTo>
                <a:lnTo>
                  <a:pt x="391903" y="235940"/>
                </a:lnTo>
                <a:lnTo>
                  <a:pt x="339039" y="235940"/>
                </a:lnTo>
                <a:lnTo>
                  <a:pt x="324394" y="234652"/>
                </a:lnTo>
                <a:lnTo>
                  <a:pt x="310919" y="230787"/>
                </a:lnTo>
                <a:lnTo>
                  <a:pt x="298614" y="224346"/>
                </a:lnTo>
                <a:lnTo>
                  <a:pt x="288951" y="216522"/>
                </a:lnTo>
                <a:close/>
              </a:path>
              <a:path w="605155" h="334010">
                <a:moveTo>
                  <a:pt x="392799" y="96278"/>
                </a:moveTo>
                <a:lnTo>
                  <a:pt x="339039" y="96278"/>
                </a:lnTo>
                <a:lnTo>
                  <a:pt x="353619" y="97566"/>
                </a:lnTo>
                <a:lnTo>
                  <a:pt x="366993" y="101403"/>
                </a:lnTo>
                <a:lnTo>
                  <a:pt x="399500" y="127546"/>
                </a:lnTo>
                <a:lnTo>
                  <a:pt x="411314" y="166001"/>
                </a:lnTo>
                <a:lnTo>
                  <a:pt x="409995" y="179941"/>
                </a:lnTo>
                <a:lnTo>
                  <a:pt x="390220" y="215430"/>
                </a:lnTo>
                <a:lnTo>
                  <a:pt x="353517" y="234657"/>
                </a:lnTo>
                <a:lnTo>
                  <a:pt x="339039" y="235940"/>
                </a:lnTo>
                <a:lnTo>
                  <a:pt x="391903" y="235940"/>
                </a:lnTo>
                <a:lnTo>
                  <a:pt x="421797" y="199264"/>
                </a:lnTo>
                <a:lnTo>
                  <a:pt x="428244" y="166001"/>
                </a:lnTo>
                <a:lnTo>
                  <a:pt x="427529" y="154843"/>
                </a:lnTo>
                <a:lnTo>
                  <a:pt x="410484" y="113236"/>
                </a:lnTo>
                <a:lnTo>
                  <a:pt x="394302" y="97239"/>
                </a:lnTo>
                <a:lnTo>
                  <a:pt x="392799" y="96278"/>
                </a:lnTo>
                <a:close/>
              </a:path>
              <a:path w="605155" h="334010">
                <a:moveTo>
                  <a:pt x="338848" y="79438"/>
                </a:moveTo>
                <a:lnTo>
                  <a:pt x="298424" y="88557"/>
                </a:lnTo>
                <a:lnTo>
                  <a:pt x="266369" y="115697"/>
                </a:lnTo>
                <a:lnTo>
                  <a:pt x="288937" y="115697"/>
                </a:lnTo>
                <a:lnTo>
                  <a:pt x="298614" y="107867"/>
                </a:lnTo>
                <a:lnTo>
                  <a:pt x="310910" y="101434"/>
                </a:lnTo>
                <a:lnTo>
                  <a:pt x="324394" y="97566"/>
                </a:lnTo>
                <a:lnTo>
                  <a:pt x="339039" y="96278"/>
                </a:lnTo>
                <a:lnTo>
                  <a:pt x="392799" y="96278"/>
                </a:lnTo>
                <a:lnTo>
                  <a:pt x="384441" y="90932"/>
                </a:lnTo>
                <a:lnTo>
                  <a:pt x="373749" y="85905"/>
                </a:lnTo>
                <a:lnTo>
                  <a:pt x="362588" y="82313"/>
                </a:lnTo>
                <a:lnTo>
                  <a:pt x="350955" y="80157"/>
                </a:lnTo>
                <a:lnTo>
                  <a:pt x="338848" y="79438"/>
                </a:lnTo>
                <a:close/>
              </a:path>
              <a:path w="605155" h="334010">
                <a:moveTo>
                  <a:pt x="585165" y="85382"/>
                </a:moveTo>
                <a:lnTo>
                  <a:pt x="563194" y="85382"/>
                </a:lnTo>
                <a:lnTo>
                  <a:pt x="556933" y="87960"/>
                </a:lnTo>
                <a:lnTo>
                  <a:pt x="546176" y="98259"/>
                </a:lnTo>
                <a:lnTo>
                  <a:pt x="543483" y="104736"/>
                </a:lnTo>
                <a:lnTo>
                  <a:pt x="543537" y="119913"/>
                </a:lnTo>
                <a:lnTo>
                  <a:pt x="546112" y="126060"/>
                </a:lnTo>
                <a:lnTo>
                  <a:pt x="556590" y="136626"/>
                </a:lnTo>
                <a:lnTo>
                  <a:pt x="562927" y="139268"/>
                </a:lnTo>
                <a:lnTo>
                  <a:pt x="585038" y="139268"/>
                </a:lnTo>
                <a:lnTo>
                  <a:pt x="591337" y="136690"/>
                </a:lnTo>
                <a:lnTo>
                  <a:pt x="601954" y="126390"/>
                </a:lnTo>
                <a:lnTo>
                  <a:pt x="604608" y="119913"/>
                </a:lnTo>
                <a:lnTo>
                  <a:pt x="604555" y="104736"/>
                </a:lnTo>
                <a:lnTo>
                  <a:pt x="601992" y="98590"/>
                </a:lnTo>
                <a:lnTo>
                  <a:pt x="591502" y="88023"/>
                </a:lnTo>
                <a:lnTo>
                  <a:pt x="585165" y="85382"/>
                </a:lnTo>
                <a:close/>
              </a:path>
              <a:path w="605155" h="334010">
                <a:moveTo>
                  <a:pt x="593864" y="197104"/>
                </a:moveTo>
                <a:lnTo>
                  <a:pt x="541299" y="197104"/>
                </a:lnTo>
                <a:lnTo>
                  <a:pt x="515010" y="283083"/>
                </a:lnTo>
                <a:lnTo>
                  <a:pt x="514222" y="285584"/>
                </a:lnTo>
                <a:lnTo>
                  <a:pt x="513816" y="287642"/>
                </a:lnTo>
                <a:lnTo>
                  <a:pt x="513816" y="291998"/>
                </a:lnTo>
                <a:lnTo>
                  <a:pt x="514883" y="294373"/>
                </a:lnTo>
                <a:lnTo>
                  <a:pt x="519125" y="298335"/>
                </a:lnTo>
                <a:lnTo>
                  <a:pt x="521792" y="299326"/>
                </a:lnTo>
                <a:lnTo>
                  <a:pt x="527227" y="299326"/>
                </a:lnTo>
                <a:lnTo>
                  <a:pt x="529183" y="298729"/>
                </a:lnTo>
                <a:lnTo>
                  <a:pt x="532498" y="296354"/>
                </a:lnTo>
                <a:lnTo>
                  <a:pt x="534720" y="293509"/>
                </a:lnTo>
                <a:lnTo>
                  <a:pt x="537514" y="289026"/>
                </a:lnTo>
                <a:lnTo>
                  <a:pt x="593864" y="197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0089" y="3621735"/>
            <a:ext cx="1389380" cy="334010"/>
          </a:xfrm>
          <a:custGeom>
            <a:avLst/>
            <a:gdLst/>
            <a:ahLst/>
            <a:cxnLst/>
            <a:rect l="l" t="t" r="r" b="b"/>
            <a:pathLst>
              <a:path w="1389379" h="334010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1389379" h="334010">
                <a:moveTo>
                  <a:pt x="163410" y="240296"/>
                </a:moveTo>
                <a:lnTo>
                  <a:pt x="7175" y="240296"/>
                </a:lnTo>
                <a:lnTo>
                  <a:pt x="4318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46"/>
                </a:lnTo>
                <a:lnTo>
                  <a:pt x="7175" y="256933"/>
                </a:lnTo>
                <a:lnTo>
                  <a:pt x="163410" y="256933"/>
                </a:lnTo>
                <a:lnTo>
                  <a:pt x="166331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31" y="241046"/>
                </a:lnTo>
                <a:lnTo>
                  <a:pt x="163410" y="240296"/>
                </a:lnTo>
                <a:close/>
              </a:path>
              <a:path w="1389379" h="334010">
                <a:moveTo>
                  <a:pt x="93586" y="85382"/>
                </a:moveTo>
                <a:lnTo>
                  <a:pt x="23964" y="85382"/>
                </a:lnTo>
                <a:lnTo>
                  <a:pt x="21043" y="86182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9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1389379" h="334010">
                <a:moveTo>
                  <a:pt x="310972" y="316750"/>
                </a:moveTo>
                <a:lnTo>
                  <a:pt x="223164" y="316750"/>
                </a:lnTo>
                <a:lnTo>
                  <a:pt x="220306" y="317512"/>
                </a:lnTo>
                <a:lnTo>
                  <a:pt x="216865" y="320548"/>
                </a:lnTo>
                <a:lnTo>
                  <a:pt x="216001" y="322567"/>
                </a:lnTo>
                <a:lnTo>
                  <a:pt x="216001" y="327583"/>
                </a:lnTo>
                <a:lnTo>
                  <a:pt x="216865" y="329603"/>
                </a:lnTo>
                <a:lnTo>
                  <a:pt x="220306" y="332638"/>
                </a:lnTo>
                <a:lnTo>
                  <a:pt x="223164" y="333400"/>
                </a:lnTo>
                <a:lnTo>
                  <a:pt x="310972" y="333400"/>
                </a:lnTo>
                <a:lnTo>
                  <a:pt x="313829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5" y="322567"/>
                </a:lnTo>
                <a:lnTo>
                  <a:pt x="317271" y="320548"/>
                </a:lnTo>
                <a:lnTo>
                  <a:pt x="313829" y="317512"/>
                </a:lnTo>
                <a:lnTo>
                  <a:pt x="310972" y="316750"/>
                </a:lnTo>
                <a:close/>
              </a:path>
              <a:path w="1389379" h="334010">
                <a:moveTo>
                  <a:pt x="266369" y="85382"/>
                </a:moveTo>
                <a:lnTo>
                  <a:pt x="223164" y="85382"/>
                </a:lnTo>
                <a:lnTo>
                  <a:pt x="220306" y="86182"/>
                </a:lnTo>
                <a:lnTo>
                  <a:pt x="216865" y="89344"/>
                </a:lnTo>
                <a:lnTo>
                  <a:pt x="216001" y="91325"/>
                </a:lnTo>
                <a:lnTo>
                  <a:pt x="216028" y="96278"/>
                </a:lnTo>
                <a:lnTo>
                  <a:pt x="216865" y="98259"/>
                </a:lnTo>
                <a:lnTo>
                  <a:pt x="220306" y="101434"/>
                </a:lnTo>
                <a:lnTo>
                  <a:pt x="223164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69" y="316750"/>
                </a:lnTo>
                <a:lnTo>
                  <a:pt x="266369" y="216522"/>
                </a:lnTo>
                <a:lnTo>
                  <a:pt x="288951" y="216522"/>
                </a:lnTo>
                <a:lnTo>
                  <a:pt x="267689" y="179857"/>
                </a:lnTo>
                <a:lnTo>
                  <a:pt x="266369" y="166001"/>
                </a:lnTo>
                <a:lnTo>
                  <a:pt x="267689" y="152237"/>
                </a:lnTo>
                <a:lnTo>
                  <a:pt x="271646" y="139463"/>
                </a:lnTo>
                <a:lnTo>
                  <a:pt x="278242" y="127677"/>
                </a:lnTo>
                <a:lnTo>
                  <a:pt x="287477" y="116878"/>
                </a:lnTo>
                <a:lnTo>
                  <a:pt x="288937" y="115697"/>
                </a:lnTo>
                <a:lnTo>
                  <a:pt x="266369" y="115697"/>
                </a:lnTo>
                <a:lnTo>
                  <a:pt x="266369" y="85382"/>
                </a:lnTo>
                <a:close/>
              </a:path>
              <a:path w="1389379" h="334010">
                <a:moveTo>
                  <a:pt x="288951" y="216522"/>
                </a:moveTo>
                <a:lnTo>
                  <a:pt x="266369" y="216522"/>
                </a:lnTo>
                <a:lnTo>
                  <a:pt x="281364" y="232381"/>
                </a:lnTo>
                <a:lnTo>
                  <a:pt x="298476" y="243708"/>
                </a:lnTo>
                <a:lnTo>
                  <a:pt x="317706" y="250503"/>
                </a:lnTo>
                <a:lnTo>
                  <a:pt x="339051" y="252768"/>
                </a:lnTo>
                <a:lnTo>
                  <a:pt x="357123" y="251177"/>
                </a:lnTo>
                <a:lnTo>
                  <a:pt x="373714" y="246405"/>
                </a:lnTo>
                <a:lnTo>
                  <a:pt x="388827" y="238452"/>
                </a:lnTo>
                <a:lnTo>
                  <a:pt x="391903" y="235940"/>
                </a:lnTo>
                <a:lnTo>
                  <a:pt x="339051" y="235940"/>
                </a:lnTo>
                <a:lnTo>
                  <a:pt x="324399" y="234652"/>
                </a:lnTo>
                <a:lnTo>
                  <a:pt x="310921" y="230787"/>
                </a:lnTo>
                <a:lnTo>
                  <a:pt x="298614" y="224346"/>
                </a:lnTo>
                <a:lnTo>
                  <a:pt x="288951" y="216522"/>
                </a:lnTo>
                <a:close/>
              </a:path>
              <a:path w="1389379" h="334010">
                <a:moveTo>
                  <a:pt x="392804" y="96278"/>
                </a:moveTo>
                <a:lnTo>
                  <a:pt x="339051" y="96278"/>
                </a:lnTo>
                <a:lnTo>
                  <a:pt x="353625" y="97566"/>
                </a:lnTo>
                <a:lnTo>
                  <a:pt x="366996" y="101403"/>
                </a:lnTo>
                <a:lnTo>
                  <a:pt x="399508" y="127546"/>
                </a:lnTo>
                <a:lnTo>
                  <a:pt x="411327" y="166001"/>
                </a:lnTo>
                <a:lnTo>
                  <a:pt x="410008" y="179941"/>
                </a:lnTo>
                <a:lnTo>
                  <a:pt x="390220" y="215430"/>
                </a:lnTo>
                <a:lnTo>
                  <a:pt x="353522" y="234657"/>
                </a:lnTo>
                <a:lnTo>
                  <a:pt x="339051" y="235940"/>
                </a:lnTo>
                <a:lnTo>
                  <a:pt x="391903" y="235940"/>
                </a:lnTo>
                <a:lnTo>
                  <a:pt x="421797" y="199264"/>
                </a:lnTo>
                <a:lnTo>
                  <a:pt x="428244" y="166001"/>
                </a:lnTo>
                <a:lnTo>
                  <a:pt x="427529" y="154843"/>
                </a:lnTo>
                <a:lnTo>
                  <a:pt x="410486" y="113236"/>
                </a:lnTo>
                <a:lnTo>
                  <a:pt x="394307" y="97239"/>
                </a:lnTo>
                <a:lnTo>
                  <a:pt x="392804" y="96278"/>
                </a:lnTo>
                <a:close/>
              </a:path>
              <a:path w="1389379" h="334010">
                <a:moveTo>
                  <a:pt x="338848" y="79438"/>
                </a:moveTo>
                <a:lnTo>
                  <a:pt x="298424" y="88557"/>
                </a:lnTo>
                <a:lnTo>
                  <a:pt x="266369" y="115697"/>
                </a:lnTo>
                <a:lnTo>
                  <a:pt x="288937" y="115697"/>
                </a:lnTo>
                <a:lnTo>
                  <a:pt x="298614" y="107867"/>
                </a:lnTo>
                <a:lnTo>
                  <a:pt x="310912" y="101434"/>
                </a:lnTo>
                <a:lnTo>
                  <a:pt x="324399" y="97566"/>
                </a:lnTo>
                <a:lnTo>
                  <a:pt x="339051" y="96278"/>
                </a:lnTo>
                <a:lnTo>
                  <a:pt x="392804" y="96278"/>
                </a:lnTo>
                <a:lnTo>
                  <a:pt x="384441" y="90932"/>
                </a:lnTo>
                <a:lnTo>
                  <a:pt x="373754" y="85905"/>
                </a:lnTo>
                <a:lnTo>
                  <a:pt x="362592" y="82313"/>
                </a:lnTo>
                <a:lnTo>
                  <a:pt x="350957" y="80157"/>
                </a:lnTo>
                <a:lnTo>
                  <a:pt x="338848" y="79438"/>
                </a:lnTo>
                <a:close/>
              </a:path>
              <a:path w="1389379" h="334010">
                <a:moveTo>
                  <a:pt x="913993" y="102412"/>
                </a:moveTo>
                <a:lnTo>
                  <a:pt x="723646" y="102412"/>
                </a:lnTo>
                <a:lnTo>
                  <a:pt x="720788" y="103212"/>
                </a:lnTo>
                <a:lnTo>
                  <a:pt x="717334" y="106387"/>
                </a:lnTo>
                <a:lnTo>
                  <a:pt x="716470" y="108369"/>
                </a:lnTo>
                <a:lnTo>
                  <a:pt x="716497" y="113309"/>
                </a:lnTo>
                <a:lnTo>
                  <a:pt x="717334" y="115290"/>
                </a:lnTo>
                <a:lnTo>
                  <a:pt x="720788" y="118465"/>
                </a:lnTo>
                <a:lnTo>
                  <a:pt x="723646" y="119252"/>
                </a:lnTo>
                <a:lnTo>
                  <a:pt x="913993" y="119252"/>
                </a:lnTo>
                <a:lnTo>
                  <a:pt x="916851" y="118465"/>
                </a:lnTo>
                <a:lnTo>
                  <a:pt x="920292" y="115290"/>
                </a:lnTo>
                <a:lnTo>
                  <a:pt x="921156" y="113309"/>
                </a:lnTo>
                <a:lnTo>
                  <a:pt x="921129" y="108369"/>
                </a:lnTo>
                <a:lnTo>
                  <a:pt x="920292" y="106387"/>
                </a:lnTo>
                <a:lnTo>
                  <a:pt x="916851" y="103212"/>
                </a:lnTo>
                <a:lnTo>
                  <a:pt x="913993" y="102412"/>
                </a:lnTo>
                <a:close/>
              </a:path>
              <a:path w="1389379" h="334010">
                <a:moveTo>
                  <a:pt x="913993" y="162242"/>
                </a:moveTo>
                <a:lnTo>
                  <a:pt x="723646" y="162242"/>
                </a:lnTo>
                <a:lnTo>
                  <a:pt x="720788" y="163004"/>
                </a:lnTo>
                <a:lnTo>
                  <a:pt x="717334" y="166039"/>
                </a:lnTo>
                <a:lnTo>
                  <a:pt x="716470" y="168059"/>
                </a:lnTo>
                <a:lnTo>
                  <a:pt x="716470" y="173075"/>
                </a:lnTo>
                <a:lnTo>
                  <a:pt x="717334" y="175082"/>
                </a:lnTo>
                <a:lnTo>
                  <a:pt x="720788" y="178130"/>
                </a:lnTo>
                <a:lnTo>
                  <a:pt x="723646" y="178879"/>
                </a:lnTo>
                <a:lnTo>
                  <a:pt x="913993" y="178879"/>
                </a:lnTo>
                <a:lnTo>
                  <a:pt x="916851" y="178130"/>
                </a:lnTo>
                <a:lnTo>
                  <a:pt x="920292" y="175082"/>
                </a:lnTo>
                <a:lnTo>
                  <a:pt x="921156" y="173075"/>
                </a:lnTo>
                <a:lnTo>
                  <a:pt x="921156" y="168059"/>
                </a:lnTo>
                <a:lnTo>
                  <a:pt x="920292" y="166039"/>
                </a:lnTo>
                <a:lnTo>
                  <a:pt x="916851" y="163004"/>
                </a:lnTo>
                <a:lnTo>
                  <a:pt x="913993" y="162242"/>
                </a:lnTo>
                <a:close/>
              </a:path>
              <a:path w="1389379" h="334010">
                <a:moveTo>
                  <a:pt x="1317040" y="43383"/>
                </a:moveTo>
                <a:lnTo>
                  <a:pt x="1312519" y="43383"/>
                </a:lnTo>
                <a:lnTo>
                  <a:pt x="1302442" y="44306"/>
                </a:lnTo>
                <a:lnTo>
                  <a:pt x="1270153" y="65825"/>
                </a:lnTo>
                <a:lnTo>
                  <a:pt x="1261757" y="92519"/>
                </a:lnTo>
                <a:lnTo>
                  <a:pt x="1261757" y="97802"/>
                </a:lnTo>
                <a:lnTo>
                  <a:pt x="1282255" y="138874"/>
                </a:lnTo>
                <a:lnTo>
                  <a:pt x="1272087" y="142658"/>
                </a:lnTo>
                <a:lnTo>
                  <a:pt x="1243153" y="169870"/>
                </a:lnTo>
                <a:lnTo>
                  <a:pt x="1236268" y="198691"/>
                </a:lnTo>
                <a:lnTo>
                  <a:pt x="1237400" y="211743"/>
                </a:lnTo>
                <a:lnTo>
                  <a:pt x="1263804" y="252887"/>
                </a:lnTo>
                <a:lnTo>
                  <a:pt x="1296403" y="263474"/>
                </a:lnTo>
                <a:lnTo>
                  <a:pt x="1309890" y="261838"/>
                </a:lnTo>
                <a:lnTo>
                  <a:pt x="1322084" y="256933"/>
                </a:lnTo>
                <a:lnTo>
                  <a:pt x="1332984" y="248761"/>
                </a:lnTo>
                <a:lnTo>
                  <a:pt x="1334612" y="246824"/>
                </a:lnTo>
                <a:lnTo>
                  <a:pt x="1295996" y="246824"/>
                </a:lnTo>
                <a:lnTo>
                  <a:pt x="1287941" y="245945"/>
                </a:lnTo>
                <a:lnTo>
                  <a:pt x="1256301" y="217214"/>
                </a:lnTo>
                <a:lnTo>
                  <a:pt x="1252994" y="198691"/>
                </a:lnTo>
                <a:lnTo>
                  <a:pt x="1253611" y="190562"/>
                </a:lnTo>
                <a:lnTo>
                  <a:pt x="1281496" y="156025"/>
                </a:lnTo>
                <a:lnTo>
                  <a:pt x="1289431" y="153530"/>
                </a:lnTo>
                <a:lnTo>
                  <a:pt x="1308672" y="153530"/>
                </a:lnTo>
                <a:lnTo>
                  <a:pt x="1296403" y="134112"/>
                </a:lnTo>
                <a:lnTo>
                  <a:pt x="1288561" y="120914"/>
                </a:lnTo>
                <a:lnTo>
                  <a:pt x="1282961" y="109650"/>
                </a:lnTo>
                <a:lnTo>
                  <a:pt x="1279602" y="100316"/>
                </a:lnTo>
                <a:lnTo>
                  <a:pt x="1278483" y="92913"/>
                </a:lnTo>
                <a:lnTo>
                  <a:pt x="1278483" y="84594"/>
                </a:lnTo>
                <a:lnTo>
                  <a:pt x="1312722" y="60223"/>
                </a:lnTo>
                <a:lnTo>
                  <a:pt x="1356988" y="60223"/>
                </a:lnTo>
                <a:lnTo>
                  <a:pt x="1358049" y="58712"/>
                </a:lnTo>
                <a:lnTo>
                  <a:pt x="1358519" y="57251"/>
                </a:lnTo>
                <a:lnTo>
                  <a:pt x="1358519" y="53289"/>
                </a:lnTo>
                <a:lnTo>
                  <a:pt x="1357787" y="51511"/>
                </a:lnTo>
                <a:lnTo>
                  <a:pt x="1339608" y="51511"/>
                </a:lnTo>
                <a:lnTo>
                  <a:pt x="1335087" y="48742"/>
                </a:lnTo>
                <a:lnTo>
                  <a:pt x="1330579" y="46685"/>
                </a:lnTo>
                <a:lnTo>
                  <a:pt x="1321549" y="44043"/>
                </a:lnTo>
                <a:lnTo>
                  <a:pt x="1317040" y="43383"/>
                </a:lnTo>
                <a:close/>
              </a:path>
              <a:path w="1389379" h="334010">
                <a:moveTo>
                  <a:pt x="1361913" y="237324"/>
                </a:moveTo>
                <a:lnTo>
                  <a:pt x="1342593" y="237324"/>
                </a:lnTo>
                <a:lnTo>
                  <a:pt x="1355331" y="256933"/>
                </a:lnTo>
                <a:lnTo>
                  <a:pt x="1382014" y="256933"/>
                </a:lnTo>
                <a:lnTo>
                  <a:pt x="1384871" y="256146"/>
                </a:lnTo>
                <a:lnTo>
                  <a:pt x="1388313" y="252971"/>
                </a:lnTo>
                <a:lnTo>
                  <a:pt x="1389176" y="250990"/>
                </a:lnTo>
                <a:lnTo>
                  <a:pt x="1389110" y="245945"/>
                </a:lnTo>
                <a:lnTo>
                  <a:pt x="1388313" y="244094"/>
                </a:lnTo>
                <a:lnTo>
                  <a:pt x="1384871" y="241046"/>
                </a:lnTo>
                <a:lnTo>
                  <a:pt x="1382014" y="240296"/>
                </a:lnTo>
                <a:lnTo>
                  <a:pt x="1363891" y="240296"/>
                </a:lnTo>
                <a:lnTo>
                  <a:pt x="1361913" y="237324"/>
                </a:lnTo>
                <a:close/>
              </a:path>
              <a:path w="1389379" h="334010">
                <a:moveTo>
                  <a:pt x="1308672" y="153530"/>
                </a:moveTo>
                <a:lnTo>
                  <a:pt x="1289431" y="153530"/>
                </a:lnTo>
                <a:lnTo>
                  <a:pt x="1332839" y="221869"/>
                </a:lnTo>
                <a:lnTo>
                  <a:pt x="1325086" y="232787"/>
                </a:lnTo>
                <a:lnTo>
                  <a:pt x="1316361" y="240585"/>
                </a:lnTo>
                <a:lnTo>
                  <a:pt x="1306664" y="245264"/>
                </a:lnTo>
                <a:lnTo>
                  <a:pt x="1295996" y="246824"/>
                </a:lnTo>
                <a:lnTo>
                  <a:pt x="1334612" y="246824"/>
                </a:lnTo>
                <a:lnTo>
                  <a:pt x="1342593" y="237324"/>
                </a:lnTo>
                <a:lnTo>
                  <a:pt x="1361913" y="237324"/>
                </a:lnTo>
                <a:lnTo>
                  <a:pt x="1352550" y="223253"/>
                </a:lnTo>
                <a:lnTo>
                  <a:pt x="1358546" y="213102"/>
                </a:lnTo>
                <a:lnTo>
                  <a:pt x="1361309" y="207213"/>
                </a:lnTo>
                <a:lnTo>
                  <a:pt x="1342593" y="207213"/>
                </a:lnTo>
                <a:lnTo>
                  <a:pt x="1308672" y="153530"/>
                </a:lnTo>
                <a:close/>
              </a:path>
              <a:path w="1389379" h="334010">
                <a:moveTo>
                  <a:pt x="1382014" y="154520"/>
                </a:moveTo>
                <a:lnTo>
                  <a:pt x="1361706" y="154520"/>
                </a:lnTo>
                <a:lnTo>
                  <a:pt x="1357890" y="169049"/>
                </a:lnTo>
                <a:lnTo>
                  <a:pt x="1353440" y="182648"/>
                </a:lnTo>
                <a:lnTo>
                  <a:pt x="1348338" y="195376"/>
                </a:lnTo>
                <a:lnTo>
                  <a:pt x="1342593" y="207213"/>
                </a:lnTo>
                <a:lnTo>
                  <a:pt x="1361309" y="207213"/>
                </a:lnTo>
                <a:lnTo>
                  <a:pt x="1364192" y="201069"/>
                </a:lnTo>
                <a:lnTo>
                  <a:pt x="1369491" y="187155"/>
                </a:lnTo>
                <a:lnTo>
                  <a:pt x="1374444" y="171361"/>
                </a:lnTo>
                <a:lnTo>
                  <a:pt x="1379626" y="171361"/>
                </a:lnTo>
                <a:lnTo>
                  <a:pt x="1389176" y="164553"/>
                </a:lnTo>
                <a:lnTo>
                  <a:pt x="1389176" y="160464"/>
                </a:lnTo>
                <a:lnTo>
                  <a:pt x="1388313" y="158483"/>
                </a:lnTo>
                <a:lnTo>
                  <a:pt x="1384871" y="155308"/>
                </a:lnTo>
                <a:lnTo>
                  <a:pt x="1382014" y="154520"/>
                </a:lnTo>
                <a:close/>
              </a:path>
              <a:path w="1389379" h="334010">
                <a:moveTo>
                  <a:pt x="1356988" y="60223"/>
                </a:moveTo>
                <a:lnTo>
                  <a:pt x="1317244" y="60223"/>
                </a:lnTo>
                <a:lnTo>
                  <a:pt x="1321650" y="61112"/>
                </a:lnTo>
                <a:lnTo>
                  <a:pt x="1330274" y="64681"/>
                </a:lnTo>
                <a:lnTo>
                  <a:pt x="1334490" y="67424"/>
                </a:lnTo>
                <a:lnTo>
                  <a:pt x="1338605" y="71120"/>
                </a:lnTo>
                <a:lnTo>
                  <a:pt x="1351546" y="64185"/>
                </a:lnTo>
                <a:lnTo>
                  <a:pt x="1354340" y="62737"/>
                </a:lnTo>
                <a:lnTo>
                  <a:pt x="1356194" y="61353"/>
                </a:lnTo>
                <a:lnTo>
                  <a:pt x="1356988" y="60223"/>
                </a:lnTo>
                <a:close/>
              </a:path>
              <a:path w="1389379" h="334010">
                <a:moveTo>
                  <a:pt x="1352410" y="47155"/>
                </a:moveTo>
                <a:lnTo>
                  <a:pt x="1348828" y="47155"/>
                </a:lnTo>
                <a:lnTo>
                  <a:pt x="1345311" y="48602"/>
                </a:lnTo>
                <a:lnTo>
                  <a:pt x="1339608" y="51511"/>
                </a:lnTo>
                <a:lnTo>
                  <a:pt x="1357787" y="51511"/>
                </a:lnTo>
                <a:lnTo>
                  <a:pt x="1357693" y="51282"/>
                </a:lnTo>
                <a:lnTo>
                  <a:pt x="1354366" y="47980"/>
                </a:lnTo>
                <a:lnTo>
                  <a:pt x="1352410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8082" y="3621735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2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2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46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24" y="250990"/>
                </a:lnTo>
                <a:lnTo>
                  <a:pt x="170624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20">
                <a:moveTo>
                  <a:pt x="93573" y="85382"/>
                </a:moveTo>
                <a:lnTo>
                  <a:pt x="23952" y="85382"/>
                </a:lnTo>
                <a:lnTo>
                  <a:pt x="21031" y="86182"/>
                </a:lnTo>
                <a:lnTo>
                  <a:pt x="17576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20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498" y="98259"/>
                </a:lnTo>
                <a:lnTo>
                  <a:pt x="298818" y="104736"/>
                </a:lnTo>
                <a:lnTo>
                  <a:pt x="298871" y="119913"/>
                </a:lnTo>
                <a:lnTo>
                  <a:pt x="301434" y="126060"/>
                </a:lnTo>
                <a:lnTo>
                  <a:pt x="311924" y="136626"/>
                </a:lnTo>
                <a:lnTo>
                  <a:pt x="318261" y="139268"/>
                </a:lnTo>
                <a:lnTo>
                  <a:pt x="340359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90" y="104736"/>
                </a:lnTo>
                <a:lnTo>
                  <a:pt x="357327" y="98590"/>
                </a:lnTo>
                <a:lnTo>
                  <a:pt x="346836" y="88023"/>
                </a:lnTo>
                <a:lnTo>
                  <a:pt x="340499" y="85382"/>
                </a:lnTo>
                <a:close/>
              </a:path>
              <a:path w="360045" h="299720">
                <a:moveTo>
                  <a:pt x="349186" y="197104"/>
                </a:moveTo>
                <a:lnTo>
                  <a:pt x="296621" y="197104"/>
                </a:lnTo>
                <a:lnTo>
                  <a:pt x="270344" y="283083"/>
                </a:lnTo>
                <a:lnTo>
                  <a:pt x="269544" y="285584"/>
                </a:lnTo>
                <a:lnTo>
                  <a:pt x="269151" y="287642"/>
                </a:lnTo>
                <a:lnTo>
                  <a:pt x="269151" y="291998"/>
                </a:lnTo>
                <a:lnTo>
                  <a:pt x="270205" y="294373"/>
                </a:lnTo>
                <a:lnTo>
                  <a:pt x="274459" y="298335"/>
                </a:lnTo>
                <a:lnTo>
                  <a:pt x="277113" y="299326"/>
                </a:lnTo>
                <a:lnTo>
                  <a:pt x="282549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49" y="289026"/>
                </a:lnTo>
                <a:lnTo>
                  <a:pt x="349186" y="197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549" y="3540921"/>
            <a:ext cx="4300220" cy="436245"/>
          </a:xfrm>
          <a:custGeom>
            <a:avLst/>
            <a:gdLst/>
            <a:ahLst/>
            <a:cxnLst/>
            <a:rect l="l" t="t" r="r" b="b"/>
            <a:pathLst>
              <a:path w="4300220" h="436245">
                <a:moveTo>
                  <a:pt x="0" y="436121"/>
                </a:moveTo>
                <a:lnTo>
                  <a:pt x="4299965" y="436121"/>
                </a:lnTo>
                <a:lnTo>
                  <a:pt x="4299965" y="0"/>
                </a:lnTo>
                <a:lnTo>
                  <a:pt x="0" y="0"/>
                </a:lnTo>
                <a:lnTo>
                  <a:pt x="0" y="436121"/>
                </a:lnTo>
                <a:close/>
              </a:path>
            </a:pathLst>
          </a:custGeom>
          <a:solidFill>
            <a:srgbClr val="FF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9652" y="3621735"/>
            <a:ext cx="1389380" cy="334010"/>
          </a:xfrm>
          <a:custGeom>
            <a:avLst/>
            <a:gdLst/>
            <a:ahLst/>
            <a:cxnLst/>
            <a:rect l="l" t="t" r="r" b="b"/>
            <a:pathLst>
              <a:path w="1389379" h="33401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1389379" h="33401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46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1389379" h="334010">
                <a:moveTo>
                  <a:pt x="93573" y="85382"/>
                </a:moveTo>
                <a:lnTo>
                  <a:pt x="23952" y="85382"/>
                </a:lnTo>
                <a:lnTo>
                  <a:pt x="21031" y="86182"/>
                </a:lnTo>
                <a:lnTo>
                  <a:pt x="17576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1389379" h="334010">
                <a:moveTo>
                  <a:pt x="310959" y="316750"/>
                </a:moveTo>
                <a:lnTo>
                  <a:pt x="223151" y="316750"/>
                </a:lnTo>
                <a:lnTo>
                  <a:pt x="220306" y="317512"/>
                </a:lnTo>
                <a:lnTo>
                  <a:pt x="216852" y="320548"/>
                </a:lnTo>
                <a:lnTo>
                  <a:pt x="215988" y="322567"/>
                </a:lnTo>
                <a:lnTo>
                  <a:pt x="215988" y="327583"/>
                </a:lnTo>
                <a:lnTo>
                  <a:pt x="216852" y="329603"/>
                </a:lnTo>
                <a:lnTo>
                  <a:pt x="220306" y="332638"/>
                </a:lnTo>
                <a:lnTo>
                  <a:pt x="223151" y="333400"/>
                </a:lnTo>
                <a:lnTo>
                  <a:pt x="310959" y="333400"/>
                </a:lnTo>
                <a:lnTo>
                  <a:pt x="313816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4" y="322567"/>
                </a:lnTo>
                <a:lnTo>
                  <a:pt x="317271" y="320548"/>
                </a:lnTo>
                <a:lnTo>
                  <a:pt x="313816" y="317512"/>
                </a:lnTo>
                <a:lnTo>
                  <a:pt x="310959" y="316750"/>
                </a:lnTo>
                <a:close/>
              </a:path>
              <a:path w="1389379" h="334010">
                <a:moveTo>
                  <a:pt x="266357" y="85382"/>
                </a:moveTo>
                <a:lnTo>
                  <a:pt x="223151" y="85382"/>
                </a:lnTo>
                <a:lnTo>
                  <a:pt x="220306" y="86182"/>
                </a:lnTo>
                <a:lnTo>
                  <a:pt x="216852" y="89344"/>
                </a:lnTo>
                <a:lnTo>
                  <a:pt x="215988" y="91325"/>
                </a:lnTo>
                <a:lnTo>
                  <a:pt x="216015" y="96278"/>
                </a:lnTo>
                <a:lnTo>
                  <a:pt x="216852" y="98259"/>
                </a:lnTo>
                <a:lnTo>
                  <a:pt x="220306" y="101434"/>
                </a:lnTo>
                <a:lnTo>
                  <a:pt x="223151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57" y="316750"/>
                </a:lnTo>
                <a:lnTo>
                  <a:pt x="266357" y="216522"/>
                </a:lnTo>
                <a:lnTo>
                  <a:pt x="288939" y="216522"/>
                </a:lnTo>
                <a:lnTo>
                  <a:pt x="267676" y="179857"/>
                </a:lnTo>
                <a:lnTo>
                  <a:pt x="266357" y="166001"/>
                </a:lnTo>
                <a:lnTo>
                  <a:pt x="267676" y="152237"/>
                </a:lnTo>
                <a:lnTo>
                  <a:pt x="271633" y="139463"/>
                </a:lnTo>
                <a:lnTo>
                  <a:pt x="278230" y="127677"/>
                </a:lnTo>
                <a:lnTo>
                  <a:pt x="287464" y="116878"/>
                </a:lnTo>
                <a:lnTo>
                  <a:pt x="288924" y="115697"/>
                </a:lnTo>
                <a:lnTo>
                  <a:pt x="266357" y="115697"/>
                </a:lnTo>
                <a:lnTo>
                  <a:pt x="266357" y="85382"/>
                </a:lnTo>
                <a:close/>
              </a:path>
              <a:path w="1389379" h="334010">
                <a:moveTo>
                  <a:pt x="288939" y="216522"/>
                </a:moveTo>
                <a:lnTo>
                  <a:pt x="266357" y="216522"/>
                </a:lnTo>
                <a:lnTo>
                  <a:pt x="281356" y="232381"/>
                </a:lnTo>
                <a:lnTo>
                  <a:pt x="298469" y="243708"/>
                </a:lnTo>
                <a:lnTo>
                  <a:pt x="317695" y="250503"/>
                </a:lnTo>
                <a:lnTo>
                  <a:pt x="339039" y="252768"/>
                </a:lnTo>
                <a:lnTo>
                  <a:pt x="357112" y="251177"/>
                </a:lnTo>
                <a:lnTo>
                  <a:pt x="373707" y="246405"/>
                </a:lnTo>
                <a:lnTo>
                  <a:pt x="388820" y="238452"/>
                </a:lnTo>
                <a:lnTo>
                  <a:pt x="391894" y="235940"/>
                </a:lnTo>
                <a:lnTo>
                  <a:pt x="339039" y="235940"/>
                </a:lnTo>
                <a:lnTo>
                  <a:pt x="324392" y="234652"/>
                </a:lnTo>
                <a:lnTo>
                  <a:pt x="310913" y="230787"/>
                </a:lnTo>
                <a:lnTo>
                  <a:pt x="298603" y="224346"/>
                </a:lnTo>
                <a:lnTo>
                  <a:pt x="288939" y="216522"/>
                </a:lnTo>
                <a:close/>
              </a:path>
              <a:path w="1389379" h="334010">
                <a:moveTo>
                  <a:pt x="392791" y="96278"/>
                </a:moveTo>
                <a:lnTo>
                  <a:pt x="339039" y="96278"/>
                </a:lnTo>
                <a:lnTo>
                  <a:pt x="353612" y="97566"/>
                </a:lnTo>
                <a:lnTo>
                  <a:pt x="366983" y="101403"/>
                </a:lnTo>
                <a:lnTo>
                  <a:pt x="399500" y="127546"/>
                </a:lnTo>
                <a:lnTo>
                  <a:pt x="411314" y="166001"/>
                </a:lnTo>
                <a:lnTo>
                  <a:pt x="409995" y="179941"/>
                </a:lnTo>
                <a:lnTo>
                  <a:pt x="390207" y="215430"/>
                </a:lnTo>
                <a:lnTo>
                  <a:pt x="353510" y="234657"/>
                </a:lnTo>
                <a:lnTo>
                  <a:pt x="339039" y="235940"/>
                </a:lnTo>
                <a:lnTo>
                  <a:pt x="391894" y="235940"/>
                </a:lnTo>
                <a:lnTo>
                  <a:pt x="421789" y="199264"/>
                </a:lnTo>
                <a:lnTo>
                  <a:pt x="428231" y="166001"/>
                </a:lnTo>
                <a:lnTo>
                  <a:pt x="427516" y="154843"/>
                </a:lnTo>
                <a:lnTo>
                  <a:pt x="410473" y="113236"/>
                </a:lnTo>
                <a:lnTo>
                  <a:pt x="394294" y="97239"/>
                </a:lnTo>
                <a:lnTo>
                  <a:pt x="392791" y="96278"/>
                </a:lnTo>
                <a:close/>
              </a:path>
              <a:path w="1389379" h="334010">
                <a:moveTo>
                  <a:pt x="338835" y="79438"/>
                </a:moveTo>
                <a:lnTo>
                  <a:pt x="298411" y="88557"/>
                </a:lnTo>
                <a:lnTo>
                  <a:pt x="266357" y="115697"/>
                </a:lnTo>
                <a:lnTo>
                  <a:pt x="288924" y="115697"/>
                </a:lnTo>
                <a:lnTo>
                  <a:pt x="298603" y="107867"/>
                </a:lnTo>
                <a:lnTo>
                  <a:pt x="310904" y="101434"/>
                </a:lnTo>
                <a:lnTo>
                  <a:pt x="324392" y="97566"/>
                </a:lnTo>
                <a:lnTo>
                  <a:pt x="339039" y="96278"/>
                </a:lnTo>
                <a:lnTo>
                  <a:pt x="392791" y="96278"/>
                </a:lnTo>
                <a:lnTo>
                  <a:pt x="384428" y="90932"/>
                </a:lnTo>
                <a:lnTo>
                  <a:pt x="373742" y="85905"/>
                </a:lnTo>
                <a:lnTo>
                  <a:pt x="362580" y="82313"/>
                </a:lnTo>
                <a:lnTo>
                  <a:pt x="350944" y="80157"/>
                </a:lnTo>
                <a:lnTo>
                  <a:pt x="338835" y="79438"/>
                </a:lnTo>
                <a:close/>
              </a:path>
              <a:path w="1389379" h="334010">
                <a:moveTo>
                  <a:pt x="913980" y="102412"/>
                </a:moveTo>
                <a:lnTo>
                  <a:pt x="723633" y="102412"/>
                </a:lnTo>
                <a:lnTo>
                  <a:pt x="720775" y="103212"/>
                </a:lnTo>
                <a:lnTo>
                  <a:pt x="717321" y="106387"/>
                </a:lnTo>
                <a:lnTo>
                  <a:pt x="716470" y="108369"/>
                </a:lnTo>
                <a:lnTo>
                  <a:pt x="716496" y="113309"/>
                </a:lnTo>
                <a:lnTo>
                  <a:pt x="717321" y="115290"/>
                </a:lnTo>
                <a:lnTo>
                  <a:pt x="720775" y="118465"/>
                </a:lnTo>
                <a:lnTo>
                  <a:pt x="723633" y="119252"/>
                </a:lnTo>
                <a:lnTo>
                  <a:pt x="913980" y="119252"/>
                </a:lnTo>
                <a:lnTo>
                  <a:pt x="916838" y="118465"/>
                </a:lnTo>
                <a:lnTo>
                  <a:pt x="920280" y="115290"/>
                </a:lnTo>
                <a:lnTo>
                  <a:pt x="921143" y="113309"/>
                </a:lnTo>
                <a:lnTo>
                  <a:pt x="921116" y="108369"/>
                </a:lnTo>
                <a:lnTo>
                  <a:pt x="920280" y="106387"/>
                </a:lnTo>
                <a:lnTo>
                  <a:pt x="916838" y="103212"/>
                </a:lnTo>
                <a:lnTo>
                  <a:pt x="913980" y="102412"/>
                </a:lnTo>
                <a:close/>
              </a:path>
              <a:path w="1389379" h="334010">
                <a:moveTo>
                  <a:pt x="913980" y="162242"/>
                </a:moveTo>
                <a:lnTo>
                  <a:pt x="723633" y="162242"/>
                </a:lnTo>
                <a:lnTo>
                  <a:pt x="720775" y="163004"/>
                </a:lnTo>
                <a:lnTo>
                  <a:pt x="717321" y="166039"/>
                </a:lnTo>
                <a:lnTo>
                  <a:pt x="716470" y="168059"/>
                </a:lnTo>
                <a:lnTo>
                  <a:pt x="716470" y="173075"/>
                </a:lnTo>
                <a:lnTo>
                  <a:pt x="717321" y="175082"/>
                </a:lnTo>
                <a:lnTo>
                  <a:pt x="720775" y="178130"/>
                </a:lnTo>
                <a:lnTo>
                  <a:pt x="723633" y="178879"/>
                </a:lnTo>
                <a:lnTo>
                  <a:pt x="913980" y="178879"/>
                </a:lnTo>
                <a:lnTo>
                  <a:pt x="916838" y="178130"/>
                </a:lnTo>
                <a:lnTo>
                  <a:pt x="920280" y="175082"/>
                </a:lnTo>
                <a:lnTo>
                  <a:pt x="921143" y="173075"/>
                </a:lnTo>
                <a:lnTo>
                  <a:pt x="921143" y="168059"/>
                </a:lnTo>
                <a:lnTo>
                  <a:pt x="920280" y="166039"/>
                </a:lnTo>
                <a:lnTo>
                  <a:pt x="916838" y="163004"/>
                </a:lnTo>
                <a:lnTo>
                  <a:pt x="913980" y="162242"/>
                </a:lnTo>
                <a:close/>
              </a:path>
              <a:path w="1389379" h="334010">
                <a:moveTo>
                  <a:pt x="1317028" y="43383"/>
                </a:moveTo>
                <a:lnTo>
                  <a:pt x="1312519" y="43383"/>
                </a:lnTo>
                <a:lnTo>
                  <a:pt x="1302435" y="44306"/>
                </a:lnTo>
                <a:lnTo>
                  <a:pt x="1270146" y="65825"/>
                </a:lnTo>
                <a:lnTo>
                  <a:pt x="1261745" y="92519"/>
                </a:lnTo>
                <a:lnTo>
                  <a:pt x="1261745" y="97802"/>
                </a:lnTo>
                <a:lnTo>
                  <a:pt x="1282255" y="138874"/>
                </a:lnTo>
                <a:lnTo>
                  <a:pt x="1272080" y="142658"/>
                </a:lnTo>
                <a:lnTo>
                  <a:pt x="1243140" y="169870"/>
                </a:lnTo>
                <a:lnTo>
                  <a:pt x="1236256" y="198691"/>
                </a:lnTo>
                <a:lnTo>
                  <a:pt x="1237389" y="211743"/>
                </a:lnTo>
                <a:lnTo>
                  <a:pt x="1263797" y="252887"/>
                </a:lnTo>
                <a:lnTo>
                  <a:pt x="1296390" y="263474"/>
                </a:lnTo>
                <a:lnTo>
                  <a:pt x="1309878" y="261838"/>
                </a:lnTo>
                <a:lnTo>
                  <a:pt x="1322071" y="256933"/>
                </a:lnTo>
                <a:lnTo>
                  <a:pt x="1332971" y="248761"/>
                </a:lnTo>
                <a:lnTo>
                  <a:pt x="1334599" y="246824"/>
                </a:lnTo>
                <a:lnTo>
                  <a:pt x="1295984" y="246824"/>
                </a:lnTo>
                <a:lnTo>
                  <a:pt x="1287930" y="245945"/>
                </a:lnTo>
                <a:lnTo>
                  <a:pt x="1256290" y="217214"/>
                </a:lnTo>
                <a:lnTo>
                  <a:pt x="1252981" y="198691"/>
                </a:lnTo>
                <a:lnTo>
                  <a:pt x="1253598" y="190562"/>
                </a:lnTo>
                <a:lnTo>
                  <a:pt x="1281484" y="156025"/>
                </a:lnTo>
                <a:lnTo>
                  <a:pt x="1289418" y="153530"/>
                </a:lnTo>
                <a:lnTo>
                  <a:pt x="1308660" y="153530"/>
                </a:lnTo>
                <a:lnTo>
                  <a:pt x="1296390" y="134112"/>
                </a:lnTo>
                <a:lnTo>
                  <a:pt x="1288548" y="120914"/>
                </a:lnTo>
                <a:lnTo>
                  <a:pt x="1282949" y="109650"/>
                </a:lnTo>
                <a:lnTo>
                  <a:pt x="1279590" y="100316"/>
                </a:lnTo>
                <a:lnTo>
                  <a:pt x="1278470" y="92913"/>
                </a:lnTo>
                <a:lnTo>
                  <a:pt x="1278470" y="84594"/>
                </a:lnTo>
                <a:lnTo>
                  <a:pt x="1312710" y="60223"/>
                </a:lnTo>
                <a:lnTo>
                  <a:pt x="1356981" y="60223"/>
                </a:lnTo>
                <a:lnTo>
                  <a:pt x="1358049" y="58712"/>
                </a:lnTo>
                <a:lnTo>
                  <a:pt x="1358506" y="57251"/>
                </a:lnTo>
                <a:lnTo>
                  <a:pt x="1358506" y="53289"/>
                </a:lnTo>
                <a:lnTo>
                  <a:pt x="1357774" y="51511"/>
                </a:lnTo>
                <a:lnTo>
                  <a:pt x="1339596" y="51511"/>
                </a:lnTo>
                <a:lnTo>
                  <a:pt x="1335074" y="48742"/>
                </a:lnTo>
                <a:lnTo>
                  <a:pt x="1330566" y="46685"/>
                </a:lnTo>
                <a:lnTo>
                  <a:pt x="1321536" y="44043"/>
                </a:lnTo>
                <a:lnTo>
                  <a:pt x="1317028" y="43383"/>
                </a:lnTo>
                <a:close/>
              </a:path>
              <a:path w="1389379" h="334010">
                <a:moveTo>
                  <a:pt x="1361900" y="237324"/>
                </a:moveTo>
                <a:lnTo>
                  <a:pt x="1342580" y="237324"/>
                </a:lnTo>
                <a:lnTo>
                  <a:pt x="1355318" y="256933"/>
                </a:lnTo>
                <a:lnTo>
                  <a:pt x="1382001" y="256933"/>
                </a:lnTo>
                <a:lnTo>
                  <a:pt x="1384858" y="256146"/>
                </a:lnTo>
                <a:lnTo>
                  <a:pt x="1388313" y="252971"/>
                </a:lnTo>
                <a:lnTo>
                  <a:pt x="1389176" y="250990"/>
                </a:lnTo>
                <a:lnTo>
                  <a:pt x="1389110" y="245945"/>
                </a:lnTo>
                <a:lnTo>
                  <a:pt x="1388313" y="244094"/>
                </a:lnTo>
                <a:lnTo>
                  <a:pt x="1384858" y="241046"/>
                </a:lnTo>
                <a:lnTo>
                  <a:pt x="1382001" y="240296"/>
                </a:lnTo>
                <a:lnTo>
                  <a:pt x="1363878" y="240296"/>
                </a:lnTo>
                <a:lnTo>
                  <a:pt x="1361900" y="237324"/>
                </a:lnTo>
                <a:close/>
              </a:path>
              <a:path w="1389379" h="334010">
                <a:moveTo>
                  <a:pt x="1308660" y="153530"/>
                </a:moveTo>
                <a:lnTo>
                  <a:pt x="1289418" y="153530"/>
                </a:lnTo>
                <a:lnTo>
                  <a:pt x="1332826" y="221869"/>
                </a:lnTo>
                <a:lnTo>
                  <a:pt x="1325073" y="232787"/>
                </a:lnTo>
                <a:lnTo>
                  <a:pt x="1316348" y="240585"/>
                </a:lnTo>
                <a:lnTo>
                  <a:pt x="1306652" y="245264"/>
                </a:lnTo>
                <a:lnTo>
                  <a:pt x="1295984" y="246824"/>
                </a:lnTo>
                <a:lnTo>
                  <a:pt x="1334599" y="246824"/>
                </a:lnTo>
                <a:lnTo>
                  <a:pt x="1342580" y="237324"/>
                </a:lnTo>
                <a:lnTo>
                  <a:pt x="1361900" y="237324"/>
                </a:lnTo>
                <a:lnTo>
                  <a:pt x="1352537" y="223253"/>
                </a:lnTo>
                <a:lnTo>
                  <a:pt x="1358535" y="213102"/>
                </a:lnTo>
                <a:lnTo>
                  <a:pt x="1361300" y="207213"/>
                </a:lnTo>
                <a:lnTo>
                  <a:pt x="1342580" y="207213"/>
                </a:lnTo>
                <a:lnTo>
                  <a:pt x="1308660" y="153530"/>
                </a:lnTo>
                <a:close/>
              </a:path>
              <a:path w="1389379" h="334010">
                <a:moveTo>
                  <a:pt x="1382001" y="154520"/>
                </a:moveTo>
                <a:lnTo>
                  <a:pt x="1361693" y="154520"/>
                </a:lnTo>
                <a:lnTo>
                  <a:pt x="1357879" y="169049"/>
                </a:lnTo>
                <a:lnTo>
                  <a:pt x="1353432" y="182648"/>
                </a:lnTo>
                <a:lnTo>
                  <a:pt x="1348331" y="195376"/>
                </a:lnTo>
                <a:lnTo>
                  <a:pt x="1342580" y="207213"/>
                </a:lnTo>
                <a:lnTo>
                  <a:pt x="1361300" y="207213"/>
                </a:lnTo>
                <a:lnTo>
                  <a:pt x="1364184" y="201069"/>
                </a:lnTo>
                <a:lnTo>
                  <a:pt x="1369484" y="187155"/>
                </a:lnTo>
                <a:lnTo>
                  <a:pt x="1374432" y="171361"/>
                </a:lnTo>
                <a:lnTo>
                  <a:pt x="1379613" y="171361"/>
                </a:lnTo>
                <a:lnTo>
                  <a:pt x="1389176" y="164553"/>
                </a:lnTo>
                <a:lnTo>
                  <a:pt x="1389176" y="160464"/>
                </a:lnTo>
                <a:lnTo>
                  <a:pt x="1388313" y="158483"/>
                </a:lnTo>
                <a:lnTo>
                  <a:pt x="1384858" y="155308"/>
                </a:lnTo>
                <a:lnTo>
                  <a:pt x="1382001" y="154520"/>
                </a:lnTo>
                <a:close/>
              </a:path>
              <a:path w="1389379" h="334010">
                <a:moveTo>
                  <a:pt x="1356981" y="60223"/>
                </a:moveTo>
                <a:lnTo>
                  <a:pt x="1317231" y="60223"/>
                </a:lnTo>
                <a:lnTo>
                  <a:pt x="1321638" y="61112"/>
                </a:lnTo>
                <a:lnTo>
                  <a:pt x="1330274" y="64681"/>
                </a:lnTo>
                <a:lnTo>
                  <a:pt x="1334477" y="67424"/>
                </a:lnTo>
                <a:lnTo>
                  <a:pt x="1338592" y="71120"/>
                </a:lnTo>
                <a:lnTo>
                  <a:pt x="1351533" y="64185"/>
                </a:lnTo>
                <a:lnTo>
                  <a:pt x="1354327" y="62737"/>
                </a:lnTo>
                <a:lnTo>
                  <a:pt x="1356182" y="61353"/>
                </a:lnTo>
                <a:lnTo>
                  <a:pt x="1356981" y="60223"/>
                </a:lnTo>
                <a:close/>
              </a:path>
              <a:path w="1389379" h="334010">
                <a:moveTo>
                  <a:pt x="1352397" y="47155"/>
                </a:moveTo>
                <a:lnTo>
                  <a:pt x="1348816" y="47155"/>
                </a:lnTo>
                <a:lnTo>
                  <a:pt x="1345298" y="48602"/>
                </a:lnTo>
                <a:lnTo>
                  <a:pt x="1339596" y="51511"/>
                </a:lnTo>
                <a:lnTo>
                  <a:pt x="1357774" y="51511"/>
                </a:lnTo>
                <a:lnTo>
                  <a:pt x="1357680" y="51282"/>
                </a:lnTo>
                <a:lnTo>
                  <a:pt x="1354366" y="47980"/>
                </a:lnTo>
                <a:lnTo>
                  <a:pt x="135239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4051" y="3603510"/>
            <a:ext cx="2634615" cy="318135"/>
          </a:xfrm>
          <a:custGeom>
            <a:avLst/>
            <a:gdLst/>
            <a:ahLst/>
            <a:cxnLst/>
            <a:rect l="l" t="t" r="r" b="b"/>
            <a:pathLst>
              <a:path w="2634615" h="318135">
                <a:moveTo>
                  <a:pt x="93573" y="97662"/>
                </a:moveTo>
                <a:lnTo>
                  <a:pt x="40733" y="112595"/>
                </a:lnTo>
                <a:lnTo>
                  <a:pt x="6642" y="154173"/>
                </a:lnTo>
                <a:lnTo>
                  <a:pt x="0" y="190969"/>
                </a:lnTo>
                <a:lnTo>
                  <a:pt x="1624" y="209817"/>
                </a:lnTo>
                <a:lnTo>
                  <a:pt x="25984" y="256044"/>
                </a:lnTo>
                <a:lnTo>
                  <a:pt x="73072" y="280094"/>
                </a:lnTo>
                <a:lnTo>
                  <a:pt x="92379" y="281698"/>
                </a:lnTo>
                <a:lnTo>
                  <a:pt x="111827" y="280372"/>
                </a:lnTo>
                <a:lnTo>
                  <a:pt x="130355" y="276396"/>
                </a:lnTo>
                <a:lnTo>
                  <a:pt x="147965" y="269772"/>
                </a:lnTo>
                <a:lnTo>
                  <a:pt x="156469" y="265049"/>
                </a:lnTo>
                <a:lnTo>
                  <a:pt x="93179" y="265049"/>
                </a:lnTo>
                <a:lnTo>
                  <a:pt x="77037" y="263736"/>
                </a:lnTo>
                <a:lnTo>
                  <a:pt x="38023" y="244055"/>
                </a:lnTo>
                <a:lnTo>
                  <a:pt x="18057" y="206206"/>
                </a:lnTo>
                <a:lnTo>
                  <a:pt x="16725" y="190766"/>
                </a:lnTo>
                <a:lnTo>
                  <a:pt x="17931" y="176233"/>
                </a:lnTo>
                <a:lnTo>
                  <a:pt x="36029" y="137680"/>
                </a:lnTo>
                <a:lnTo>
                  <a:pt x="75082" y="115951"/>
                </a:lnTo>
                <a:lnTo>
                  <a:pt x="92582" y="114503"/>
                </a:lnTo>
                <a:lnTo>
                  <a:pt x="149853" y="114503"/>
                </a:lnTo>
                <a:lnTo>
                  <a:pt x="144276" y="110478"/>
                </a:lnTo>
                <a:lnTo>
                  <a:pt x="128917" y="103358"/>
                </a:lnTo>
                <a:lnTo>
                  <a:pt x="112015" y="99086"/>
                </a:lnTo>
                <a:lnTo>
                  <a:pt x="93573" y="97662"/>
                </a:lnTo>
                <a:close/>
              </a:path>
              <a:path w="2634615" h="318135">
                <a:moveTo>
                  <a:pt x="179057" y="230987"/>
                </a:moveTo>
                <a:lnTo>
                  <a:pt x="174675" y="230987"/>
                </a:lnTo>
                <a:lnTo>
                  <a:pt x="172224" y="232308"/>
                </a:lnTo>
                <a:lnTo>
                  <a:pt x="169443" y="234950"/>
                </a:lnTo>
                <a:lnTo>
                  <a:pt x="160984" y="242354"/>
                </a:lnTo>
                <a:lnTo>
                  <a:pt x="122842" y="261041"/>
                </a:lnTo>
                <a:lnTo>
                  <a:pt x="93179" y="265049"/>
                </a:lnTo>
                <a:lnTo>
                  <a:pt x="156469" y="265049"/>
                </a:lnTo>
                <a:lnTo>
                  <a:pt x="184772" y="238912"/>
                </a:lnTo>
                <a:lnTo>
                  <a:pt x="184772" y="236664"/>
                </a:lnTo>
                <a:lnTo>
                  <a:pt x="183997" y="234784"/>
                </a:lnTo>
                <a:lnTo>
                  <a:pt x="180949" y="231736"/>
                </a:lnTo>
                <a:lnTo>
                  <a:pt x="179057" y="230987"/>
                </a:lnTo>
                <a:close/>
              </a:path>
              <a:path w="2634615" h="318135">
                <a:moveTo>
                  <a:pt x="149853" y="114503"/>
                </a:moveTo>
                <a:lnTo>
                  <a:pt x="92582" y="114503"/>
                </a:lnTo>
                <a:lnTo>
                  <a:pt x="106563" y="115295"/>
                </a:lnTo>
                <a:lnTo>
                  <a:pt x="119037" y="117673"/>
                </a:lnTo>
                <a:lnTo>
                  <a:pt x="152833" y="140208"/>
                </a:lnTo>
                <a:lnTo>
                  <a:pt x="158356" y="157492"/>
                </a:lnTo>
                <a:lnTo>
                  <a:pt x="159245" y="160032"/>
                </a:lnTo>
                <a:lnTo>
                  <a:pt x="162305" y="163068"/>
                </a:lnTo>
                <a:lnTo>
                  <a:pt x="164198" y="163830"/>
                </a:lnTo>
                <a:lnTo>
                  <a:pt x="168973" y="163830"/>
                </a:lnTo>
                <a:lnTo>
                  <a:pt x="170992" y="162966"/>
                </a:lnTo>
                <a:lnTo>
                  <a:pt x="174053" y="159537"/>
                </a:lnTo>
                <a:lnTo>
                  <a:pt x="174878" y="156629"/>
                </a:lnTo>
                <a:lnTo>
                  <a:pt x="174979" y="120446"/>
                </a:lnTo>
                <a:lnTo>
                  <a:pt x="158089" y="120446"/>
                </a:lnTo>
                <a:lnTo>
                  <a:pt x="149853" y="114503"/>
                </a:lnTo>
                <a:close/>
              </a:path>
              <a:path w="2634615" h="318135">
                <a:moveTo>
                  <a:pt x="168973" y="103606"/>
                </a:moveTo>
                <a:lnTo>
                  <a:pt x="164058" y="103606"/>
                </a:lnTo>
                <a:lnTo>
                  <a:pt x="162064" y="104470"/>
                </a:lnTo>
                <a:lnTo>
                  <a:pt x="158876" y="107899"/>
                </a:lnTo>
                <a:lnTo>
                  <a:pt x="158178" y="110478"/>
                </a:lnTo>
                <a:lnTo>
                  <a:pt x="158089" y="120446"/>
                </a:lnTo>
                <a:lnTo>
                  <a:pt x="174979" y="120446"/>
                </a:lnTo>
                <a:lnTo>
                  <a:pt x="174917" y="110478"/>
                </a:lnTo>
                <a:lnTo>
                  <a:pt x="174218" y="107899"/>
                </a:lnTo>
                <a:lnTo>
                  <a:pt x="171030" y="104470"/>
                </a:lnTo>
                <a:lnTo>
                  <a:pt x="168973" y="103606"/>
                </a:lnTo>
                <a:close/>
              </a:path>
              <a:path w="2634615" h="318135">
                <a:moveTo>
                  <a:pt x="341223" y="18224"/>
                </a:moveTo>
                <a:lnTo>
                  <a:pt x="316534" y="18224"/>
                </a:lnTo>
                <a:lnTo>
                  <a:pt x="316534" y="61213"/>
                </a:lnTo>
                <a:lnTo>
                  <a:pt x="341223" y="61213"/>
                </a:lnTo>
                <a:lnTo>
                  <a:pt x="341223" y="18224"/>
                </a:lnTo>
                <a:close/>
              </a:path>
              <a:path w="2634615" h="318135">
                <a:moveTo>
                  <a:pt x="411645" y="258521"/>
                </a:moveTo>
                <a:lnTo>
                  <a:pt x="255409" y="258521"/>
                </a:lnTo>
                <a:lnTo>
                  <a:pt x="252552" y="259270"/>
                </a:lnTo>
                <a:lnTo>
                  <a:pt x="249110" y="262318"/>
                </a:lnTo>
                <a:lnTo>
                  <a:pt x="248246" y="264325"/>
                </a:lnTo>
                <a:lnTo>
                  <a:pt x="248246" y="269214"/>
                </a:lnTo>
                <a:lnTo>
                  <a:pt x="249110" y="271195"/>
                </a:lnTo>
                <a:lnTo>
                  <a:pt x="252552" y="274370"/>
                </a:lnTo>
                <a:lnTo>
                  <a:pt x="255409" y="275158"/>
                </a:lnTo>
                <a:lnTo>
                  <a:pt x="411645" y="275158"/>
                </a:lnTo>
                <a:lnTo>
                  <a:pt x="414566" y="274370"/>
                </a:lnTo>
                <a:lnTo>
                  <a:pt x="418020" y="271195"/>
                </a:lnTo>
                <a:lnTo>
                  <a:pt x="418884" y="269214"/>
                </a:lnTo>
                <a:lnTo>
                  <a:pt x="418884" y="264325"/>
                </a:lnTo>
                <a:lnTo>
                  <a:pt x="418020" y="262318"/>
                </a:lnTo>
                <a:lnTo>
                  <a:pt x="414566" y="259270"/>
                </a:lnTo>
                <a:lnTo>
                  <a:pt x="411645" y="258521"/>
                </a:lnTo>
                <a:close/>
              </a:path>
              <a:path w="2634615" h="318135">
                <a:moveTo>
                  <a:pt x="341820" y="103606"/>
                </a:moveTo>
                <a:lnTo>
                  <a:pt x="272199" y="103606"/>
                </a:lnTo>
                <a:lnTo>
                  <a:pt x="269278" y="104406"/>
                </a:lnTo>
                <a:lnTo>
                  <a:pt x="265836" y="107569"/>
                </a:lnTo>
                <a:lnTo>
                  <a:pt x="264972" y="109613"/>
                </a:lnTo>
                <a:lnTo>
                  <a:pt x="264972" y="114503"/>
                </a:lnTo>
                <a:lnTo>
                  <a:pt x="265861" y="116484"/>
                </a:lnTo>
                <a:lnTo>
                  <a:pt x="269443" y="119659"/>
                </a:lnTo>
                <a:lnTo>
                  <a:pt x="272338" y="120446"/>
                </a:lnTo>
                <a:lnTo>
                  <a:pt x="325094" y="120446"/>
                </a:lnTo>
                <a:lnTo>
                  <a:pt x="325094" y="258521"/>
                </a:lnTo>
                <a:lnTo>
                  <a:pt x="341820" y="258521"/>
                </a:lnTo>
                <a:lnTo>
                  <a:pt x="341820" y="103606"/>
                </a:lnTo>
                <a:close/>
              </a:path>
              <a:path w="2634615" h="318135">
                <a:moveTo>
                  <a:pt x="588746" y="103606"/>
                </a:moveTo>
                <a:lnTo>
                  <a:pt x="566775" y="103606"/>
                </a:lnTo>
                <a:lnTo>
                  <a:pt x="560501" y="106184"/>
                </a:lnTo>
                <a:lnTo>
                  <a:pt x="549757" y="116484"/>
                </a:lnTo>
                <a:lnTo>
                  <a:pt x="547065" y="122961"/>
                </a:lnTo>
                <a:lnTo>
                  <a:pt x="547118" y="138137"/>
                </a:lnTo>
                <a:lnTo>
                  <a:pt x="549681" y="144284"/>
                </a:lnTo>
                <a:lnTo>
                  <a:pt x="560171" y="154851"/>
                </a:lnTo>
                <a:lnTo>
                  <a:pt x="566508" y="157492"/>
                </a:lnTo>
                <a:lnTo>
                  <a:pt x="588606" y="157492"/>
                </a:lnTo>
                <a:lnTo>
                  <a:pt x="594918" y="154914"/>
                </a:lnTo>
                <a:lnTo>
                  <a:pt x="605535" y="144614"/>
                </a:lnTo>
                <a:lnTo>
                  <a:pt x="608190" y="138137"/>
                </a:lnTo>
                <a:lnTo>
                  <a:pt x="608137" y="122961"/>
                </a:lnTo>
                <a:lnTo>
                  <a:pt x="605574" y="116814"/>
                </a:lnTo>
                <a:lnTo>
                  <a:pt x="595083" y="106248"/>
                </a:lnTo>
                <a:lnTo>
                  <a:pt x="588746" y="103606"/>
                </a:lnTo>
                <a:close/>
              </a:path>
              <a:path w="2634615" h="318135">
                <a:moveTo>
                  <a:pt x="597433" y="215328"/>
                </a:moveTo>
                <a:lnTo>
                  <a:pt x="544868" y="215328"/>
                </a:lnTo>
                <a:lnTo>
                  <a:pt x="518591" y="301307"/>
                </a:lnTo>
                <a:lnTo>
                  <a:pt x="517791" y="303809"/>
                </a:lnTo>
                <a:lnTo>
                  <a:pt x="517397" y="305866"/>
                </a:lnTo>
                <a:lnTo>
                  <a:pt x="517397" y="310222"/>
                </a:lnTo>
                <a:lnTo>
                  <a:pt x="518464" y="312597"/>
                </a:lnTo>
                <a:lnTo>
                  <a:pt x="522706" y="316560"/>
                </a:lnTo>
                <a:lnTo>
                  <a:pt x="525360" y="317550"/>
                </a:lnTo>
                <a:lnTo>
                  <a:pt x="530809" y="317550"/>
                </a:lnTo>
                <a:lnTo>
                  <a:pt x="532764" y="316953"/>
                </a:lnTo>
                <a:lnTo>
                  <a:pt x="536079" y="314579"/>
                </a:lnTo>
                <a:lnTo>
                  <a:pt x="538302" y="311734"/>
                </a:lnTo>
                <a:lnTo>
                  <a:pt x="541096" y="307251"/>
                </a:lnTo>
                <a:lnTo>
                  <a:pt x="597433" y="215328"/>
                </a:lnTo>
                <a:close/>
              </a:path>
              <a:path w="2634615" h="318135">
                <a:moveTo>
                  <a:pt x="1138008" y="0"/>
                </a:moveTo>
                <a:lnTo>
                  <a:pt x="1133881" y="0"/>
                </a:lnTo>
                <a:lnTo>
                  <a:pt x="1132293" y="469"/>
                </a:lnTo>
                <a:lnTo>
                  <a:pt x="1129639" y="2311"/>
                </a:lnTo>
                <a:lnTo>
                  <a:pt x="1128242" y="4292"/>
                </a:lnTo>
                <a:lnTo>
                  <a:pt x="1126782" y="7340"/>
                </a:lnTo>
                <a:lnTo>
                  <a:pt x="992390" y="294170"/>
                </a:lnTo>
                <a:lnTo>
                  <a:pt x="991057" y="296951"/>
                </a:lnTo>
                <a:lnTo>
                  <a:pt x="990396" y="299123"/>
                </a:lnTo>
                <a:lnTo>
                  <a:pt x="990396" y="302691"/>
                </a:lnTo>
                <a:lnTo>
                  <a:pt x="991222" y="304507"/>
                </a:lnTo>
                <a:lnTo>
                  <a:pt x="994549" y="307809"/>
                </a:lnTo>
                <a:lnTo>
                  <a:pt x="996505" y="308635"/>
                </a:lnTo>
                <a:lnTo>
                  <a:pt x="1002347" y="308635"/>
                </a:lnTo>
                <a:lnTo>
                  <a:pt x="1005268" y="306184"/>
                </a:lnTo>
                <a:lnTo>
                  <a:pt x="1007516" y="301307"/>
                </a:lnTo>
                <a:lnTo>
                  <a:pt x="1142123" y="14465"/>
                </a:lnTo>
                <a:lnTo>
                  <a:pt x="1143444" y="11557"/>
                </a:lnTo>
                <a:lnTo>
                  <a:pt x="1144104" y="9385"/>
                </a:lnTo>
                <a:lnTo>
                  <a:pt x="1144104" y="5943"/>
                </a:lnTo>
                <a:lnTo>
                  <a:pt x="1143279" y="4127"/>
                </a:lnTo>
                <a:lnTo>
                  <a:pt x="1139964" y="825"/>
                </a:lnTo>
                <a:lnTo>
                  <a:pt x="1138008" y="0"/>
                </a:lnTo>
                <a:close/>
              </a:path>
              <a:path w="2634615" h="318135">
                <a:moveTo>
                  <a:pt x="1382661" y="0"/>
                </a:moveTo>
                <a:lnTo>
                  <a:pt x="1378546" y="0"/>
                </a:lnTo>
                <a:lnTo>
                  <a:pt x="1376959" y="469"/>
                </a:lnTo>
                <a:lnTo>
                  <a:pt x="1374305" y="2311"/>
                </a:lnTo>
                <a:lnTo>
                  <a:pt x="1372908" y="4292"/>
                </a:lnTo>
                <a:lnTo>
                  <a:pt x="1371447" y="7340"/>
                </a:lnTo>
                <a:lnTo>
                  <a:pt x="1237056" y="294170"/>
                </a:lnTo>
                <a:lnTo>
                  <a:pt x="1235722" y="296951"/>
                </a:lnTo>
                <a:lnTo>
                  <a:pt x="1235062" y="299123"/>
                </a:lnTo>
                <a:lnTo>
                  <a:pt x="1235062" y="302691"/>
                </a:lnTo>
                <a:lnTo>
                  <a:pt x="1235887" y="304507"/>
                </a:lnTo>
                <a:lnTo>
                  <a:pt x="1239202" y="307809"/>
                </a:lnTo>
                <a:lnTo>
                  <a:pt x="1241170" y="308635"/>
                </a:lnTo>
                <a:lnTo>
                  <a:pt x="1247012" y="308635"/>
                </a:lnTo>
                <a:lnTo>
                  <a:pt x="1249921" y="306184"/>
                </a:lnTo>
                <a:lnTo>
                  <a:pt x="1252181" y="301307"/>
                </a:lnTo>
                <a:lnTo>
                  <a:pt x="1386776" y="14465"/>
                </a:lnTo>
                <a:lnTo>
                  <a:pt x="1388109" y="11557"/>
                </a:lnTo>
                <a:lnTo>
                  <a:pt x="1388770" y="9385"/>
                </a:lnTo>
                <a:lnTo>
                  <a:pt x="1388770" y="5943"/>
                </a:lnTo>
                <a:lnTo>
                  <a:pt x="1387944" y="4127"/>
                </a:lnTo>
                <a:lnTo>
                  <a:pt x="1384630" y="825"/>
                </a:lnTo>
                <a:lnTo>
                  <a:pt x="1382661" y="0"/>
                </a:lnTo>
                <a:close/>
              </a:path>
              <a:path w="2634615" h="318135">
                <a:moveTo>
                  <a:pt x="1641335" y="198297"/>
                </a:moveTo>
                <a:lnTo>
                  <a:pt x="1636293" y="198297"/>
                </a:lnTo>
                <a:lnTo>
                  <a:pt x="1634261" y="199161"/>
                </a:lnTo>
                <a:lnTo>
                  <a:pt x="1631213" y="202590"/>
                </a:lnTo>
                <a:lnTo>
                  <a:pt x="1630451" y="205422"/>
                </a:lnTo>
                <a:lnTo>
                  <a:pt x="1630451" y="258521"/>
                </a:lnTo>
                <a:lnTo>
                  <a:pt x="1458620" y="258521"/>
                </a:lnTo>
                <a:lnTo>
                  <a:pt x="1455762" y="259270"/>
                </a:lnTo>
                <a:lnTo>
                  <a:pt x="1452321" y="262318"/>
                </a:lnTo>
                <a:lnTo>
                  <a:pt x="1451457" y="264325"/>
                </a:lnTo>
                <a:lnTo>
                  <a:pt x="1451457" y="269214"/>
                </a:lnTo>
                <a:lnTo>
                  <a:pt x="1452321" y="271195"/>
                </a:lnTo>
                <a:lnTo>
                  <a:pt x="1455762" y="274370"/>
                </a:lnTo>
                <a:lnTo>
                  <a:pt x="1458620" y="275158"/>
                </a:lnTo>
                <a:lnTo>
                  <a:pt x="1647177" y="275158"/>
                </a:lnTo>
                <a:lnTo>
                  <a:pt x="1647177" y="205422"/>
                </a:lnTo>
                <a:lnTo>
                  <a:pt x="1646415" y="202590"/>
                </a:lnTo>
                <a:lnTo>
                  <a:pt x="1643354" y="199161"/>
                </a:lnTo>
                <a:lnTo>
                  <a:pt x="1641335" y="198297"/>
                </a:lnTo>
                <a:close/>
              </a:path>
              <a:path w="2634615" h="318135">
                <a:moveTo>
                  <a:pt x="1501825" y="60032"/>
                </a:moveTo>
                <a:lnTo>
                  <a:pt x="1485099" y="60032"/>
                </a:lnTo>
                <a:lnTo>
                  <a:pt x="1485099" y="258521"/>
                </a:lnTo>
                <a:lnTo>
                  <a:pt x="1501825" y="258521"/>
                </a:lnTo>
                <a:lnTo>
                  <a:pt x="1501825" y="163233"/>
                </a:lnTo>
                <a:lnTo>
                  <a:pt x="1578686" y="163233"/>
                </a:lnTo>
                <a:lnTo>
                  <a:pt x="1578686" y="146596"/>
                </a:lnTo>
                <a:lnTo>
                  <a:pt x="1501825" y="146596"/>
                </a:lnTo>
                <a:lnTo>
                  <a:pt x="1501825" y="60032"/>
                </a:lnTo>
                <a:close/>
              </a:path>
              <a:path w="2634615" h="318135">
                <a:moveTo>
                  <a:pt x="1578686" y="163233"/>
                </a:moveTo>
                <a:lnTo>
                  <a:pt x="1561757" y="163233"/>
                </a:lnTo>
                <a:lnTo>
                  <a:pt x="1561757" y="186016"/>
                </a:lnTo>
                <a:lnTo>
                  <a:pt x="1562557" y="188849"/>
                </a:lnTo>
                <a:lnTo>
                  <a:pt x="1565744" y="192290"/>
                </a:lnTo>
                <a:lnTo>
                  <a:pt x="1567802" y="193141"/>
                </a:lnTo>
                <a:lnTo>
                  <a:pt x="1572704" y="193141"/>
                </a:lnTo>
                <a:lnTo>
                  <a:pt x="1574698" y="192290"/>
                </a:lnTo>
                <a:lnTo>
                  <a:pt x="1577886" y="188849"/>
                </a:lnTo>
                <a:lnTo>
                  <a:pt x="1578686" y="186016"/>
                </a:lnTo>
                <a:lnTo>
                  <a:pt x="1578686" y="163233"/>
                </a:lnTo>
                <a:close/>
              </a:path>
              <a:path w="2634615" h="318135">
                <a:moveTo>
                  <a:pt x="1572704" y="116687"/>
                </a:moveTo>
                <a:lnTo>
                  <a:pt x="1567802" y="116687"/>
                </a:lnTo>
                <a:lnTo>
                  <a:pt x="1565744" y="117538"/>
                </a:lnTo>
                <a:lnTo>
                  <a:pt x="1562557" y="120980"/>
                </a:lnTo>
                <a:lnTo>
                  <a:pt x="1561757" y="123812"/>
                </a:lnTo>
                <a:lnTo>
                  <a:pt x="1561757" y="146596"/>
                </a:lnTo>
                <a:lnTo>
                  <a:pt x="1578686" y="146596"/>
                </a:lnTo>
                <a:lnTo>
                  <a:pt x="1578686" y="123812"/>
                </a:lnTo>
                <a:lnTo>
                  <a:pt x="1577886" y="120980"/>
                </a:lnTo>
                <a:lnTo>
                  <a:pt x="1574698" y="117538"/>
                </a:lnTo>
                <a:lnTo>
                  <a:pt x="1572704" y="116687"/>
                </a:lnTo>
                <a:close/>
              </a:path>
              <a:path w="2634615" h="318135">
                <a:moveTo>
                  <a:pt x="1638414" y="43383"/>
                </a:moveTo>
                <a:lnTo>
                  <a:pt x="1458620" y="43383"/>
                </a:lnTo>
                <a:lnTo>
                  <a:pt x="1455762" y="44145"/>
                </a:lnTo>
                <a:lnTo>
                  <a:pt x="1452321" y="47180"/>
                </a:lnTo>
                <a:lnTo>
                  <a:pt x="1451457" y="49199"/>
                </a:lnTo>
                <a:lnTo>
                  <a:pt x="1451457" y="54216"/>
                </a:lnTo>
                <a:lnTo>
                  <a:pt x="1452321" y="56235"/>
                </a:lnTo>
                <a:lnTo>
                  <a:pt x="1455762" y="59270"/>
                </a:lnTo>
                <a:lnTo>
                  <a:pt x="1458620" y="60032"/>
                </a:lnTo>
                <a:lnTo>
                  <a:pt x="1621688" y="60032"/>
                </a:lnTo>
                <a:lnTo>
                  <a:pt x="1621688" y="104597"/>
                </a:lnTo>
                <a:lnTo>
                  <a:pt x="1622450" y="107442"/>
                </a:lnTo>
                <a:lnTo>
                  <a:pt x="1625511" y="110871"/>
                </a:lnTo>
                <a:lnTo>
                  <a:pt x="1627530" y="111734"/>
                </a:lnTo>
                <a:lnTo>
                  <a:pt x="1632572" y="111734"/>
                </a:lnTo>
                <a:lnTo>
                  <a:pt x="1634604" y="110871"/>
                </a:lnTo>
                <a:lnTo>
                  <a:pt x="1637652" y="107442"/>
                </a:lnTo>
                <a:lnTo>
                  <a:pt x="1638414" y="104597"/>
                </a:lnTo>
                <a:lnTo>
                  <a:pt x="1638414" y="43383"/>
                </a:lnTo>
                <a:close/>
              </a:path>
              <a:path w="2634615" h="318135">
                <a:moveTo>
                  <a:pt x="1780933" y="103606"/>
                </a:moveTo>
                <a:lnTo>
                  <a:pt x="1729231" y="103606"/>
                </a:lnTo>
                <a:lnTo>
                  <a:pt x="1726349" y="104406"/>
                </a:lnTo>
                <a:lnTo>
                  <a:pt x="1723021" y="107569"/>
                </a:lnTo>
                <a:lnTo>
                  <a:pt x="1722238" y="109448"/>
                </a:lnTo>
                <a:lnTo>
                  <a:pt x="1722196" y="114439"/>
                </a:lnTo>
                <a:lnTo>
                  <a:pt x="1723059" y="116484"/>
                </a:lnTo>
                <a:lnTo>
                  <a:pt x="1726514" y="119659"/>
                </a:lnTo>
                <a:lnTo>
                  <a:pt x="1729371" y="120446"/>
                </a:lnTo>
                <a:lnTo>
                  <a:pt x="1764207" y="120446"/>
                </a:lnTo>
                <a:lnTo>
                  <a:pt x="1764207" y="259118"/>
                </a:lnTo>
                <a:lnTo>
                  <a:pt x="1719681" y="259118"/>
                </a:lnTo>
                <a:lnTo>
                  <a:pt x="1716785" y="259867"/>
                </a:lnTo>
                <a:lnTo>
                  <a:pt x="1713471" y="262902"/>
                </a:lnTo>
                <a:lnTo>
                  <a:pt x="1712645" y="264795"/>
                </a:lnTo>
                <a:lnTo>
                  <a:pt x="1712645" y="269405"/>
                </a:lnTo>
                <a:lnTo>
                  <a:pt x="1713509" y="271360"/>
                </a:lnTo>
                <a:lnTo>
                  <a:pt x="1716951" y="274396"/>
                </a:lnTo>
                <a:lnTo>
                  <a:pt x="1719808" y="275158"/>
                </a:lnTo>
                <a:lnTo>
                  <a:pt x="1859114" y="275158"/>
                </a:lnTo>
                <a:lnTo>
                  <a:pt x="1862035" y="274370"/>
                </a:lnTo>
                <a:lnTo>
                  <a:pt x="1865490" y="271195"/>
                </a:lnTo>
                <a:lnTo>
                  <a:pt x="1866270" y="269405"/>
                </a:lnTo>
                <a:lnTo>
                  <a:pt x="1866353" y="264325"/>
                </a:lnTo>
                <a:lnTo>
                  <a:pt x="1865490" y="262318"/>
                </a:lnTo>
                <a:lnTo>
                  <a:pt x="1862035" y="259270"/>
                </a:lnTo>
                <a:lnTo>
                  <a:pt x="1859114" y="258521"/>
                </a:lnTo>
                <a:lnTo>
                  <a:pt x="1780933" y="258521"/>
                </a:lnTo>
                <a:lnTo>
                  <a:pt x="1780933" y="167398"/>
                </a:lnTo>
                <a:lnTo>
                  <a:pt x="1798535" y="152034"/>
                </a:lnTo>
                <a:lnTo>
                  <a:pt x="1806311" y="145605"/>
                </a:lnTo>
                <a:lnTo>
                  <a:pt x="1780933" y="145605"/>
                </a:lnTo>
                <a:lnTo>
                  <a:pt x="1780933" y="103606"/>
                </a:lnTo>
                <a:close/>
              </a:path>
              <a:path w="2634615" h="318135">
                <a:moveTo>
                  <a:pt x="1859787" y="99453"/>
                </a:moveTo>
                <a:lnTo>
                  <a:pt x="1820674" y="113383"/>
                </a:lnTo>
                <a:lnTo>
                  <a:pt x="1780933" y="145605"/>
                </a:lnTo>
                <a:lnTo>
                  <a:pt x="1806311" y="145605"/>
                </a:lnTo>
                <a:lnTo>
                  <a:pt x="1813315" y="139814"/>
                </a:lnTo>
                <a:lnTo>
                  <a:pt x="1825354" y="130683"/>
                </a:lnTo>
                <a:lnTo>
                  <a:pt x="1860778" y="116090"/>
                </a:lnTo>
                <a:lnTo>
                  <a:pt x="1896090" y="116090"/>
                </a:lnTo>
                <a:lnTo>
                  <a:pt x="1887562" y="109448"/>
                </a:lnTo>
                <a:lnTo>
                  <a:pt x="1881004" y="105074"/>
                </a:lnTo>
                <a:lnTo>
                  <a:pt x="1874189" y="101950"/>
                </a:lnTo>
                <a:lnTo>
                  <a:pt x="1867117" y="100077"/>
                </a:lnTo>
                <a:lnTo>
                  <a:pt x="1859787" y="99453"/>
                </a:lnTo>
                <a:close/>
              </a:path>
              <a:path w="2634615" h="318135">
                <a:moveTo>
                  <a:pt x="1896090" y="116090"/>
                </a:moveTo>
                <a:lnTo>
                  <a:pt x="1864093" y="116090"/>
                </a:lnTo>
                <a:lnTo>
                  <a:pt x="1867484" y="116941"/>
                </a:lnTo>
                <a:lnTo>
                  <a:pt x="1874380" y="120383"/>
                </a:lnTo>
                <a:lnTo>
                  <a:pt x="1878431" y="123545"/>
                </a:lnTo>
                <a:lnTo>
                  <a:pt x="1885657" y="130736"/>
                </a:lnTo>
                <a:lnTo>
                  <a:pt x="1887321" y="132168"/>
                </a:lnTo>
                <a:lnTo>
                  <a:pt x="1889188" y="133096"/>
                </a:lnTo>
                <a:lnTo>
                  <a:pt x="1890318" y="133324"/>
                </a:lnTo>
                <a:lnTo>
                  <a:pt x="1894166" y="133324"/>
                </a:lnTo>
                <a:lnTo>
                  <a:pt x="1896249" y="132499"/>
                </a:lnTo>
                <a:lnTo>
                  <a:pt x="1899577" y="129197"/>
                </a:lnTo>
                <a:lnTo>
                  <a:pt x="1900402" y="127114"/>
                </a:lnTo>
                <a:lnTo>
                  <a:pt x="1900402" y="121170"/>
                </a:lnTo>
                <a:lnTo>
                  <a:pt x="1896090" y="116090"/>
                </a:lnTo>
                <a:close/>
              </a:path>
              <a:path w="2634615" h="318135">
                <a:moveTo>
                  <a:pt x="2025599" y="103606"/>
                </a:moveTo>
                <a:lnTo>
                  <a:pt x="1973897" y="103606"/>
                </a:lnTo>
                <a:lnTo>
                  <a:pt x="1971014" y="104406"/>
                </a:lnTo>
                <a:lnTo>
                  <a:pt x="1967687" y="107569"/>
                </a:lnTo>
                <a:lnTo>
                  <a:pt x="1966904" y="109448"/>
                </a:lnTo>
                <a:lnTo>
                  <a:pt x="1966861" y="114439"/>
                </a:lnTo>
                <a:lnTo>
                  <a:pt x="1967725" y="116484"/>
                </a:lnTo>
                <a:lnTo>
                  <a:pt x="1971179" y="119659"/>
                </a:lnTo>
                <a:lnTo>
                  <a:pt x="1974024" y="120446"/>
                </a:lnTo>
                <a:lnTo>
                  <a:pt x="2008873" y="120446"/>
                </a:lnTo>
                <a:lnTo>
                  <a:pt x="2008873" y="259118"/>
                </a:lnTo>
                <a:lnTo>
                  <a:pt x="1964334" y="259118"/>
                </a:lnTo>
                <a:lnTo>
                  <a:pt x="1961451" y="259867"/>
                </a:lnTo>
                <a:lnTo>
                  <a:pt x="1958136" y="262902"/>
                </a:lnTo>
                <a:lnTo>
                  <a:pt x="1957298" y="264795"/>
                </a:lnTo>
                <a:lnTo>
                  <a:pt x="1957298" y="269417"/>
                </a:lnTo>
                <a:lnTo>
                  <a:pt x="1958162" y="271360"/>
                </a:lnTo>
                <a:lnTo>
                  <a:pt x="1961616" y="274396"/>
                </a:lnTo>
                <a:lnTo>
                  <a:pt x="1964474" y="275158"/>
                </a:lnTo>
                <a:lnTo>
                  <a:pt x="2103780" y="275158"/>
                </a:lnTo>
                <a:lnTo>
                  <a:pt x="2106701" y="274370"/>
                </a:lnTo>
                <a:lnTo>
                  <a:pt x="2110155" y="271195"/>
                </a:lnTo>
                <a:lnTo>
                  <a:pt x="2110930" y="269417"/>
                </a:lnTo>
                <a:lnTo>
                  <a:pt x="2111019" y="264325"/>
                </a:lnTo>
                <a:lnTo>
                  <a:pt x="2110155" y="262318"/>
                </a:lnTo>
                <a:lnTo>
                  <a:pt x="2106701" y="259270"/>
                </a:lnTo>
                <a:lnTo>
                  <a:pt x="2103780" y="258521"/>
                </a:lnTo>
                <a:lnTo>
                  <a:pt x="2025599" y="258521"/>
                </a:lnTo>
                <a:lnTo>
                  <a:pt x="2025599" y="167398"/>
                </a:lnTo>
                <a:lnTo>
                  <a:pt x="2043199" y="152034"/>
                </a:lnTo>
                <a:lnTo>
                  <a:pt x="2050973" y="145605"/>
                </a:lnTo>
                <a:lnTo>
                  <a:pt x="2025599" y="145605"/>
                </a:lnTo>
                <a:lnTo>
                  <a:pt x="2025599" y="103606"/>
                </a:lnTo>
                <a:close/>
              </a:path>
              <a:path w="2634615" h="318135">
                <a:moveTo>
                  <a:pt x="2104440" y="99453"/>
                </a:moveTo>
                <a:lnTo>
                  <a:pt x="2065339" y="113383"/>
                </a:lnTo>
                <a:lnTo>
                  <a:pt x="2025599" y="145605"/>
                </a:lnTo>
                <a:lnTo>
                  <a:pt x="2050973" y="145605"/>
                </a:lnTo>
                <a:lnTo>
                  <a:pt x="2057976" y="139814"/>
                </a:lnTo>
                <a:lnTo>
                  <a:pt x="2070014" y="130683"/>
                </a:lnTo>
                <a:lnTo>
                  <a:pt x="2105444" y="116090"/>
                </a:lnTo>
                <a:lnTo>
                  <a:pt x="2140755" y="116090"/>
                </a:lnTo>
                <a:lnTo>
                  <a:pt x="2132215" y="109448"/>
                </a:lnTo>
                <a:lnTo>
                  <a:pt x="2125664" y="105074"/>
                </a:lnTo>
                <a:lnTo>
                  <a:pt x="2118852" y="101950"/>
                </a:lnTo>
                <a:lnTo>
                  <a:pt x="2111777" y="100077"/>
                </a:lnTo>
                <a:lnTo>
                  <a:pt x="2104440" y="99453"/>
                </a:lnTo>
                <a:close/>
              </a:path>
              <a:path w="2634615" h="318135">
                <a:moveTo>
                  <a:pt x="2140755" y="116090"/>
                </a:moveTo>
                <a:lnTo>
                  <a:pt x="2108758" y="116090"/>
                </a:lnTo>
                <a:lnTo>
                  <a:pt x="2112149" y="116941"/>
                </a:lnTo>
                <a:lnTo>
                  <a:pt x="2119045" y="120383"/>
                </a:lnTo>
                <a:lnTo>
                  <a:pt x="2123097" y="123545"/>
                </a:lnTo>
                <a:lnTo>
                  <a:pt x="2130322" y="130736"/>
                </a:lnTo>
                <a:lnTo>
                  <a:pt x="2131987" y="132168"/>
                </a:lnTo>
                <a:lnTo>
                  <a:pt x="2133841" y="133096"/>
                </a:lnTo>
                <a:lnTo>
                  <a:pt x="2134971" y="133324"/>
                </a:lnTo>
                <a:lnTo>
                  <a:pt x="2138819" y="133324"/>
                </a:lnTo>
                <a:lnTo>
                  <a:pt x="2140915" y="132499"/>
                </a:lnTo>
                <a:lnTo>
                  <a:pt x="2144229" y="129197"/>
                </a:lnTo>
                <a:lnTo>
                  <a:pt x="2145068" y="127114"/>
                </a:lnTo>
                <a:lnTo>
                  <a:pt x="2145068" y="121170"/>
                </a:lnTo>
                <a:lnTo>
                  <a:pt x="2140755" y="116090"/>
                </a:lnTo>
                <a:close/>
              </a:path>
              <a:path w="2634615" h="318135">
                <a:moveTo>
                  <a:pt x="2290368" y="97662"/>
                </a:moveTo>
                <a:lnTo>
                  <a:pt x="2238448" y="112873"/>
                </a:lnTo>
                <a:lnTo>
                  <a:pt x="2203615" y="154495"/>
                </a:lnTo>
                <a:lnTo>
                  <a:pt x="2196795" y="189776"/>
                </a:lnTo>
                <a:lnTo>
                  <a:pt x="2198500" y="208018"/>
                </a:lnTo>
                <a:lnTo>
                  <a:pt x="2224074" y="254660"/>
                </a:lnTo>
                <a:lnTo>
                  <a:pt x="2271595" y="280008"/>
                </a:lnTo>
                <a:lnTo>
                  <a:pt x="2290368" y="281698"/>
                </a:lnTo>
                <a:lnTo>
                  <a:pt x="2309003" y="280008"/>
                </a:lnTo>
                <a:lnTo>
                  <a:pt x="2326232" y="274937"/>
                </a:lnTo>
                <a:lnTo>
                  <a:pt x="2341980" y="266541"/>
                </a:lnTo>
                <a:lnTo>
                  <a:pt x="2343801" y="265049"/>
                </a:lnTo>
                <a:lnTo>
                  <a:pt x="2290178" y="265049"/>
                </a:lnTo>
                <a:lnTo>
                  <a:pt x="2274835" y="263662"/>
                </a:lnTo>
                <a:lnTo>
                  <a:pt x="2235911" y="242862"/>
                </a:lnTo>
                <a:lnTo>
                  <a:pt x="2214921" y="204682"/>
                </a:lnTo>
                <a:lnTo>
                  <a:pt x="2213521" y="189776"/>
                </a:lnTo>
                <a:lnTo>
                  <a:pt x="2214921" y="174793"/>
                </a:lnTo>
                <a:lnTo>
                  <a:pt x="2235911" y="136588"/>
                </a:lnTo>
                <a:lnTo>
                  <a:pt x="2274835" y="115884"/>
                </a:lnTo>
                <a:lnTo>
                  <a:pt x="2290178" y="114503"/>
                </a:lnTo>
                <a:lnTo>
                  <a:pt x="2344034" y="114503"/>
                </a:lnTo>
                <a:lnTo>
                  <a:pt x="2341980" y="112820"/>
                </a:lnTo>
                <a:lnTo>
                  <a:pt x="2326184" y="104398"/>
                </a:lnTo>
                <a:lnTo>
                  <a:pt x="2308980" y="99346"/>
                </a:lnTo>
                <a:lnTo>
                  <a:pt x="2290368" y="97662"/>
                </a:lnTo>
                <a:close/>
              </a:path>
              <a:path w="2634615" h="318135">
                <a:moveTo>
                  <a:pt x="2344034" y="114503"/>
                </a:moveTo>
                <a:lnTo>
                  <a:pt x="2290178" y="114503"/>
                </a:lnTo>
                <a:lnTo>
                  <a:pt x="2305537" y="115884"/>
                </a:lnTo>
                <a:lnTo>
                  <a:pt x="2319718" y="120026"/>
                </a:lnTo>
                <a:lnTo>
                  <a:pt x="2354233" y="148067"/>
                </a:lnTo>
                <a:lnTo>
                  <a:pt x="2366835" y="189776"/>
                </a:lnTo>
                <a:lnTo>
                  <a:pt x="2365435" y="204766"/>
                </a:lnTo>
                <a:lnTo>
                  <a:pt x="2344432" y="242963"/>
                </a:lnTo>
                <a:lnTo>
                  <a:pt x="2305513" y="263669"/>
                </a:lnTo>
                <a:lnTo>
                  <a:pt x="2290178" y="265049"/>
                </a:lnTo>
                <a:lnTo>
                  <a:pt x="2343801" y="265049"/>
                </a:lnTo>
                <a:lnTo>
                  <a:pt x="2376909" y="225039"/>
                </a:lnTo>
                <a:lnTo>
                  <a:pt x="2383751" y="189776"/>
                </a:lnTo>
                <a:lnTo>
                  <a:pt x="2382041" y="171366"/>
                </a:lnTo>
                <a:lnTo>
                  <a:pt x="2376909" y="154370"/>
                </a:lnTo>
                <a:lnTo>
                  <a:pt x="2368353" y="138785"/>
                </a:lnTo>
                <a:lnTo>
                  <a:pt x="2356370" y="124612"/>
                </a:lnTo>
                <a:lnTo>
                  <a:pt x="2344034" y="114503"/>
                </a:lnTo>
                <a:close/>
              </a:path>
              <a:path w="2634615" h="318135">
                <a:moveTo>
                  <a:pt x="2514930" y="103606"/>
                </a:moveTo>
                <a:lnTo>
                  <a:pt x="2463228" y="103606"/>
                </a:lnTo>
                <a:lnTo>
                  <a:pt x="2460332" y="104406"/>
                </a:lnTo>
                <a:lnTo>
                  <a:pt x="2457018" y="107569"/>
                </a:lnTo>
                <a:lnTo>
                  <a:pt x="2456235" y="109448"/>
                </a:lnTo>
                <a:lnTo>
                  <a:pt x="2456192" y="114439"/>
                </a:lnTo>
                <a:lnTo>
                  <a:pt x="2457056" y="116484"/>
                </a:lnTo>
                <a:lnTo>
                  <a:pt x="2460510" y="119659"/>
                </a:lnTo>
                <a:lnTo>
                  <a:pt x="2463355" y="120446"/>
                </a:lnTo>
                <a:lnTo>
                  <a:pt x="2498204" y="120446"/>
                </a:lnTo>
                <a:lnTo>
                  <a:pt x="2498204" y="259118"/>
                </a:lnTo>
                <a:lnTo>
                  <a:pt x="2453665" y="259118"/>
                </a:lnTo>
                <a:lnTo>
                  <a:pt x="2450782" y="259867"/>
                </a:lnTo>
                <a:lnTo>
                  <a:pt x="2447467" y="262902"/>
                </a:lnTo>
                <a:lnTo>
                  <a:pt x="2446629" y="264795"/>
                </a:lnTo>
                <a:lnTo>
                  <a:pt x="2446629" y="269417"/>
                </a:lnTo>
                <a:lnTo>
                  <a:pt x="2447493" y="271360"/>
                </a:lnTo>
                <a:lnTo>
                  <a:pt x="2450947" y="274396"/>
                </a:lnTo>
                <a:lnTo>
                  <a:pt x="2453805" y="275158"/>
                </a:lnTo>
                <a:lnTo>
                  <a:pt x="2593111" y="275158"/>
                </a:lnTo>
                <a:lnTo>
                  <a:pt x="2596032" y="274370"/>
                </a:lnTo>
                <a:lnTo>
                  <a:pt x="2599486" y="271195"/>
                </a:lnTo>
                <a:lnTo>
                  <a:pt x="2600261" y="269417"/>
                </a:lnTo>
                <a:lnTo>
                  <a:pt x="2600350" y="264325"/>
                </a:lnTo>
                <a:lnTo>
                  <a:pt x="2599486" y="262318"/>
                </a:lnTo>
                <a:lnTo>
                  <a:pt x="2596032" y="259270"/>
                </a:lnTo>
                <a:lnTo>
                  <a:pt x="2593111" y="258521"/>
                </a:lnTo>
                <a:lnTo>
                  <a:pt x="2514930" y="258521"/>
                </a:lnTo>
                <a:lnTo>
                  <a:pt x="2514930" y="167398"/>
                </a:lnTo>
                <a:lnTo>
                  <a:pt x="2532530" y="152034"/>
                </a:lnTo>
                <a:lnTo>
                  <a:pt x="2540303" y="145605"/>
                </a:lnTo>
                <a:lnTo>
                  <a:pt x="2514930" y="145605"/>
                </a:lnTo>
                <a:lnTo>
                  <a:pt x="2514930" y="103606"/>
                </a:lnTo>
                <a:close/>
              </a:path>
              <a:path w="2634615" h="318135">
                <a:moveTo>
                  <a:pt x="2593771" y="99453"/>
                </a:moveTo>
                <a:lnTo>
                  <a:pt x="2554670" y="113383"/>
                </a:lnTo>
                <a:lnTo>
                  <a:pt x="2514930" y="145605"/>
                </a:lnTo>
                <a:lnTo>
                  <a:pt x="2540303" y="145605"/>
                </a:lnTo>
                <a:lnTo>
                  <a:pt x="2547305" y="139814"/>
                </a:lnTo>
                <a:lnTo>
                  <a:pt x="2559340" y="130683"/>
                </a:lnTo>
                <a:lnTo>
                  <a:pt x="2594775" y="116090"/>
                </a:lnTo>
                <a:lnTo>
                  <a:pt x="2630073" y="116090"/>
                </a:lnTo>
                <a:lnTo>
                  <a:pt x="2621546" y="109448"/>
                </a:lnTo>
                <a:lnTo>
                  <a:pt x="2614995" y="105074"/>
                </a:lnTo>
                <a:lnTo>
                  <a:pt x="2608183" y="101950"/>
                </a:lnTo>
                <a:lnTo>
                  <a:pt x="2601108" y="100077"/>
                </a:lnTo>
                <a:lnTo>
                  <a:pt x="2593771" y="99453"/>
                </a:lnTo>
                <a:close/>
              </a:path>
              <a:path w="2634615" h="318135">
                <a:moveTo>
                  <a:pt x="2630073" y="116090"/>
                </a:moveTo>
                <a:lnTo>
                  <a:pt x="2598089" y="116090"/>
                </a:lnTo>
                <a:lnTo>
                  <a:pt x="2601467" y="116941"/>
                </a:lnTo>
                <a:lnTo>
                  <a:pt x="2608376" y="120383"/>
                </a:lnTo>
                <a:lnTo>
                  <a:pt x="2612428" y="123545"/>
                </a:lnTo>
                <a:lnTo>
                  <a:pt x="2619653" y="130736"/>
                </a:lnTo>
                <a:lnTo>
                  <a:pt x="2621318" y="132168"/>
                </a:lnTo>
                <a:lnTo>
                  <a:pt x="2623172" y="133096"/>
                </a:lnTo>
                <a:lnTo>
                  <a:pt x="2624302" y="133324"/>
                </a:lnTo>
                <a:lnTo>
                  <a:pt x="2628150" y="133324"/>
                </a:lnTo>
                <a:lnTo>
                  <a:pt x="2630246" y="132499"/>
                </a:lnTo>
                <a:lnTo>
                  <a:pt x="2633560" y="129197"/>
                </a:lnTo>
                <a:lnTo>
                  <a:pt x="2634386" y="127114"/>
                </a:lnTo>
                <a:lnTo>
                  <a:pt x="2634386" y="121170"/>
                </a:lnTo>
                <a:lnTo>
                  <a:pt x="2630073" y="116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9661" y="4472482"/>
            <a:ext cx="1160780" cy="238760"/>
          </a:xfrm>
          <a:custGeom>
            <a:avLst/>
            <a:gdLst/>
            <a:ahLst/>
            <a:cxnLst/>
            <a:rect l="l" t="t" r="r" b="b"/>
            <a:pathLst>
              <a:path w="1160780" h="238760">
                <a:moveTo>
                  <a:pt x="93581" y="54279"/>
                </a:moveTo>
                <a:lnTo>
                  <a:pt x="40736" y="69212"/>
                </a:lnTo>
                <a:lnTo>
                  <a:pt x="6644" y="110790"/>
                </a:lnTo>
                <a:lnTo>
                  <a:pt x="0" y="147586"/>
                </a:lnTo>
                <a:lnTo>
                  <a:pt x="1624" y="166434"/>
                </a:lnTo>
                <a:lnTo>
                  <a:pt x="25984" y="212661"/>
                </a:lnTo>
                <a:lnTo>
                  <a:pt x="73079" y="236710"/>
                </a:lnTo>
                <a:lnTo>
                  <a:pt x="92386" y="238315"/>
                </a:lnTo>
                <a:lnTo>
                  <a:pt x="111836" y="236989"/>
                </a:lnTo>
                <a:lnTo>
                  <a:pt x="130366" y="233013"/>
                </a:lnTo>
                <a:lnTo>
                  <a:pt x="147974" y="226389"/>
                </a:lnTo>
                <a:lnTo>
                  <a:pt x="156477" y="221665"/>
                </a:lnTo>
                <a:lnTo>
                  <a:pt x="93182" y="221665"/>
                </a:lnTo>
                <a:lnTo>
                  <a:pt x="77042" y="220353"/>
                </a:lnTo>
                <a:lnTo>
                  <a:pt x="38028" y="200672"/>
                </a:lnTo>
                <a:lnTo>
                  <a:pt x="18056" y="162823"/>
                </a:lnTo>
                <a:lnTo>
                  <a:pt x="16724" y="147383"/>
                </a:lnTo>
                <a:lnTo>
                  <a:pt x="17931" y="132848"/>
                </a:lnTo>
                <a:lnTo>
                  <a:pt x="36038" y="94297"/>
                </a:lnTo>
                <a:lnTo>
                  <a:pt x="75088" y="72567"/>
                </a:lnTo>
                <a:lnTo>
                  <a:pt x="92585" y="71120"/>
                </a:lnTo>
                <a:lnTo>
                  <a:pt x="149855" y="71120"/>
                </a:lnTo>
                <a:lnTo>
                  <a:pt x="144278" y="67095"/>
                </a:lnTo>
                <a:lnTo>
                  <a:pt x="128922" y="59975"/>
                </a:lnTo>
                <a:lnTo>
                  <a:pt x="112023" y="55703"/>
                </a:lnTo>
                <a:lnTo>
                  <a:pt x="93581" y="54279"/>
                </a:lnTo>
                <a:close/>
              </a:path>
              <a:path w="1160780" h="238760">
                <a:moveTo>
                  <a:pt x="179063" y="187591"/>
                </a:moveTo>
                <a:lnTo>
                  <a:pt x="174683" y="187591"/>
                </a:lnTo>
                <a:lnTo>
                  <a:pt x="172228" y="188925"/>
                </a:lnTo>
                <a:lnTo>
                  <a:pt x="169440" y="191554"/>
                </a:lnTo>
                <a:lnTo>
                  <a:pt x="160980" y="198971"/>
                </a:lnTo>
                <a:lnTo>
                  <a:pt x="122843" y="217658"/>
                </a:lnTo>
                <a:lnTo>
                  <a:pt x="93182" y="221665"/>
                </a:lnTo>
                <a:lnTo>
                  <a:pt x="156477" y="221665"/>
                </a:lnTo>
                <a:lnTo>
                  <a:pt x="184772" y="195516"/>
                </a:lnTo>
                <a:lnTo>
                  <a:pt x="184772" y="193281"/>
                </a:lnTo>
                <a:lnTo>
                  <a:pt x="184009" y="191388"/>
                </a:lnTo>
                <a:lnTo>
                  <a:pt x="180955" y="188353"/>
                </a:lnTo>
                <a:lnTo>
                  <a:pt x="179063" y="187591"/>
                </a:lnTo>
                <a:close/>
              </a:path>
              <a:path w="1160780" h="238760">
                <a:moveTo>
                  <a:pt x="149855" y="71120"/>
                </a:moveTo>
                <a:lnTo>
                  <a:pt x="92585" y="71120"/>
                </a:lnTo>
                <a:lnTo>
                  <a:pt x="106566" y="71912"/>
                </a:lnTo>
                <a:lnTo>
                  <a:pt x="119041" y="74290"/>
                </a:lnTo>
                <a:lnTo>
                  <a:pt x="152839" y="96824"/>
                </a:lnTo>
                <a:lnTo>
                  <a:pt x="158357" y="114109"/>
                </a:lnTo>
                <a:lnTo>
                  <a:pt x="159252" y="116649"/>
                </a:lnTo>
                <a:lnTo>
                  <a:pt x="162306" y="119684"/>
                </a:lnTo>
                <a:lnTo>
                  <a:pt x="164197" y="120446"/>
                </a:lnTo>
                <a:lnTo>
                  <a:pt x="168976" y="120446"/>
                </a:lnTo>
                <a:lnTo>
                  <a:pt x="175016" y="77063"/>
                </a:lnTo>
                <a:lnTo>
                  <a:pt x="158092" y="77063"/>
                </a:lnTo>
                <a:lnTo>
                  <a:pt x="149855" y="71120"/>
                </a:lnTo>
                <a:close/>
              </a:path>
              <a:path w="1160780" h="238760">
                <a:moveTo>
                  <a:pt x="168976" y="60223"/>
                </a:moveTo>
                <a:lnTo>
                  <a:pt x="164064" y="60223"/>
                </a:lnTo>
                <a:lnTo>
                  <a:pt x="162073" y="61087"/>
                </a:lnTo>
                <a:lnTo>
                  <a:pt x="158888" y="64516"/>
                </a:lnTo>
                <a:lnTo>
                  <a:pt x="158182" y="67095"/>
                </a:lnTo>
                <a:lnTo>
                  <a:pt x="158092" y="77063"/>
                </a:lnTo>
                <a:lnTo>
                  <a:pt x="175016" y="77063"/>
                </a:lnTo>
                <a:lnTo>
                  <a:pt x="174926" y="67095"/>
                </a:lnTo>
                <a:lnTo>
                  <a:pt x="174219" y="64516"/>
                </a:lnTo>
                <a:lnTo>
                  <a:pt x="171033" y="61087"/>
                </a:lnTo>
                <a:lnTo>
                  <a:pt x="168976" y="60223"/>
                </a:lnTo>
                <a:close/>
              </a:path>
              <a:path w="1160780" h="238760">
                <a:moveTo>
                  <a:pt x="333071" y="54279"/>
                </a:moveTo>
                <a:lnTo>
                  <a:pt x="281138" y="69490"/>
                </a:lnTo>
                <a:lnTo>
                  <a:pt x="246306" y="111112"/>
                </a:lnTo>
                <a:lnTo>
                  <a:pt x="239486" y="146392"/>
                </a:lnTo>
                <a:lnTo>
                  <a:pt x="241191" y="164635"/>
                </a:lnTo>
                <a:lnTo>
                  <a:pt x="266764" y="211264"/>
                </a:lnTo>
                <a:lnTo>
                  <a:pt x="314290" y="236624"/>
                </a:lnTo>
                <a:lnTo>
                  <a:pt x="333071" y="238315"/>
                </a:lnTo>
                <a:lnTo>
                  <a:pt x="351701" y="236624"/>
                </a:lnTo>
                <a:lnTo>
                  <a:pt x="368932" y="231552"/>
                </a:lnTo>
                <a:lnTo>
                  <a:pt x="384681" y="223158"/>
                </a:lnTo>
                <a:lnTo>
                  <a:pt x="386502" y="221665"/>
                </a:lnTo>
                <a:lnTo>
                  <a:pt x="332868" y="221665"/>
                </a:lnTo>
                <a:lnTo>
                  <a:pt x="317533" y="220279"/>
                </a:lnTo>
                <a:lnTo>
                  <a:pt x="278613" y="199478"/>
                </a:lnTo>
                <a:lnTo>
                  <a:pt x="257612" y="161299"/>
                </a:lnTo>
                <a:lnTo>
                  <a:pt x="256212" y="146392"/>
                </a:lnTo>
                <a:lnTo>
                  <a:pt x="257612" y="131410"/>
                </a:lnTo>
                <a:lnTo>
                  <a:pt x="278613" y="93205"/>
                </a:lnTo>
                <a:lnTo>
                  <a:pt x="317533" y="72500"/>
                </a:lnTo>
                <a:lnTo>
                  <a:pt x="332868" y="71120"/>
                </a:lnTo>
                <a:lnTo>
                  <a:pt x="386743" y="71120"/>
                </a:lnTo>
                <a:lnTo>
                  <a:pt x="384681" y="69431"/>
                </a:lnTo>
                <a:lnTo>
                  <a:pt x="368882" y="61013"/>
                </a:lnTo>
                <a:lnTo>
                  <a:pt x="351678" y="55963"/>
                </a:lnTo>
                <a:lnTo>
                  <a:pt x="333071" y="54279"/>
                </a:lnTo>
                <a:close/>
              </a:path>
              <a:path w="1160780" h="238760">
                <a:moveTo>
                  <a:pt x="386743" y="71120"/>
                </a:moveTo>
                <a:lnTo>
                  <a:pt x="332868" y="71120"/>
                </a:lnTo>
                <a:lnTo>
                  <a:pt x="348227" y="72500"/>
                </a:lnTo>
                <a:lnTo>
                  <a:pt x="362408" y="76642"/>
                </a:lnTo>
                <a:lnTo>
                  <a:pt x="396923" y="104684"/>
                </a:lnTo>
                <a:lnTo>
                  <a:pt x="409525" y="146392"/>
                </a:lnTo>
                <a:lnTo>
                  <a:pt x="408125" y="161382"/>
                </a:lnTo>
                <a:lnTo>
                  <a:pt x="387122" y="199580"/>
                </a:lnTo>
                <a:lnTo>
                  <a:pt x="348203" y="220286"/>
                </a:lnTo>
                <a:lnTo>
                  <a:pt x="332868" y="221665"/>
                </a:lnTo>
                <a:lnTo>
                  <a:pt x="386502" y="221665"/>
                </a:lnTo>
                <a:lnTo>
                  <a:pt x="419607" y="181656"/>
                </a:lnTo>
                <a:lnTo>
                  <a:pt x="426454" y="146392"/>
                </a:lnTo>
                <a:lnTo>
                  <a:pt x="424742" y="127983"/>
                </a:lnTo>
                <a:lnTo>
                  <a:pt x="419607" y="110985"/>
                </a:lnTo>
                <a:lnTo>
                  <a:pt x="411050" y="95397"/>
                </a:lnTo>
                <a:lnTo>
                  <a:pt x="399073" y="81216"/>
                </a:lnTo>
                <a:lnTo>
                  <a:pt x="386743" y="71120"/>
                </a:lnTo>
                <a:close/>
              </a:path>
              <a:path w="1160780" h="238760">
                <a:moveTo>
                  <a:pt x="546469" y="215137"/>
                </a:moveTo>
                <a:lnTo>
                  <a:pt x="483947" y="215137"/>
                </a:lnTo>
                <a:lnTo>
                  <a:pt x="481102" y="215887"/>
                </a:lnTo>
                <a:lnTo>
                  <a:pt x="477648" y="218935"/>
                </a:lnTo>
                <a:lnTo>
                  <a:pt x="476784" y="220941"/>
                </a:lnTo>
                <a:lnTo>
                  <a:pt x="476784" y="225831"/>
                </a:lnTo>
                <a:lnTo>
                  <a:pt x="477648" y="227812"/>
                </a:lnTo>
                <a:lnTo>
                  <a:pt x="481102" y="230974"/>
                </a:lnTo>
                <a:lnTo>
                  <a:pt x="483947" y="231775"/>
                </a:lnTo>
                <a:lnTo>
                  <a:pt x="546469" y="231775"/>
                </a:lnTo>
                <a:lnTo>
                  <a:pt x="549327" y="230974"/>
                </a:lnTo>
                <a:lnTo>
                  <a:pt x="552781" y="227812"/>
                </a:lnTo>
                <a:lnTo>
                  <a:pt x="553645" y="225831"/>
                </a:lnTo>
                <a:lnTo>
                  <a:pt x="553645" y="220941"/>
                </a:lnTo>
                <a:lnTo>
                  <a:pt x="552781" y="218935"/>
                </a:lnTo>
                <a:lnTo>
                  <a:pt x="549327" y="215887"/>
                </a:lnTo>
                <a:lnTo>
                  <a:pt x="546469" y="215137"/>
                </a:lnTo>
                <a:close/>
              </a:path>
              <a:path w="1160780" h="238760">
                <a:moveTo>
                  <a:pt x="669316" y="215137"/>
                </a:moveTo>
                <a:lnTo>
                  <a:pt x="616421" y="215137"/>
                </a:lnTo>
                <a:lnTo>
                  <a:pt x="613500" y="215887"/>
                </a:lnTo>
                <a:lnTo>
                  <a:pt x="610058" y="218935"/>
                </a:lnTo>
                <a:lnTo>
                  <a:pt x="609194" y="220941"/>
                </a:lnTo>
                <a:lnTo>
                  <a:pt x="609194" y="225831"/>
                </a:lnTo>
                <a:lnTo>
                  <a:pt x="610058" y="227812"/>
                </a:lnTo>
                <a:lnTo>
                  <a:pt x="613500" y="230974"/>
                </a:lnTo>
                <a:lnTo>
                  <a:pt x="616421" y="231775"/>
                </a:lnTo>
                <a:lnTo>
                  <a:pt x="669316" y="231775"/>
                </a:lnTo>
                <a:lnTo>
                  <a:pt x="672174" y="230974"/>
                </a:lnTo>
                <a:lnTo>
                  <a:pt x="675628" y="227812"/>
                </a:lnTo>
                <a:lnTo>
                  <a:pt x="676492" y="225831"/>
                </a:lnTo>
                <a:lnTo>
                  <a:pt x="676492" y="220941"/>
                </a:lnTo>
                <a:lnTo>
                  <a:pt x="675628" y="218935"/>
                </a:lnTo>
                <a:lnTo>
                  <a:pt x="672174" y="215887"/>
                </a:lnTo>
                <a:lnTo>
                  <a:pt x="669316" y="215137"/>
                </a:lnTo>
                <a:close/>
              </a:path>
              <a:path w="1160780" h="238760">
                <a:moveTo>
                  <a:pt x="523571" y="60223"/>
                </a:moveTo>
                <a:lnTo>
                  <a:pt x="488735" y="60223"/>
                </a:lnTo>
                <a:lnTo>
                  <a:pt x="485877" y="61010"/>
                </a:lnTo>
                <a:lnTo>
                  <a:pt x="482423" y="64185"/>
                </a:lnTo>
                <a:lnTo>
                  <a:pt x="481690" y="65867"/>
                </a:lnTo>
                <a:lnTo>
                  <a:pt x="481586" y="71120"/>
                </a:lnTo>
                <a:lnTo>
                  <a:pt x="482423" y="73101"/>
                </a:lnTo>
                <a:lnTo>
                  <a:pt x="485877" y="76276"/>
                </a:lnTo>
                <a:lnTo>
                  <a:pt x="488735" y="77063"/>
                </a:lnTo>
                <a:lnTo>
                  <a:pt x="506845" y="77063"/>
                </a:lnTo>
                <a:lnTo>
                  <a:pt x="506845" y="215137"/>
                </a:lnTo>
                <a:lnTo>
                  <a:pt x="523571" y="215137"/>
                </a:lnTo>
                <a:lnTo>
                  <a:pt x="523571" y="110744"/>
                </a:lnTo>
                <a:lnTo>
                  <a:pt x="534174" y="98802"/>
                </a:lnTo>
                <a:lnTo>
                  <a:pt x="543485" y="89323"/>
                </a:lnTo>
                <a:lnTo>
                  <a:pt x="547989" y="85382"/>
                </a:lnTo>
                <a:lnTo>
                  <a:pt x="523571" y="85382"/>
                </a:lnTo>
                <a:lnTo>
                  <a:pt x="523571" y="60223"/>
                </a:lnTo>
                <a:close/>
              </a:path>
              <a:path w="1160780" h="238760">
                <a:moveTo>
                  <a:pt x="633299" y="71120"/>
                </a:moveTo>
                <a:lnTo>
                  <a:pt x="586893" y="71120"/>
                </a:lnTo>
                <a:lnTo>
                  <a:pt x="597195" y="71881"/>
                </a:lnTo>
                <a:lnTo>
                  <a:pt x="606402" y="74166"/>
                </a:lnTo>
                <a:lnTo>
                  <a:pt x="633671" y="104641"/>
                </a:lnTo>
                <a:lnTo>
                  <a:pt x="634480" y="113118"/>
                </a:lnTo>
                <a:lnTo>
                  <a:pt x="634480" y="215137"/>
                </a:lnTo>
                <a:lnTo>
                  <a:pt x="651206" y="215137"/>
                </a:lnTo>
                <a:lnTo>
                  <a:pt x="651206" y="110337"/>
                </a:lnTo>
                <a:lnTo>
                  <a:pt x="650639" y="103151"/>
                </a:lnTo>
                <a:lnTo>
                  <a:pt x="648939" y="96051"/>
                </a:lnTo>
                <a:lnTo>
                  <a:pt x="646105" y="89040"/>
                </a:lnTo>
                <a:lnTo>
                  <a:pt x="642138" y="82118"/>
                </a:lnTo>
                <a:lnTo>
                  <a:pt x="637481" y="75721"/>
                </a:lnTo>
                <a:lnTo>
                  <a:pt x="633299" y="71120"/>
                </a:lnTo>
                <a:close/>
              </a:path>
              <a:path w="1160780" h="238760">
                <a:moveTo>
                  <a:pt x="587084" y="54279"/>
                </a:moveTo>
                <a:lnTo>
                  <a:pt x="547953" y="65063"/>
                </a:lnTo>
                <a:lnTo>
                  <a:pt x="523571" y="85382"/>
                </a:lnTo>
                <a:lnTo>
                  <a:pt x="547989" y="85382"/>
                </a:lnTo>
                <a:lnTo>
                  <a:pt x="551499" y="82310"/>
                </a:lnTo>
                <a:lnTo>
                  <a:pt x="558217" y="77762"/>
                </a:lnTo>
                <a:lnTo>
                  <a:pt x="564565" y="74854"/>
                </a:lnTo>
                <a:lnTo>
                  <a:pt x="571459" y="72778"/>
                </a:lnTo>
                <a:lnTo>
                  <a:pt x="578901" y="71534"/>
                </a:lnTo>
                <a:lnTo>
                  <a:pt x="586893" y="71120"/>
                </a:lnTo>
                <a:lnTo>
                  <a:pt x="633299" y="71120"/>
                </a:lnTo>
                <a:lnTo>
                  <a:pt x="632559" y="70305"/>
                </a:lnTo>
                <a:lnTo>
                  <a:pt x="596433" y="54787"/>
                </a:lnTo>
                <a:lnTo>
                  <a:pt x="587084" y="54279"/>
                </a:lnTo>
                <a:close/>
              </a:path>
              <a:path w="1160780" h="238760">
                <a:moveTo>
                  <a:pt x="793543" y="218300"/>
                </a:moveTo>
                <a:lnTo>
                  <a:pt x="757886" y="218300"/>
                </a:lnTo>
                <a:lnTo>
                  <a:pt x="771423" y="227053"/>
                </a:lnTo>
                <a:lnTo>
                  <a:pt x="786755" y="233308"/>
                </a:lnTo>
                <a:lnTo>
                  <a:pt x="803879" y="237063"/>
                </a:lnTo>
                <a:lnTo>
                  <a:pt x="822796" y="238315"/>
                </a:lnTo>
                <a:lnTo>
                  <a:pt x="841412" y="237280"/>
                </a:lnTo>
                <a:lnTo>
                  <a:pt x="857640" y="234175"/>
                </a:lnTo>
                <a:lnTo>
                  <a:pt x="871479" y="229003"/>
                </a:lnTo>
                <a:lnTo>
                  <a:pt x="882930" y="221767"/>
                </a:lnTo>
                <a:lnTo>
                  <a:pt x="822199" y="221665"/>
                </a:lnTo>
                <a:lnTo>
                  <a:pt x="811578" y="221277"/>
                </a:lnTo>
                <a:lnTo>
                  <a:pt x="801815" y="220110"/>
                </a:lnTo>
                <a:lnTo>
                  <a:pt x="793543" y="218300"/>
                </a:lnTo>
                <a:close/>
              </a:path>
              <a:path w="1160780" h="238760">
                <a:moveTo>
                  <a:pt x="751904" y="175310"/>
                </a:moveTo>
                <a:lnTo>
                  <a:pt x="747002" y="175310"/>
                </a:lnTo>
                <a:lnTo>
                  <a:pt x="744970" y="176174"/>
                </a:lnTo>
                <a:lnTo>
                  <a:pt x="741922" y="179603"/>
                </a:lnTo>
                <a:lnTo>
                  <a:pt x="741160" y="182448"/>
                </a:lnTo>
                <a:lnTo>
                  <a:pt x="741160" y="224637"/>
                </a:lnTo>
                <a:lnTo>
                  <a:pt x="741960" y="227482"/>
                </a:lnTo>
                <a:lnTo>
                  <a:pt x="745135" y="230911"/>
                </a:lnTo>
                <a:lnTo>
                  <a:pt x="747129" y="231775"/>
                </a:lnTo>
                <a:lnTo>
                  <a:pt x="751244" y="231775"/>
                </a:lnTo>
                <a:lnTo>
                  <a:pt x="757886" y="222796"/>
                </a:lnTo>
                <a:lnTo>
                  <a:pt x="757886" y="218300"/>
                </a:lnTo>
                <a:lnTo>
                  <a:pt x="793543" y="218300"/>
                </a:lnTo>
                <a:lnTo>
                  <a:pt x="759613" y="195592"/>
                </a:lnTo>
                <a:lnTo>
                  <a:pt x="758076" y="181660"/>
                </a:lnTo>
                <a:lnTo>
                  <a:pt x="757251" y="179438"/>
                </a:lnTo>
                <a:lnTo>
                  <a:pt x="753936" y="176136"/>
                </a:lnTo>
                <a:lnTo>
                  <a:pt x="751904" y="175310"/>
                </a:lnTo>
                <a:close/>
              </a:path>
              <a:path w="1160780" h="238760">
                <a:moveTo>
                  <a:pt x="821195" y="54279"/>
                </a:moveTo>
                <a:lnTo>
                  <a:pt x="781891" y="61357"/>
                </a:lnTo>
                <a:lnTo>
                  <a:pt x="751039" y="90691"/>
                </a:lnTo>
                <a:lnTo>
                  <a:pt x="749720" y="100837"/>
                </a:lnTo>
                <a:lnTo>
                  <a:pt x="749720" y="108762"/>
                </a:lnTo>
                <a:lnTo>
                  <a:pt x="778396" y="138468"/>
                </a:lnTo>
                <a:lnTo>
                  <a:pt x="823088" y="146786"/>
                </a:lnTo>
                <a:lnTo>
                  <a:pt x="837742" y="148758"/>
                </a:lnTo>
                <a:lnTo>
                  <a:pt x="877631" y="164311"/>
                </a:lnTo>
                <a:lnTo>
                  <a:pt x="886702" y="184035"/>
                </a:lnTo>
                <a:lnTo>
                  <a:pt x="885707" y="190683"/>
                </a:lnTo>
                <a:lnTo>
                  <a:pt x="850669" y="218646"/>
                </a:lnTo>
                <a:lnTo>
                  <a:pt x="822199" y="221665"/>
                </a:lnTo>
                <a:lnTo>
                  <a:pt x="883037" y="221665"/>
                </a:lnTo>
                <a:lnTo>
                  <a:pt x="891898" y="213207"/>
                </a:lnTo>
                <a:lnTo>
                  <a:pt x="898304" y="204063"/>
                </a:lnTo>
                <a:lnTo>
                  <a:pt x="902147" y="194338"/>
                </a:lnTo>
                <a:lnTo>
                  <a:pt x="903428" y="184035"/>
                </a:lnTo>
                <a:lnTo>
                  <a:pt x="902837" y="177025"/>
                </a:lnTo>
                <a:lnTo>
                  <a:pt x="874243" y="142078"/>
                </a:lnTo>
                <a:lnTo>
                  <a:pt x="832909" y="131701"/>
                </a:lnTo>
                <a:lnTo>
                  <a:pt x="816827" y="129755"/>
                </a:lnTo>
                <a:lnTo>
                  <a:pt x="804554" y="128108"/>
                </a:lnTo>
                <a:lnTo>
                  <a:pt x="766649" y="109347"/>
                </a:lnTo>
                <a:lnTo>
                  <a:pt x="766649" y="94424"/>
                </a:lnTo>
                <a:lnTo>
                  <a:pt x="808741" y="71825"/>
                </a:lnTo>
                <a:lnTo>
                  <a:pt x="821996" y="71120"/>
                </a:lnTo>
                <a:lnTo>
                  <a:pt x="877545" y="71120"/>
                </a:lnTo>
                <a:lnTo>
                  <a:pt x="865887" y="63752"/>
                </a:lnTo>
                <a:lnTo>
                  <a:pt x="852609" y="58489"/>
                </a:lnTo>
                <a:lnTo>
                  <a:pt x="837712" y="55332"/>
                </a:lnTo>
                <a:lnTo>
                  <a:pt x="821195" y="54279"/>
                </a:lnTo>
                <a:close/>
              </a:path>
              <a:path w="1160780" h="238760">
                <a:moveTo>
                  <a:pt x="888429" y="60223"/>
                </a:moveTo>
                <a:lnTo>
                  <a:pt x="883514" y="60223"/>
                </a:lnTo>
                <a:lnTo>
                  <a:pt x="881533" y="61087"/>
                </a:lnTo>
                <a:lnTo>
                  <a:pt x="878345" y="64516"/>
                </a:lnTo>
                <a:lnTo>
                  <a:pt x="877666" y="66865"/>
                </a:lnTo>
                <a:lnTo>
                  <a:pt x="877545" y="71120"/>
                </a:lnTo>
                <a:lnTo>
                  <a:pt x="821996" y="71120"/>
                </a:lnTo>
                <a:lnTo>
                  <a:pt x="865201" y="82207"/>
                </a:lnTo>
                <a:lnTo>
                  <a:pt x="877812" y="105130"/>
                </a:lnTo>
                <a:lnTo>
                  <a:pt x="878714" y="107505"/>
                </a:lnTo>
                <a:lnTo>
                  <a:pt x="881762" y="110401"/>
                </a:lnTo>
                <a:lnTo>
                  <a:pt x="883654" y="111137"/>
                </a:lnTo>
                <a:lnTo>
                  <a:pt x="888429" y="111137"/>
                </a:lnTo>
                <a:lnTo>
                  <a:pt x="890487" y="110274"/>
                </a:lnTo>
                <a:lnTo>
                  <a:pt x="893674" y="106845"/>
                </a:lnTo>
                <a:lnTo>
                  <a:pt x="894474" y="104000"/>
                </a:lnTo>
                <a:lnTo>
                  <a:pt x="894436" y="67284"/>
                </a:lnTo>
                <a:lnTo>
                  <a:pt x="893674" y="64516"/>
                </a:lnTo>
                <a:lnTo>
                  <a:pt x="890487" y="61087"/>
                </a:lnTo>
                <a:lnTo>
                  <a:pt x="888429" y="60223"/>
                </a:lnTo>
                <a:close/>
              </a:path>
              <a:path w="1160780" h="238760">
                <a:moveTo>
                  <a:pt x="1032612" y="77063"/>
                </a:moveTo>
                <a:lnTo>
                  <a:pt x="1015683" y="77063"/>
                </a:lnTo>
                <a:lnTo>
                  <a:pt x="1015683" y="187794"/>
                </a:lnTo>
                <a:lnTo>
                  <a:pt x="1033006" y="224637"/>
                </a:lnTo>
                <a:lnTo>
                  <a:pt x="1079602" y="238315"/>
                </a:lnTo>
                <a:lnTo>
                  <a:pt x="1090982" y="237837"/>
                </a:lnTo>
                <a:lnTo>
                  <a:pt x="1137851" y="226939"/>
                </a:lnTo>
                <a:lnTo>
                  <a:pt x="1149894" y="221665"/>
                </a:lnTo>
                <a:lnTo>
                  <a:pt x="1078409" y="221665"/>
                </a:lnTo>
                <a:lnTo>
                  <a:pt x="1067838" y="221060"/>
                </a:lnTo>
                <a:lnTo>
                  <a:pt x="1033341" y="194726"/>
                </a:lnTo>
                <a:lnTo>
                  <a:pt x="1032612" y="187794"/>
                </a:lnTo>
                <a:lnTo>
                  <a:pt x="1032612" y="77063"/>
                </a:lnTo>
                <a:close/>
              </a:path>
              <a:path w="1160780" h="238760">
                <a:moveTo>
                  <a:pt x="1154405" y="202653"/>
                </a:moveTo>
                <a:lnTo>
                  <a:pt x="1150545" y="202653"/>
                </a:lnTo>
                <a:lnTo>
                  <a:pt x="1148360" y="203517"/>
                </a:lnTo>
                <a:lnTo>
                  <a:pt x="1145706" y="205232"/>
                </a:lnTo>
                <a:lnTo>
                  <a:pt x="1139682" y="208321"/>
                </a:lnTo>
                <a:lnTo>
                  <a:pt x="1096028" y="220406"/>
                </a:lnTo>
                <a:lnTo>
                  <a:pt x="1078409" y="221665"/>
                </a:lnTo>
                <a:lnTo>
                  <a:pt x="1149894" y="221665"/>
                </a:lnTo>
                <a:lnTo>
                  <a:pt x="1153329" y="219858"/>
                </a:lnTo>
                <a:lnTo>
                  <a:pt x="1157657" y="216522"/>
                </a:lnTo>
                <a:lnTo>
                  <a:pt x="1159384" y="214807"/>
                </a:lnTo>
                <a:lnTo>
                  <a:pt x="1160247" y="212953"/>
                </a:lnTo>
                <a:lnTo>
                  <a:pt x="1160195" y="208597"/>
                </a:lnTo>
                <a:lnTo>
                  <a:pt x="1159447" y="206781"/>
                </a:lnTo>
                <a:lnTo>
                  <a:pt x="1156260" y="203479"/>
                </a:lnTo>
                <a:lnTo>
                  <a:pt x="1154405" y="202653"/>
                </a:lnTo>
                <a:close/>
              </a:path>
              <a:path w="1160780" h="238760">
                <a:moveTo>
                  <a:pt x="1127392" y="60223"/>
                </a:moveTo>
                <a:lnTo>
                  <a:pt x="980847" y="60223"/>
                </a:lnTo>
                <a:lnTo>
                  <a:pt x="977976" y="61023"/>
                </a:lnTo>
                <a:lnTo>
                  <a:pt x="974535" y="64185"/>
                </a:lnTo>
                <a:lnTo>
                  <a:pt x="973672" y="66167"/>
                </a:lnTo>
                <a:lnTo>
                  <a:pt x="973698" y="71120"/>
                </a:lnTo>
                <a:lnTo>
                  <a:pt x="974535" y="73101"/>
                </a:lnTo>
                <a:lnTo>
                  <a:pt x="977990" y="76276"/>
                </a:lnTo>
                <a:lnTo>
                  <a:pt x="980847" y="77063"/>
                </a:lnTo>
                <a:lnTo>
                  <a:pt x="1127392" y="77063"/>
                </a:lnTo>
                <a:lnTo>
                  <a:pt x="1130237" y="76276"/>
                </a:lnTo>
                <a:lnTo>
                  <a:pt x="1133692" y="73101"/>
                </a:lnTo>
                <a:lnTo>
                  <a:pt x="1134555" y="71120"/>
                </a:lnTo>
                <a:lnTo>
                  <a:pt x="1134528" y="66167"/>
                </a:lnTo>
                <a:lnTo>
                  <a:pt x="1133692" y="64185"/>
                </a:lnTo>
                <a:lnTo>
                  <a:pt x="1130237" y="61023"/>
                </a:lnTo>
                <a:lnTo>
                  <a:pt x="1127392" y="60223"/>
                </a:lnTo>
                <a:close/>
              </a:path>
              <a:path w="1160780" h="238760">
                <a:moveTo>
                  <a:pt x="1026580" y="0"/>
                </a:moveTo>
                <a:lnTo>
                  <a:pt x="1021665" y="0"/>
                </a:lnTo>
                <a:lnTo>
                  <a:pt x="1019671" y="863"/>
                </a:lnTo>
                <a:lnTo>
                  <a:pt x="1016483" y="4292"/>
                </a:lnTo>
                <a:lnTo>
                  <a:pt x="1015683" y="7137"/>
                </a:lnTo>
                <a:lnTo>
                  <a:pt x="1015683" y="60223"/>
                </a:lnTo>
                <a:lnTo>
                  <a:pt x="1032612" y="60223"/>
                </a:lnTo>
                <a:lnTo>
                  <a:pt x="1032612" y="7137"/>
                </a:lnTo>
                <a:lnTo>
                  <a:pt x="1031812" y="4292"/>
                </a:lnTo>
                <a:lnTo>
                  <a:pt x="1028625" y="863"/>
                </a:lnTo>
                <a:lnTo>
                  <a:pt x="102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1224" y="4447324"/>
            <a:ext cx="1094740" cy="263525"/>
          </a:xfrm>
          <a:custGeom>
            <a:avLst/>
            <a:gdLst/>
            <a:ahLst/>
            <a:cxnLst/>
            <a:rect l="l" t="t" r="r" b="b"/>
            <a:pathLst>
              <a:path w="1094739" h="263525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1094739" h="263525">
                <a:moveTo>
                  <a:pt x="163398" y="240296"/>
                </a:moveTo>
                <a:lnTo>
                  <a:pt x="7175" y="240296"/>
                </a:lnTo>
                <a:lnTo>
                  <a:pt x="4317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7" y="256133"/>
                </a:lnTo>
                <a:lnTo>
                  <a:pt x="7175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1094739" h="263525">
                <a:moveTo>
                  <a:pt x="93586" y="85382"/>
                </a:moveTo>
                <a:lnTo>
                  <a:pt x="23964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8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1094739" h="263525">
                <a:moveTo>
                  <a:pt x="298221" y="240296"/>
                </a:moveTo>
                <a:lnTo>
                  <a:pt x="235711" y="240296"/>
                </a:lnTo>
                <a:lnTo>
                  <a:pt x="232854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54" y="256133"/>
                </a:lnTo>
                <a:lnTo>
                  <a:pt x="235711" y="256933"/>
                </a:lnTo>
                <a:lnTo>
                  <a:pt x="298221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96" y="250990"/>
                </a:lnTo>
                <a:lnTo>
                  <a:pt x="305396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21" y="240296"/>
                </a:lnTo>
                <a:close/>
              </a:path>
              <a:path w="1094739" h="263525">
                <a:moveTo>
                  <a:pt x="421081" y="240296"/>
                </a:moveTo>
                <a:lnTo>
                  <a:pt x="368185" y="240296"/>
                </a:lnTo>
                <a:lnTo>
                  <a:pt x="365264" y="241046"/>
                </a:lnTo>
                <a:lnTo>
                  <a:pt x="361810" y="244094"/>
                </a:lnTo>
                <a:lnTo>
                  <a:pt x="360946" y="246100"/>
                </a:lnTo>
                <a:lnTo>
                  <a:pt x="360946" y="250990"/>
                </a:lnTo>
                <a:lnTo>
                  <a:pt x="361810" y="252971"/>
                </a:lnTo>
                <a:lnTo>
                  <a:pt x="365264" y="256133"/>
                </a:lnTo>
                <a:lnTo>
                  <a:pt x="368185" y="256933"/>
                </a:lnTo>
                <a:lnTo>
                  <a:pt x="421081" y="256933"/>
                </a:lnTo>
                <a:lnTo>
                  <a:pt x="423925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25" y="241046"/>
                </a:lnTo>
                <a:lnTo>
                  <a:pt x="421081" y="240296"/>
                </a:lnTo>
                <a:close/>
              </a:path>
              <a:path w="1094739" h="263525">
                <a:moveTo>
                  <a:pt x="275323" y="85382"/>
                </a:moveTo>
                <a:lnTo>
                  <a:pt x="240487" y="85382"/>
                </a:lnTo>
                <a:lnTo>
                  <a:pt x="237629" y="86169"/>
                </a:lnTo>
                <a:lnTo>
                  <a:pt x="234175" y="89344"/>
                </a:lnTo>
                <a:lnTo>
                  <a:pt x="233442" y="91026"/>
                </a:lnTo>
                <a:lnTo>
                  <a:pt x="233338" y="96278"/>
                </a:lnTo>
                <a:lnTo>
                  <a:pt x="234175" y="98259"/>
                </a:lnTo>
                <a:lnTo>
                  <a:pt x="237629" y="101434"/>
                </a:lnTo>
                <a:lnTo>
                  <a:pt x="240487" y="102222"/>
                </a:lnTo>
                <a:lnTo>
                  <a:pt x="258610" y="102222"/>
                </a:lnTo>
                <a:lnTo>
                  <a:pt x="258610" y="240296"/>
                </a:lnTo>
                <a:lnTo>
                  <a:pt x="275323" y="240296"/>
                </a:lnTo>
                <a:lnTo>
                  <a:pt x="275323" y="135902"/>
                </a:lnTo>
                <a:lnTo>
                  <a:pt x="285931" y="123960"/>
                </a:lnTo>
                <a:lnTo>
                  <a:pt x="295241" y="114482"/>
                </a:lnTo>
                <a:lnTo>
                  <a:pt x="299744" y="110540"/>
                </a:lnTo>
                <a:lnTo>
                  <a:pt x="275323" y="110540"/>
                </a:lnTo>
                <a:lnTo>
                  <a:pt x="275323" y="85382"/>
                </a:lnTo>
                <a:close/>
              </a:path>
              <a:path w="1094739" h="263525">
                <a:moveTo>
                  <a:pt x="385057" y="96278"/>
                </a:moveTo>
                <a:lnTo>
                  <a:pt x="338645" y="96278"/>
                </a:lnTo>
                <a:lnTo>
                  <a:pt x="348948" y="97040"/>
                </a:lnTo>
                <a:lnTo>
                  <a:pt x="358159" y="99325"/>
                </a:lnTo>
                <a:lnTo>
                  <a:pt x="385422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2" y="121210"/>
                </a:lnTo>
                <a:lnTo>
                  <a:pt x="397863" y="114198"/>
                </a:lnTo>
                <a:lnTo>
                  <a:pt x="393903" y="107276"/>
                </a:lnTo>
                <a:lnTo>
                  <a:pt x="389240" y="100880"/>
                </a:lnTo>
                <a:lnTo>
                  <a:pt x="385057" y="96278"/>
                </a:lnTo>
                <a:close/>
              </a:path>
              <a:path w="1094739" h="263525">
                <a:moveTo>
                  <a:pt x="338848" y="79438"/>
                </a:moveTo>
                <a:lnTo>
                  <a:pt x="299704" y="90222"/>
                </a:lnTo>
                <a:lnTo>
                  <a:pt x="275323" y="110540"/>
                </a:lnTo>
                <a:lnTo>
                  <a:pt x="299744" y="110540"/>
                </a:lnTo>
                <a:lnTo>
                  <a:pt x="303253" y="107468"/>
                </a:lnTo>
                <a:lnTo>
                  <a:pt x="309968" y="102920"/>
                </a:lnTo>
                <a:lnTo>
                  <a:pt x="316319" y="100013"/>
                </a:lnTo>
                <a:lnTo>
                  <a:pt x="323216" y="97937"/>
                </a:lnTo>
                <a:lnTo>
                  <a:pt x="330658" y="96693"/>
                </a:lnTo>
                <a:lnTo>
                  <a:pt x="338645" y="96278"/>
                </a:lnTo>
                <a:lnTo>
                  <a:pt x="385057" y="96278"/>
                </a:lnTo>
                <a:lnTo>
                  <a:pt x="384317" y="95464"/>
                </a:lnTo>
                <a:lnTo>
                  <a:pt x="348192" y="79945"/>
                </a:lnTo>
                <a:lnTo>
                  <a:pt x="338848" y="79438"/>
                </a:lnTo>
                <a:close/>
              </a:path>
              <a:path w="1094739" h="263525">
                <a:moveTo>
                  <a:pt x="539699" y="102222"/>
                </a:moveTo>
                <a:lnTo>
                  <a:pt x="522782" y="102222"/>
                </a:lnTo>
                <a:lnTo>
                  <a:pt x="522782" y="212953"/>
                </a:lnTo>
                <a:lnTo>
                  <a:pt x="540105" y="249796"/>
                </a:lnTo>
                <a:lnTo>
                  <a:pt x="586689" y="263474"/>
                </a:lnTo>
                <a:lnTo>
                  <a:pt x="598069" y="262995"/>
                </a:lnTo>
                <a:lnTo>
                  <a:pt x="644939" y="252098"/>
                </a:lnTo>
                <a:lnTo>
                  <a:pt x="656985" y="246824"/>
                </a:lnTo>
                <a:lnTo>
                  <a:pt x="585495" y="246824"/>
                </a:lnTo>
                <a:lnTo>
                  <a:pt x="574925" y="246219"/>
                </a:lnTo>
                <a:lnTo>
                  <a:pt x="540427" y="219885"/>
                </a:lnTo>
                <a:lnTo>
                  <a:pt x="539699" y="212953"/>
                </a:lnTo>
                <a:lnTo>
                  <a:pt x="539699" y="102222"/>
                </a:lnTo>
                <a:close/>
              </a:path>
              <a:path w="1094739" h="263525">
                <a:moveTo>
                  <a:pt x="661492" y="227812"/>
                </a:moveTo>
                <a:lnTo>
                  <a:pt x="657644" y="227812"/>
                </a:lnTo>
                <a:lnTo>
                  <a:pt x="655446" y="228676"/>
                </a:lnTo>
                <a:lnTo>
                  <a:pt x="652792" y="230390"/>
                </a:lnTo>
                <a:lnTo>
                  <a:pt x="646775" y="233479"/>
                </a:lnTo>
                <a:lnTo>
                  <a:pt x="603119" y="245565"/>
                </a:lnTo>
                <a:lnTo>
                  <a:pt x="585495" y="246824"/>
                </a:lnTo>
                <a:lnTo>
                  <a:pt x="656985" y="246824"/>
                </a:lnTo>
                <a:lnTo>
                  <a:pt x="660421" y="245016"/>
                </a:lnTo>
                <a:lnTo>
                  <a:pt x="664743" y="241681"/>
                </a:lnTo>
                <a:lnTo>
                  <a:pt x="666470" y="239966"/>
                </a:lnTo>
                <a:lnTo>
                  <a:pt x="667334" y="238112"/>
                </a:lnTo>
                <a:lnTo>
                  <a:pt x="667281" y="233756"/>
                </a:lnTo>
                <a:lnTo>
                  <a:pt x="666534" y="231940"/>
                </a:lnTo>
                <a:lnTo>
                  <a:pt x="663346" y="228638"/>
                </a:lnTo>
                <a:lnTo>
                  <a:pt x="661492" y="227812"/>
                </a:lnTo>
                <a:close/>
              </a:path>
              <a:path w="1094739" h="263525">
                <a:moveTo>
                  <a:pt x="634479" y="85382"/>
                </a:moveTo>
                <a:lnTo>
                  <a:pt x="487933" y="85382"/>
                </a:lnTo>
                <a:lnTo>
                  <a:pt x="485076" y="86169"/>
                </a:lnTo>
                <a:lnTo>
                  <a:pt x="481634" y="89344"/>
                </a:lnTo>
                <a:lnTo>
                  <a:pt x="480771" y="91325"/>
                </a:lnTo>
                <a:lnTo>
                  <a:pt x="480798" y="96278"/>
                </a:lnTo>
                <a:lnTo>
                  <a:pt x="481634" y="98259"/>
                </a:lnTo>
                <a:lnTo>
                  <a:pt x="485076" y="101434"/>
                </a:lnTo>
                <a:lnTo>
                  <a:pt x="487933" y="102222"/>
                </a:lnTo>
                <a:lnTo>
                  <a:pt x="634479" y="102222"/>
                </a:lnTo>
                <a:lnTo>
                  <a:pt x="637336" y="101434"/>
                </a:lnTo>
                <a:lnTo>
                  <a:pt x="640791" y="98259"/>
                </a:lnTo>
                <a:lnTo>
                  <a:pt x="641642" y="96278"/>
                </a:lnTo>
                <a:lnTo>
                  <a:pt x="641615" y="91325"/>
                </a:lnTo>
                <a:lnTo>
                  <a:pt x="640791" y="89344"/>
                </a:lnTo>
                <a:lnTo>
                  <a:pt x="637336" y="86169"/>
                </a:lnTo>
                <a:lnTo>
                  <a:pt x="634479" y="85382"/>
                </a:lnTo>
                <a:close/>
              </a:path>
              <a:path w="1094739" h="263525">
                <a:moveTo>
                  <a:pt x="533666" y="25158"/>
                </a:moveTo>
                <a:lnTo>
                  <a:pt x="528751" y="25158"/>
                </a:lnTo>
                <a:lnTo>
                  <a:pt x="526757" y="26022"/>
                </a:lnTo>
                <a:lnTo>
                  <a:pt x="523582" y="29451"/>
                </a:lnTo>
                <a:lnTo>
                  <a:pt x="522782" y="32296"/>
                </a:lnTo>
                <a:lnTo>
                  <a:pt x="522782" y="85382"/>
                </a:lnTo>
                <a:lnTo>
                  <a:pt x="539699" y="85382"/>
                </a:lnTo>
                <a:lnTo>
                  <a:pt x="539699" y="32296"/>
                </a:lnTo>
                <a:lnTo>
                  <a:pt x="538911" y="29451"/>
                </a:lnTo>
                <a:lnTo>
                  <a:pt x="535724" y="26022"/>
                </a:lnTo>
                <a:lnTo>
                  <a:pt x="533666" y="25158"/>
                </a:lnTo>
                <a:close/>
              </a:path>
              <a:path w="1094739" h="263525">
                <a:moveTo>
                  <a:pt x="950252" y="57645"/>
                </a:moveTo>
                <a:lnTo>
                  <a:pt x="946797" y="57645"/>
                </a:lnTo>
                <a:lnTo>
                  <a:pt x="945006" y="58470"/>
                </a:lnTo>
                <a:lnTo>
                  <a:pt x="941819" y="61772"/>
                </a:lnTo>
                <a:lnTo>
                  <a:pt x="941031" y="63728"/>
                </a:lnTo>
                <a:lnTo>
                  <a:pt x="941031" y="67957"/>
                </a:lnTo>
                <a:lnTo>
                  <a:pt x="941590" y="69634"/>
                </a:lnTo>
                <a:lnTo>
                  <a:pt x="943851" y="72402"/>
                </a:lnTo>
                <a:lnTo>
                  <a:pt x="946073" y="73634"/>
                </a:lnTo>
                <a:lnTo>
                  <a:pt x="1003947" y="92519"/>
                </a:lnTo>
                <a:lnTo>
                  <a:pt x="968044" y="141516"/>
                </a:lnTo>
                <a:lnTo>
                  <a:pt x="966914" y="143890"/>
                </a:lnTo>
                <a:lnTo>
                  <a:pt x="966914" y="147980"/>
                </a:lnTo>
                <a:lnTo>
                  <a:pt x="967739" y="149999"/>
                </a:lnTo>
                <a:lnTo>
                  <a:pt x="971054" y="153301"/>
                </a:lnTo>
                <a:lnTo>
                  <a:pt x="973086" y="154127"/>
                </a:lnTo>
                <a:lnTo>
                  <a:pt x="978255" y="154127"/>
                </a:lnTo>
                <a:lnTo>
                  <a:pt x="981049" y="152209"/>
                </a:lnTo>
                <a:lnTo>
                  <a:pt x="1017485" y="102222"/>
                </a:lnTo>
                <a:lnTo>
                  <a:pt x="1038331" y="102222"/>
                </a:lnTo>
                <a:lnTo>
                  <a:pt x="1031227" y="92519"/>
                </a:lnTo>
                <a:lnTo>
                  <a:pt x="1080691" y="76466"/>
                </a:lnTo>
                <a:lnTo>
                  <a:pt x="1009116" y="76466"/>
                </a:lnTo>
                <a:lnTo>
                  <a:pt x="954760" y="58839"/>
                </a:lnTo>
                <a:lnTo>
                  <a:pt x="952245" y="58051"/>
                </a:lnTo>
                <a:lnTo>
                  <a:pt x="950252" y="57645"/>
                </a:lnTo>
                <a:close/>
              </a:path>
              <a:path w="1094739" h="263525">
                <a:moveTo>
                  <a:pt x="1038331" y="102222"/>
                </a:moveTo>
                <a:lnTo>
                  <a:pt x="1017485" y="102222"/>
                </a:lnTo>
                <a:lnTo>
                  <a:pt x="1053922" y="152209"/>
                </a:lnTo>
                <a:lnTo>
                  <a:pt x="1056779" y="154127"/>
                </a:lnTo>
                <a:lnTo>
                  <a:pt x="1061948" y="154127"/>
                </a:lnTo>
                <a:lnTo>
                  <a:pt x="1063917" y="153301"/>
                </a:lnTo>
                <a:lnTo>
                  <a:pt x="1067231" y="149999"/>
                </a:lnTo>
                <a:lnTo>
                  <a:pt x="1068057" y="147980"/>
                </a:lnTo>
                <a:lnTo>
                  <a:pt x="1068057" y="143890"/>
                </a:lnTo>
                <a:lnTo>
                  <a:pt x="1066990" y="141516"/>
                </a:lnTo>
                <a:lnTo>
                  <a:pt x="1064869" y="138468"/>
                </a:lnTo>
                <a:lnTo>
                  <a:pt x="1038331" y="102222"/>
                </a:lnTo>
                <a:close/>
              </a:path>
              <a:path w="1094739" h="263525">
                <a:moveTo>
                  <a:pt x="1020076" y="8331"/>
                </a:moveTo>
                <a:lnTo>
                  <a:pt x="1015161" y="8331"/>
                </a:lnTo>
                <a:lnTo>
                  <a:pt x="1013104" y="9182"/>
                </a:lnTo>
                <a:lnTo>
                  <a:pt x="1009916" y="12611"/>
                </a:lnTo>
                <a:lnTo>
                  <a:pt x="1009116" y="15519"/>
                </a:lnTo>
                <a:lnTo>
                  <a:pt x="1009116" y="76466"/>
                </a:lnTo>
                <a:lnTo>
                  <a:pt x="1026045" y="76466"/>
                </a:lnTo>
                <a:lnTo>
                  <a:pt x="1026045" y="15519"/>
                </a:lnTo>
                <a:lnTo>
                  <a:pt x="1025245" y="12611"/>
                </a:lnTo>
                <a:lnTo>
                  <a:pt x="1022070" y="9182"/>
                </a:lnTo>
                <a:lnTo>
                  <a:pt x="1020076" y="8331"/>
                </a:lnTo>
                <a:close/>
              </a:path>
              <a:path w="1094739" h="263525">
                <a:moveTo>
                  <a:pt x="1088301" y="57645"/>
                </a:moveTo>
                <a:lnTo>
                  <a:pt x="1084846" y="57645"/>
                </a:lnTo>
                <a:lnTo>
                  <a:pt x="1082928" y="58051"/>
                </a:lnTo>
                <a:lnTo>
                  <a:pt x="1080401" y="58839"/>
                </a:lnTo>
                <a:lnTo>
                  <a:pt x="1026045" y="76466"/>
                </a:lnTo>
                <a:lnTo>
                  <a:pt x="1080691" y="76466"/>
                </a:lnTo>
                <a:lnTo>
                  <a:pt x="1085583" y="74879"/>
                </a:lnTo>
                <a:lnTo>
                  <a:pt x="1089025" y="73825"/>
                </a:lnTo>
                <a:lnTo>
                  <a:pt x="1091323" y="72567"/>
                </a:lnTo>
                <a:lnTo>
                  <a:pt x="1093571" y="69672"/>
                </a:lnTo>
                <a:lnTo>
                  <a:pt x="1094143" y="67957"/>
                </a:lnTo>
                <a:lnTo>
                  <a:pt x="1094143" y="63728"/>
                </a:lnTo>
                <a:lnTo>
                  <a:pt x="1093342" y="61772"/>
                </a:lnTo>
                <a:lnTo>
                  <a:pt x="1090155" y="58470"/>
                </a:lnTo>
                <a:lnTo>
                  <a:pt x="1088301" y="5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0957" y="4447324"/>
            <a:ext cx="676910" cy="334010"/>
          </a:xfrm>
          <a:custGeom>
            <a:avLst/>
            <a:gdLst/>
            <a:ahLst/>
            <a:cxnLst/>
            <a:rect l="l" t="t" r="r" b="b"/>
            <a:pathLst>
              <a:path w="676910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92" y="246824"/>
                </a:lnTo>
                <a:lnTo>
                  <a:pt x="77050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5" y="97726"/>
                </a:lnTo>
                <a:lnTo>
                  <a:pt x="92595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676910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92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676910" h="334010">
                <a:moveTo>
                  <a:pt x="149862" y="96278"/>
                </a:moveTo>
                <a:lnTo>
                  <a:pt x="92595" y="96278"/>
                </a:lnTo>
                <a:lnTo>
                  <a:pt x="106571" y="97071"/>
                </a:lnTo>
                <a:lnTo>
                  <a:pt x="119045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8" y="141808"/>
                </a:lnTo>
                <a:lnTo>
                  <a:pt x="162306" y="144843"/>
                </a:lnTo>
                <a:lnTo>
                  <a:pt x="164198" y="145605"/>
                </a:lnTo>
                <a:lnTo>
                  <a:pt x="168986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676910" h="334010">
                <a:moveTo>
                  <a:pt x="168986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43" y="86245"/>
                </a:lnTo>
                <a:lnTo>
                  <a:pt x="168986" y="85382"/>
                </a:lnTo>
                <a:close/>
              </a:path>
              <a:path w="676910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676910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78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78" y="241046"/>
                </a:lnTo>
                <a:lnTo>
                  <a:pt x="411657" y="240296"/>
                </a:lnTo>
                <a:close/>
              </a:path>
              <a:path w="676910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676910" h="334010">
                <a:moveTo>
                  <a:pt x="559219" y="316750"/>
                </a:moveTo>
                <a:lnTo>
                  <a:pt x="471411" y="316750"/>
                </a:lnTo>
                <a:lnTo>
                  <a:pt x="468553" y="317512"/>
                </a:lnTo>
                <a:lnTo>
                  <a:pt x="465112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112" y="329603"/>
                </a:lnTo>
                <a:lnTo>
                  <a:pt x="468553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18" y="329438"/>
                </a:lnTo>
                <a:lnTo>
                  <a:pt x="566326" y="327583"/>
                </a:lnTo>
                <a:lnTo>
                  <a:pt x="566381" y="322567"/>
                </a:lnTo>
                <a:lnTo>
                  <a:pt x="565518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676910" h="334010">
                <a:moveTo>
                  <a:pt x="514616" y="85382"/>
                </a:moveTo>
                <a:lnTo>
                  <a:pt x="471411" y="85382"/>
                </a:lnTo>
                <a:lnTo>
                  <a:pt x="468553" y="86169"/>
                </a:lnTo>
                <a:lnTo>
                  <a:pt x="465112" y="89344"/>
                </a:lnTo>
                <a:lnTo>
                  <a:pt x="464248" y="91325"/>
                </a:lnTo>
                <a:lnTo>
                  <a:pt x="464275" y="96278"/>
                </a:lnTo>
                <a:lnTo>
                  <a:pt x="465112" y="98259"/>
                </a:lnTo>
                <a:lnTo>
                  <a:pt x="468553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4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676910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3" y="243708"/>
                </a:lnTo>
                <a:lnTo>
                  <a:pt x="565953" y="250503"/>
                </a:lnTo>
                <a:lnTo>
                  <a:pt x="587298" y="252768"/>
                </a:lnTo>
                <a:lnTo>
                  <a:pt x="605370" y="251177"/>
                </a:lnTo>
                <a:lnTo>
                  <a:pt x="621961" y="246405"/>
                </a:lnTo>
                <a:lnTo>
                  <a:pt x="637074" y="238452"/>
                </a:lnTo>
                <a:lnTo>
                  <a:pt x="640165" y="235927"/>
                </a:lnTo>
                <a:lnTo>
                  <a:pt x="587298" y="235927"/>
                </a:lnTo>
                <a:lnTo>
                  <a:pt x="572646" y="234641"/>
                </a:lnTo>
                <a:lnTo>
                  <a:pt x="559168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676910" h="334010">
                <a:moveTo>
                  <a:pt x="641051" y="96278"/>
                </a:moveTo>
                <a:lnTo>
                  <a:pt x="587298" y="96278"/>
                </a:lnTo>
                <a:lnTo>
                  <a:pt x="601872" y="97566"/>
                </a:lnTo>
                <a:lnTo>
                  <a:pt x="615243" y="101403"/>
                </a:lnTo>
                <a:lnTo>
                  <a:pt x="647755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9" y="234646"/>
                </a:lnTo>
                <a:lnTo>
                  <a:pt x="587298" y="235927"/>
                </a:lnTo>
                <a:lnTo>
                  <a:pt x="640165" y="235927"/>
                </a:lnTo>
                <a:lnTo>
                  <a:pt x="670044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2" y="113236"/>
                </a:lnTo>
                <a:lnTo>
                  <a:pt x="642554" y="97239"/>
                </a:lnTo>
                <a:lnTo>
                  <a:pt x="641051" y="96278"/>
                </a:lnTo>
                <a:close/>
              </a:path>
              <a:path w="676910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4" y="115697"/>
                </a:lnTo>
                <a:lnTo>
                  <a:pt x="546861" y="107867"/>
                </a:lnTo>
                <a:lnTo>
                  <a:pt x="559159" y="101434"/>
                </a:lnTo>
                <a:lnTo>
                  <a:pt x="572646" y="97566"/>
                </a:lnTo>
                <a:lnTo>
                  <a:pt x="587298" y="96278"/>
                </a:lnTo>
                <a:lnTo>
                  <a:pt x="641051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6508" y="4447324"/>
            <a:ext cx="1637664" cy="334010"/>
          </a:xfrm>
          <a:custGeom>
            <a:avLst/>
            <a:gdLst/>
            <a:ahLst/>
            <a:cxnLst/>
            <a:rect l="l" t="t" r="r" b="b"/>
            <a:pathLst>
              <a:path w="1637664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79" y="246824"/>
                </a:lnTo>
                <a:lnTo>
                  <a:pt x="77044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0" y="97726"/>
                </a:lnTo>
                <a:lnTo>
                  <a:pt x="92583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1637664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79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1637664" h="334010">
                <a:moveTo>
                  <a:pt x="149862" y="96278"/>
                </a:moveTo>
                <a:lnTo>
                  <a:pt x="92583" y="96278"/>
                </a:lnTo>
                <a:lnTo>
                  <a:pt x="106565" y="97071"/>
                </a:lnTo>
                <a:lnTo>
                  <a:pt x="119043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8" y="141808"/>
                </a:lnTo>
                <a:lnTo>
                  <a:pt x="162306" y="144843"/>
                </a:lnTo>
                <a:lnTo>
                  <a:pt x="164198" y="145605"/>
                </a:lnTo>
                <a:lnTo>
                  <a:pt x="168973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1637664" h="334010">
                <a:moveTo>
                  <a:pt x="168973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1637664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1637664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57" y="240296"/>
                </a:lnTo>
                <a:close/>
              </a:path>
              <a:path w="1637664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1637664" h="334010">
                <a:moveTo>
                  <a:pt x="559219" y="316750"/>
                </a:moveTo>
                <a:lnTo>
                  <a:pt x="471411" y="316750"/>
                </a:lnTo>
                <a:lnTo>
                  <a:pt x="468553" y="317512"/>
                </a:lnTo>
                <a:lnTo>
                  <a:pt x="465099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099" y="329603"/>
                </a:lnTo>
                <a:lnTo>
                  <a:pt x="468553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18" y="329438"/>
                </a:lnTo>
                <a:lnTo>
                  <a:pt x="566326" y="327583"/>
                </a:lnTo>
                <a:lnTo>
                  <a:pt x="566381" y="322567"/>
                </a:lnTo>
                <a:lnTo>
                  <a:pt x="565518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1637664" h="334010">
                <a:moveTo>
                  <a:pt x="514616" y="85382"/>
                </a:moveTo>
                <a:lnTo>
                  <a:pt x="471411" y="85382"/>
                </a:lnTo>
                <a:lnTo>
                  <a:pt x="468553" y="86169"/>
                </a:lnTo>
                <a:lnTo>
                  <a:pt x="465099" y="89344"/>
                </a:lnTo>
                <a:lnTo>
                  <a:pt x="464248" y="91325"/>
                </a:lnTo>
                <a:lnTo>
                  <a:pt x="464274" y="96278"/>
                </a:lnTo>
                <a:lnTo>
                  <a:pt x="465099" y="98259"/>
                </a:lnTo>
                <a:lnTo>
                  <a:pt x="468553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3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1637664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2" y="243708"/>
                </a:lnTo>
                <a:lnTo>
                  <a:pt x="565948" y="250503"/>
                </a:lnTo>
                <a:lnTo>
                  <a:pt x="587286" y="252768"/>
                </a:lnTo>
                <a:lnTo>
                  <a:pt x="605364" y="251177"/>
                </a:lnTo>
                <a:lnTo>
                  <a:pt x="621960" y="246405"/>
                </a:lnTo>
                <a:lnTo>
                  <a:pt x="637074" y="238452"/>
                </a:lnTo>
                <a:lnTo>
                  <a:pt x="640165" y="235927"/>
                </a:lnTo>
                <a:lnTo>
                  <a:pt x="587286" y="235927"/>
                </a:lnTo>
                <a:lnTo>
                  <a:pt x="572641" y="234641"/>
                </a:lnTo>
                <a:lnTo>
                  <a:pt x="559166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1637664" h="334010">
                <a:moveTo>
                  <a:pt x="641046" y="96278"/>
                </a:moveTo>
                <a:lnTo>
                  <a:pt x="587286" y="96278"/>
                </a:lnTo>
                <a:lnTo>
                  <a:pt x="601866" y="97566"/>
                </a:lnTo>
                <a:lnTo>
                  <a:pt x="615240" y="101403"/>
                </a:lnTo>
                <a:lnTo>
                  <a:pt x="647749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4" y="234646"/>
                </a:lnTo>
                <a:lnTo>
                  <a:pt x="587286" y="235927"/>
                </a:lnTo>
                <a:lnTo>
                  <a:pt x="640165" y="235927"/>
                </a:lnTo>
                <a:lnTo>
                  <a:pt x="670044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1" y="113236"/>
                </a:lnTo>
                <a:lnTo>
                  <a:pt x="642548" y="97239"/>
                </a:lnTo>
                <a:lnTo>
                  <a:pt x="641046" y="96278"/>
                </a:lnTo>
                <a:close/>
              </a:path>
              <a:path w="1637664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3" y="115697"/>
                </a:lnTo>
                <a:lnTo>
                  <a:pt x="546861" y="107867"/>
                </a:lnTo>
                <a:lnTo>
                  <a:pt x="559157" y="101434"/>
                </a:lnTo>
                <a:lnTo>
                  <a:pt x="572641" y="97566"/>
                </a:lnTo>
                <a:lnTo>
                  <a:pt x="587286" y="96278"/>
                </a:lnTo>
                <a:lnTo>
                  <a:pt x="641046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  <a:path w="1637664" h="334010">
                <a:moveTo>
                  <a:pt x="1162240" y="102425"/>
                </a:moveTo>
                <a:lnTo>
                  <a:pt x="971892" y="102425"/>
                </a:lnTo>
                <a:lnTo>
                  <a:pt x="969035" y="103212"/>
                </a:lnTo>
                <a:lnTo>
                  <a:pt x="965581" y="106375"/>
                </a:lnTo>
                <a:lnTo>
                  <a:pt x="964717" y="108356"/>
                </a:lnTo>
                <a:lnTo>
                  <a:pt x="964744" y="113309"/>
                </a:lnTo>
                <a:lnTo>
                  <a:pt x="965581" y="115290"/>
                </a:lnTo>
                <a:lnTo>
                  <a:pt x="969035" y="118465"/>
                </a:lnTo>
                <a:lnTo>
                  <a:pt x="971892" y="119252"/>
                </a:lnTo>
                <a:lnTo>
                  <a:pt x="1162240" y="119252"/>
                </a:lnTo>
                <a:lnTo>
                  <a:pt x="1165085" y="118465"/>
                </a:lnTo>
                <a:lnTo>
                  <a:pt x="1168539" y="115290"/>
                </a:lnTo>
                <a:lnTo>
                  <a:pt x="1169403" y="113309"/>
                </a:lnTo>
                <a:lnTo>
                  <a:pt x="1169371" y="108356"/>
                </a:lnTo>
                <a:lnTo>
                  <a:pt x="1168539" y="106375"/>
                </a:lnTo>
                <a:lnTo>
                  <a:pt x="1165085" y="103212"/>
                </a:lnTo>
                <a:lnTo>
                  <a:pt x="1162240" y="102425"/>
                </a:lnTo>
                <a:close/>
              </a:path>
              <a:path w="1637664" h="334010">
                <a:moveTo>
                  <a:pt x="1162240" y="162242"/>
                </a:moveTo>
                <a:lnTo>
                  <a:pt x="971892" y="162242"/>
                </a:lnTo>
                <a:lnTo>
                  <a:pt x="969035" y="163004"/>
                </a:lnTo>
                <a:lnTo>
                  <a:pt x="965581" y="166039"/>
                </a:lnTo>
                <a:lnTo>
                  <a:pt x="964717" y="168059"/>
                </a:lnTo>
                <a:lnTo>
                  <a:pt x="964717" y="173075"/>
                </a:lnTo>
                <a:lnTo>
                  <a:pt x="965581" y="175082"/>
                </a:lnTo>
                <a:lnTo>
                  <a:pt x="969035" y="178130"/>
                </a:lnTo>
                <a:lnTo>
                  <a:pt x="971892" y="178879"/>
                </a:lnTo>
                <a:lnTo>
                  <a:pt x="1162240" y="178879"/>
                </a:lnTo>
                <a:lnTo>
                  <a:pt x="1165085" y="178130"/>
                </a:lnTo>
                <a:lnTo>
                  <a:pt x="1168539" y="175082"/>
                </a:lnTo>
                <a:lnTo>
                  <a:pt x="1169403" y="173075"/>
                </a:lnTo>
                <a:lnTo>
                  <a:pt x="1169403" y="168059"/>
                </a:lnTo>
                <a:lnTo>
                  <a:pt x="1168539" y="166039"/>
                </a:lnTo>
                <a:lnTo>
                  <a:pt x="1165085" y="163004"/>
                </a:lnTo>
                <a:lnTo>
                  <a:pt x="1162240" y="162242"/>
                </a:lnTo>
                <a:close/>
              </a:path>
              <a:path w="1637664" h="334010">
                <a:moveTo>
                  <a:pt x="1565287" y="43383"/>
                </a:moveTo>
                <a:lnTo>
                  <a:pt x="1560766" y="43383"/>
                </a:lnTo>
                <a:lnTo>
                  <a:pt x="1550689" y="44306"/>
                </a:lnTo>
                <a:lnTo>
                  <a:pt x="1518392" y="65825"/>
                </a:lnTo>
                <a:lnTo>
                  <a:pt x="1509991" y="92519"/>
                </a:lnTo>
                <a:lnTo>
                  <a:pt x="1509991" y="97802"/>
                </a:lnTo>
                <a:lnTo>
                  <a:pt x="1530502" y="138861"/>
                </a:lnTo>
                <a:lnTo>
                  <a:pt x="1520329" y="142652"/>
                </a:lnTo>
                <a:lnTo>
                  <a:pt x="1491400" y="169870"/>
                </a:lnTo>
                <a:lnTo>
                  <a:pt x="1484515" y="198691"/>
                </a:lnTo>
                <a:lnTo>
                  <a:pt x="1485646" y="211743"/>
                </a:lnTo>
                <a:lnTo>
                  <a:pt x="1512045" y="252887"/>
                </a:lnTo>
                <a:lnTo>
                  <a:pt x="1544637" y="263474"/>
                </a:lnTo>
                <a:lnTo>
                  <a:pt x="1558132" y="261838"/>
                </a:lnTo>
                <a:lnTo>
                  <a:pt x="1570329" y="256933"/>
                </a:lnTo>
                <a:lnTo>
                  <a:pt x="1581231" y="248761"/>
                </a:lnTo>
                <a:lnTo>
                  <a:pt x="1582858" y="246824"/>
                </a:lnTo>
                <a:lnTo>
                  <a:pt x="1544243" y="246824"/>
                </a:lnTo>
                <a:lnTo>
                  <a:pt x="1536183" y="245945"/>
                </a:lnTo>
                <a:lnTo>
                  <a:pt x="1504548" y="217214"/>
                </a:lnTo>
                <a:lnTo>
                  <a:pt x="1501241" y="198691"/>
                </a:lnTo>
                <a:lnTo>
                  <a:pt x="1501856" y="190563"/>
                </a:lnTo>
                <a:lnTo>
                  <a:pt x="1529743" y="156025"/>
                </a:lnTo>
                <a:lnTo>
                  <a:pt x="1537677" y="153530"/>
                </a:lnTo>
                <a:lnTo>
                  <a:pt x="1556910" y="153530"/>
                </a:lnTo>
                <a:lnTo>
                  <a:pt x="1544637" y="134112"/>
                </a:lnTo>
                <a:lnTo>
                  <a:pt x="1536801" y="120914"/>
                </a:lnTo>
                <a:lnTo>
                  <a:pt x="1531200" y="109650"/>
                </a:lnTo>
                <a:lnTo>
                  <a:pt x="1527838" y="100316"/>
                </a:lnTo>
                <a:lnTo>
                  <a:pt x="1526717" y="92913"/>
                </a:lnTo>
                <a:lnTo>
                  <a:pt x="1526717" y="84594"/>
                </a:lnTo>
                <a:lnTo>
                  <a:pt x="1560969" y="60223"/>
                </a:lnTo>
                <a:lnTo>
                  <a:pt x="1605235" y="60223"/>
                </a:lnTo>
                <a:lnTo>
                  <a:pt x="1606296" y="58712"/>
                </a:lnTo>
                <a:lnTo>
                  <a:pt x="1606765" y="57251"/>
                </a:lnTo>
                <a:lnTo>
                  <a:pt x="1606765" y="53289"/>
                </a:lnTo>
                <a:lnTo>
                  <a:pt x="1606034" y="51511"/>
                </a:lnTo>
                <a:lnTo>
                  <a:pt x="1587842" y="51511"/>
                </a:lnTo>
                <a:lnTo>
                  <a:pt x="1583334" y="48742"/>
                </a:lnTo>
                <a:lnTo>
                  <a:pt x="1578825" y="46685"/>
                </a:lnTo>
                <a:lnTo>
                  <a:pt x="1569796" y="44043"/>
                </a:lnTo>
                <a:lnTo>
                  <a:pt x="1565287" y="43383"/>
                </a:lnTo>
                <a:close/>
              </a:path>
              <a:path w="1637664" h="334010">
                <a:moveTo>
                  <a:pt x="1610160" y="237324"/>
                </a:moveTo>
                <a:lnTo>
                  <a:pt x="1590840" y="237324"/>
                </a:lnTo>
                <a:lnTo>
                  <a:pt x="1603578" y="256933"/>
                </a:lnTo>
                <a:lnTo>
                  <a:pt x="1630260" y="256933"/>
                </a:lnTo>
                <a:lnTo>
                  <a:pt x="1633118" y="256133"/>
                </a:lnTo>
                <a:lnTo>
                  <a:pt x="1636560" y="252971"/>
                </a:lnTo>
                <a:lnTo>
                  <a:pt x="1637423" y="250990"/>
                </a:lnTo>
                <a:lnTo>
                  <a:pt x="1637357" y="245945"/>
                </a:lnTo>
                <a:lnTo>
                  <a:pt x="1636560" y="244094"/>
                </a:lnTo>
                <a:lnTo>
                  <a:pt x="1633118" y="241046"/>
                </a:lnTo>
                <a:lnTo>
                  <a:pt x="1630260" y="240296"/>
                </a:lnTo>
                <a:lnTo>
                  <a:pt x="1612138" y="240296"/>
                </a:lnTo>
                <a:lnTo>
                  <a:pt x="1610160" y="237324"/>
                </a:lnTo>
                <a:close/>
              </a:path>
              <a:path w="1637664" h="334010">
                <a:moveTo>
                  <a:pt x="1556910" y="153530"/>
                </a:moveTo>
                <a:lnTo>
                  <a:pt x="1537677" y="153530"/>
                </a:lnTo>
                <a:lnTo>
                  <a:pt x="1581073" y="221869"/>
                </a:lnTo>
                <a:lnTo>
                  <a:pt x="1573322" y="232787"/>
                </a:lnTo>
                <a:lnTo>
                  <a:pt x="1564601" y="240585"/>
                </a:lnTo>
                <a:lnTo>
                  <a:pt x="1554909" y="245264"/>
                </a:lnTo>
                <a:lnTo>
                  <a:pt x="1544243" y="246824"/>
                </a:lnTo>
                <a:lnTo>
                  <a:pt x="1582858" y="246824"/>
                </a:lnTo>
                <a:lnTo>
                  <a:pt x="1590840" y="237324"/>
                </a:lnTo>
                <a:lnTo>
                  <a:pt x="1610160" y="237324"/>
                </a:lnTo>
                <a:lnTo>
                  <a:pt x="1600796" y="223253"/>
                </a:lnTo>
                <a:lnTo>
                  <a:pt x="1606793" y="213102"/>
                </a:lnTo>
                <a:lnTo>
                  <a:pt x="1609556" y="207213"/>
                </a:lnTo>
                <a:lnTo>
                  <a:pt x="1590840" y="207213"/>
                </a:lnTo>
                <a:lnTo>
                  <a:pt x="1556910" y="153530"/>
                </a:lnTo>
                <a:close/>
              </a:path>
              <a:path w="1637664" h="334010">
                <a:moveTo>
                  <a:pt x="1630260" y="154520"/>
                </a:moveTo>
                <a:lnTo>
                  <a:pt x="1609953" y="154520"/>
                </a:lnTo>
                <a:lnTo>
                  <a:pt x="1606137" y="169049"/>
                </a:lnTo>
                <a:lnTo>
                  <a:pt x="1601687" y="182648"/>
                </a:lnTo>
                <a:lnTo>
                  <a:pt x="1596585" y="195376"/>
                </a:lnTo>
                <a:lnTo>
                  <a:pt x="1590840" y="207213"/>
                </a:lnTo>
                <a:lnTo>
                  <a:pt x="1609556" y="207213"/>
                </a:lnTo>
                <a:lnTo>
                  <a:pt x="1612439" y="201069"/>
                </a:lnTo>
                <a:lnTo>
                  <a:pt x="1617738" y="187155"/>
                </a:lnTo>
                <a:lnTo>
                  <a:pt x="1622691" y="171361"/>
                </a:lnTo>
                <a:lnTo>
                  <a:pt x="1627873" y="171361"/>
                </a:lnTo>
                <a:lnTo>
                  <a:pt x="1637423" y="164553"/>
                </a:lnTo>
                <a:lnTo>
                  <a:pt x="1637423" y="160464"/>
                </a:lnTo>
                <a:lnTo>
                  <a:pt x="1636560" y="158483"/>
                </a:lnTo>
                <a:lnTo>
                  <a:pt x="1633118" y="155308"/>
                </a:lnTo>
                <a:lnTo>
                  <a:pt x="1630260" y="154520"/>
                </a:lnTo>
                <a:close/>
              </a:path>
              <a:path w="1637664" h="334010">
                <a:moveTo>
                  <a:pt x="1605235" y="60223"/>
                </a:moveTo>
                <a:lnTo>
                  <a:pt x="1565478" y="60223"/>
                </a:lnTo>
                <a:lnTo>
                  <a:pt x="1569897" y="61112"/>
                </a:lnTo>
                <a:lnTo>
                  <a:pt x="1578521" y="64681"/>
                </a:lnTo>
                <a:lnTo>
                  <a:pt x="1582737" y="67424"/>
                </a:lnTo>
                <a:lnTo>
                  <a:pt x="1586852" y="71120"/>
                </a:lnTo>
                <a:lnTo>
                  <a:pt x="1599793" y="64185"/>
                </a:lnTo>
                <a:lnTo>
                  <a:pt x="1602587" y="62737"/>
                </a:lnTo>
                <a:lnTo>
                  <a:pt x="1604441" y="61353"/>
                </a:lnTo>
                <a:lnTo>
                  <a:pt x="1605235" y="60223"/>
                </a:lnTo>
                <a:close/>
              </a:path>
              <a:path w="1637664" h="334010">
                <a:moveTo>
                  <a:pt x="1600657" y="47155"/>
                </a:moveTo>
                <a:lnTo>
                  <a:pt x="1597075" y="47155"/>
                </a:lnTo>
                <a:lnTo>
                  <a:pt x="1593557" y="48602"/>
                </a:lnTo>
                <a:lnTo>
                  <a:pt x="1587842" y="51511"/>
                </a:lnTo>
                <a:lnTo>
                  <a:pt x="1606034" y="51511"/>
                </a:lnTo>
                <a:lnTo>
                  <a:pt x="1605940" y="51282"/>
                </a:lnTo>
                <a:lnTo>
                  <a:pt x="1602613" y="47980"/>
                </a:lnTo>
                <a:lnTo>
                  <a:pt x="160065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2748" y="4447324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2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2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24" y="250990"/>
                </a:lnTo>
                <a:lnTo>
                  <a:pt x="170624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20">
                <a:moveTo>
                  <a:pt x="93573" y="85382"/>
                </a:moveTo>
                <a:lnTo>
                  <a:pt x="23952" y="85382"/>
                </a:lnTo>
                <a:lnTo>
                  <a:pt x="21031" y="86169"/>
                </a:lnTo>
                <a:lnTo>
                  <a:pt x="17576" y="89344"/>
                </a:lnTo>
                <a:lnTo>
                  <a:pt x="16713" y="91389"/>
                </a:lnTo>
                <a:lnTo>
                  <a:pt x="16713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20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498" y="98259"/>
                </a:lnTo>
                <a:lnTo>
                  <a:pt x="298818" y="104724"/>
                </a:lnTo>
                <a:lnTo>
                  <a:pt x="298871" y="119913"/>
                </a:lnTo>
                <a:lnTo>
                  <a:pt x="301434" y="126060"/>
                </a:lnTo>
                <a:lnTo>
                  <a:pt x="311924" y="136626"/>
                </a:lnTo>
                <a:lnTo>
                  <a:pt x="318262" y="139268"/>
                </a:lnTo>
                <a:lnTo>
                  <a:pt x="340359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84" y="104724"/>
                </a:lnTo>
                <a:lnTo>
                  <a:pt x="357314" y="98590"/>
                </a:lnTo>
                <a:lnTo>
                  <a:pt x="346837" y="88023"/>
                </a:lnTo>
                <a:lnTo>
                  <a:pt x="340499" y="85382"/>
                </a:lnTo>
                <a:close/>
              </a:path>
              <a:path w="360045" h="299720">
                <a:moveTo>
                  <a:pt x="349186" y="197103"/>
                </a:moveTo>
                <a:lnTo>
                  <a:pt x="296621" y="197103"/>
                </a:lnTo>
                <a:lnTo>
                  <a:pt x="270344" y="283083"/>
                </a:lnTo>
                <a:lnTo>
                  <a:pt x="269544" y="285584"/>
                </a:lnTo>
                <a:lnTo>
                  <a:pt x="269151" y="287642"/>
                </a:lnTo>
                <a:lnTo>
                  <a:pt x="269151" y="291998"/>
                </a:lnTo>
                <a:lnTo>
                  <a:pt x="270205" y="294373"/>
                </a:lnTo>
                <a:lnTo>
                  <a:pt x="274459" y="298335"/>
                </a:lnTo>
                <a:lnTo>
                  <a:pt x="277114" y="299326"/>
                </a:lnTo>
                <a:lnTo>
                  <a:pt x="282549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36" y="289026"/>
                </a:lnTo>
                <a:lnTo>
                  <a:pt x="349186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6058" y="4447324"/>
            <a:ext cx="1637664" cy="334010"/>
          </a:xfrm>
          <a:custGeom>
            <a:avLst/>
            <a:gdLst/>
            <a:ahLst/>
            <a:cxnLst/>
            <a:rect l="l" t="t" r="r" b="b"/>
            <a:pathLst>
              <a:path w="1637665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92" y="246824"/>
                </a:lnTo>
                <a:lnTo>
                  <a:pt x="77050" y="245512"/>
                </a:lnTo>
                <a:lnTo>
                  <a:pt x="38036" y="225831"/>
                </a:lnTo>
                <a:lnTo>
                  <a:pt x="18059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5" y="97726"/>
                </a:lnTo>
                <a:lnTo>
                  <a:pt x="92595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1637665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92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1637665" h="334010">
                <a:moveTo>
                  <a:pt x="149862" y="96278"/>
                </a:moveTo>
                <a:lnTo>
                  <a:pt x="92595" y="96278"/>
                </a:lnTo>
                <a:lnTo>
                  <a:pt x="106576" y="97071"/>
                </a:lnTo>
                <a:lnTo>
                  <a:pt x="119049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7" y="141808"/>
                </a:lnTo>
                <a:lnTo>
                  <a:pt x="162305" y="144843"/>
                </a:lnTo>
                <a:lnTo>
                  <a:pt x="164198" y="145605"/>
                </a:lnTo>
                <a:lnTo>
                  <a:pt x="168986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1637665" h="334010">
                <a:moveTo>
                  <a:pt x="168986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9" y="92254"/>
                </a:lnTo>
                <a:lnTo>
                  <a:pt x="174231" y="89674"/>
                </a:lnTo>
                <a:lnTo>
                  <a:pt x="171043" y="86245"/>
                </a:lnTo>
                <a:lnTo>
                  <a:pt x="168986" y="85382"/>
                </a:lnTo>
                <a:close/>
              </a:path>
              <a:path w="1637665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1637665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78" y="256133"/>
                </a:lnTo>
                <a:lnTo>
                  <a:pt x="418033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33" y="244094"/>
                </a:lnTo>
                <a:lnTo>
                  <a:pt x="414578" y="241046"/>
                </a:lnTo>
                <a:lnTo>
                  <a:pt x="411657" y="240296"/>
                </a:lnTo>
                <a:close/>
              </a:path>
              <a:path w="1637665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51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1637665" h="334010">
                <a:moveTo>
                  <a:pt x="559219" y="316750"/>
                </a:moveTo>
                <a:lnTo>
                  <a:pt x="471411" y="316750"/>
                </a:lnTo>
                <a:lnTo>
                  <a:pt x="468566" y="317512"/>
                </a:lnTo>
                <a:lnTo>
                  <a:pt x="465112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112" y="329603"/>
                </a:lnTo>
                <a:lnTo>
                  <a:pt x="468566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30" y="329438"/>
                </a:lnTo>
                <a:lnTo>
                  <a:pt x="566327" y="327583"/>
                </a:lnTo>
                <a:lnTo>
                  <a:pt x="566381" y="322567"/>
                </a:lnTo>
                <a:lnTo>
                  <a:pt x="565530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1637665" h="334010">
                <a:moveTo>
                  <a:pt x="514616" y="85382"/>
                </a:moveTo>
                <a:lnTo>
                  <a:pt x="471411" y="85382"/>
                </a:lnTo>
                <a:lnTo>
                  <a:pt x="468566" y="86169"/>
                </a:lnTo>
                <a:lnTo>
                  <a:pt x="465112" y="89344"/>
                </a:lnTo>
                <a:lnTo>
                  <a:pt x="464248" y="91325"/>
                </a:lnTo>
                <a:lnTo>
                  <a:pt x="464275" y="96278"/>
                </a:lnTo>
                <a:lnTo>
                  <a:pt x="465112" y="98259"/>
                </a:lnTo>
                <a:lnTo>
                  <a:pt x="468566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4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1637665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3" y="243708"/>
                </a:lnTo>
                <a:lnTo>
                  <a:pt x="565953" y="250503"/>
                </a:lnTo>
                <a:lnTo>
                  <a:pt x="587298" y="252768"/>
                </a:lnTo>
                <a:lnTo>
                  <a:pt x="605372" y="251177"/>
                </a:lnTo>
                <a:lnTo>
                  <a:pt x="621966" y="246405"/>
                </a:lnTo>
                <a:lnTo>
                  <a:pt x="637080" y="238452"/>
                </a:lnTo>
                <a:lnTo>
                  <a:pt x="640169" y="235927"/>
                </a:lnTo>
                <a:lnTo>
                  <a:pt x="587298" y="235927"/>
                </a:lnTo>
                <a:lnTo>
                  <a:pt x="572646" y="234641"/>
                </a:lnTo>
                <a:lnTo>
                  <a:pt x="559168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1637665" h="334010">
                <a:moveTo>
                  <a:pt x="641051" y="96278"/>
                </a:moveTo>
                <a:lnTo>
                  <a:pt x="587298" y="96278"/>
                </a:lnTo>
                <a:lnTo>
                  <a:pt x="601872" y="97566"/>
                </a:lnTo>
                <a:lnTo>
                  <a:pt x="615243" y="101403"/>
                </a:lnTo>
                <a:lnTo>
                  <a:pt x="647755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9" y="234646"/>
                </a:lnTo>
                <a:lnTo>
                  <a:pt x="587298" y="235927"/>
                </a:lnTo>
                <a:lnTo>
                  <a:pt x="640169" y="235927"/>
                </a:lnTo>
                <a:lnTo>
                  <a:pt x="670048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2" y="113236"/>
                </a:lnTo>
                <a:lnTo>
                  <a:pt x="642554" y="97239"/>
                </a:lnTo>
                <a:lnTo>
                  <a:pt x="641051" y="96278"/>
                </a:lnTo>
                <a:close/>
              </a:path>
              <a:path w="1637665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4" y="115697"/>
                </a:lnTo>
                <a:lnTo>
                  <a:pt x="546861" y="107867"/>
                </a:lnTo>
                <a:lnTo>
                  <a:pt x="559159" y="101434"/>
                </a:lnTo>
                <a:lnTo>
                  <a:pt x="572646" y="97566"/>
                </a:lnTo>
                <a:lnTo>
                  <a:pt x="587298" y="96278"/>
                </a:lnTo>
                <a:lnTo>
                  <a:pt x="641051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  <a:path w="1637665" h="334010">
                <a:moveTo>
                  <a:pt x="1162240" y="102425"/>
                </a:moveTo>
                <a:lnTo>
                  <a:pt x="971892" y="102425"/>
                </a:lnTo>
                <a:lnTo>
                  <a:pt x="969035" y="103212"/>
                </a:lnTo>
                <a:lnTo>
                  <a:pt x="965580" y="106375"/>
                </a:lnTo>
                <a:lnTo>
                  <a:pt x="964717" y="108356"/>
                </a:lnTo>
                <a:lnTo>
                  <a:pt x="964744" y="113309"/>
                </a:lnTo>
                <a:lnTo>
                  <a:pt x="965580" y="115290"/>
                </a:lnTo>
                <a:lnTo>
                  <a:pt x="969035" y="118465"/>
                </a:lnTo>
                <a:lnTo>
                  <a:pt x="971892" y="119252"/>
                </a:lnTo>
                <a:lnTo>
                  <a:pt x="1162240" y="119252"/>
                </a:lnTo>
                <a:lnTo>
                  <a:pt x="1165098" y="118465"/>
                </a:lnTo>
                <a:lnTo>
                  <a:pt x="1168539" y="115290"/>
                </a:lnTo>
                <a:lnTo>
                  <a:pt x="1169403" y="113309"/>
                </a:lnTo>
                <a:lnTo>
                  <a:pt x="1169371" y="108356"/>
                </a:lnTo>
                <a:lnTo>
                  <a:pt x="1168539" y="106375"/>
                </a:lnTo>
                <a:lnTo>
                  <a:pt x="1165098" y="103212"/>
                </a:lnTo>
                <a:lnTo>
                  <a:pt x="1162240" y="102425"/>
                </a:lnTo>
                <a:close/>
              </a:path>
              <a:path w="1637665" h="334010">
                <a:moveTo>
                  <a:pt x="1162240" y="162242"/>
                </a:moveTo>
                <a:lnTo>
                  <a:pt x="971892" y="162242"/>
                </a:lnTo>
                <a:lnTo>
                  <a:pt x="969035" y="163004"/>
                </a:lnTo>
                <a:lnTo>
                  <a:pt x="965580" y="166039"/>
                </a:lnTo>
                <a:lnTo>
                  <a:pt x="964717" y="168059"/>
                </a:lnTo>
                <a:lnTo>
                  <a:pt x="964717" y="173075"/>
                </a:lnTo>
                <a:lnTo>
                  <a:pt x="965580" y="175082"/>
                </a:lnTo>
                <a:lnTo>
                  <a:pt x="969035" y="178130"/>
                </a:lnTo>
                <a:lnTo>
                  <a:pt x="971892" y="178879"/>
                </a:lnTo>
                <a:lnTo>
                  <a:pt x="1162240" y="178879"/>
                </a:lnTo>
                <a:lnTo>
                  <a:pt x="1165098" y="178130"/>
                </a:lnTo>
                <a:lnTo>
                  <a:pt x="1168539" y="175082"/>
                </a:lnTo>
                <a:lnTo>
                  <a:pt x="1169403" y="173075"/>
                </a:lnTo>
                <a:lnTo>
                  <a:pt x="1169403" y="168059"/>
                </a:lnTo>
                <a:lnTo>
                  <a:pt x="1168539" y="166039"/>
                </a:lnTo>
                <a:lnTo>
                  <a:pt x="1165098" y="163004"/>
                </a:lnTo>
                <a:lnTo>
                  <a:pt x="1162240" y="162242"/>
                </a:lnTo>
                <a:close/>
              </a:path>
              <a:path w="1637665" h="334010">
                <a:moveTo>
                  <a:pt x="1565287" y="43383"/>
                </a:moveTo>
                <a:lnTo>
                  <a:pt x="1560779" y="43383"/>
                </a:lnTo>
                <a:lnTo>
                  <a:pt x="1550694" y="44306"/>
                </a:lnTo>
                <a:lnTo>
                  <a:pt x="1518400" y="65825"/>
                </a:lnTo>
                <a:lnTo>
                  <a:pt x="1510004" y="92519"/>
                </a:lnTo>
                <a:lnTo>
                  <a:pt x="1510004" y="97802"/>
                </a:lnTo>
                <a:lnTo>
                  <a:pt x="1530502" y="138861"/>
                </a:lnTo>
                <a:lnTo>
                  <a:pt x="1520334" y="142652"/>
                </a:lnTo>
                <a:lnTo>
                  <a:pt x="1491400" y="169870"/>
                </a:lnTo>
                <a:lnTo>
                  <a:pt x="1484515" y="198691"/>
                </a:lnTo>
                <a:lnTo>
                  <a:pt x="1485647" y="211743"/>
                </a:lnTo>
                <a:lnTo>
                  <a:pt x="1512056" y="252887"/>
                </a:lnTo>
                <a:lnTo>
                  <a:pt x="1544650" y="263474"/>
                </a:lnTo>
                <a:lnTo>
                  <a:pt x="1558137" y="261838"/>
                </a:lnTo>
                <a:lnTo>
                  <a:pt x="1570331" y="256933"/>
                </a:lnTo>
                <a:lnTo>
                  <a:pt x="1581231" y="248761"/>
                </a:lnTo>
                <a:lnTo>
                  <a:pt x="1582859" y="246824"/>
                </a:lnTo>
                <a:lnTo>
                  <a:pt x="1544243" y="246824"/>
                </a:lnTo>
                <a:lnTo>
                  <a:pt x="1536188" y="245945"/>
                </a:lnTo>
                <a:lnTo>
                  <a:pt x="1504548" y="217214"/>
                </a:lnTo>
                <a:lnTo>
                  <a:pt x="1501241" y="198691"/>
                </a:lnTo>
                <a:lnTo>
                  <a:pt x="1501856" y="190563"/>
                </a:lnTo>
                <a:lnTo>
                  <a:pt x="1529743" y="156025"/>
                </a:lnTo>
                <a:lnTo>
                  <a:pt x="1537677" y="153530"/>
                </a:lnTo>
                <a:lnTo>
                  <a:pt x="1556919" y="153530"/>
                </a:lnTo>
                <a:lnTo>
                  <a:pt x="1544650" y="134112"/>
                </a:lnTo>
                <a:lnTo>
                  <a:pt x="1536808" y="120914"/>
                </a:lnTo>
                <a:lnTo>
                  <a:pt x="1531208" y="109650"/>
                </a:lnTo>
                <a:lnTo>
                  <a:pt x="1527849" y="100316"/>
                </a:lnTo>
                <a:lnTo>
                  <a:pt x="1526730" y="92913"/>
                </a:lnTo>
                <a:lnTo>
                  <a:pt x="1526730" y="84594"/>
                </a:lnTo>
                <a:lnTo>
                  <a:pt x="1560969" y="60223"/>
                </a:lnTo>
                <a:lnTo>
                  <a:pt x="1605235" y="60223"/>
                </a:lnTo>
                <a:lnTo>
                  <a:pt x="1606296" y="58712"/>
                </a:lnTo>
                <a:lnTo>
                  <a:pt x="1606765" y="57251"/>
                </a:lnTo>
                <a:lnTo>
                  <a:pt x="1606765" y="53289"/>
                </a:lnTo>
                <a:lnTo>
                  <a:pt x="1606034" y="51511"/>
                </a:lnTo>
                <a:lnTo>
                  <a:pt x="1587855" y="51511"/>
                </a:lnTo>
                <a:lnTo>
                  <a:pt x="1583334" y="48742"/>
                </a:lnTo>
                <a:lnTo>
                  <a:pt x="1578825" y="46685"/>
                </a:lnTo>
                <a:lnTo>
                  <a:pt x="1569796" y="44043"/>
                </a:lnTo>
                <a:lnTo>
                  <a:pt x="1565287" y="43383"/>
                </a:lnTo>
                <a:close/>
              </a:path>
              <a:path w="1637665" h="334010">
                <a:moveTo>
                  <a:pt x="1610160" y="237324"/>
                </a:moveTo>
                <a:lnTo>
                  <a:pt x="1590840" y="237324"/>
                </a:lnTo>
                <a:lnTo>
                  <a:pt x="1603578" y="256933"/>
                </a:lnTo>
                <a:lnTo>
                  <a:pt x="1630260" y="256933"/>
                </a:lnTo>
                <a:lnTo>
                  <a:pt x="1633118" y="256133"/>
                </a:lnTo>
                <a:lnTo>
                  <a:pt x="1636572" y="252971"/>
                </a:lnTo>
                <a:lnTo>
                  <a:pt x="1637436" y="250990"/>
                </a:lnTo>
                <a:lnTo>
                  <a:pt x="1637369" y="245945"/>
                </a:lnTo>
                <a:lnTo>
                  <a:pt x="1636572" y="244094"/>
                </a:lnTo>
                <a:lnTo>
                  <a:pt x="1633118" y="241046"/>
                </a:lnTo>
                <a:lnTo>
                  <a:pt x="1630260" y="240296"/>
                </a:lnTo>
                <a:lnTo>
                  <a:pt x="1612137" y="240296"/>
                </a:lnTo>
                <a:lnTo>
                  <a:pt x="1610160" y="237324"/>
                </a:lnTo>
                <a:close/>
              </a:path>
              <a:path w="1637665" h="334010">
                <a:moveTo>
                  <a:pt x="1556919" y="153530"/>
                </a:moveTo>
                <a:lnTo>
                  <a:pt x="1537677" y="153530"/>
                </a:lnTo>
                <a:lnTo>
                  <a:pt x="1581086" y="221869"/>
                </a:lnTo>
                <a:lnTo>
                  <a:pt x="1573333" y="232787"/>
                </a:lnTo>
                <a:lnTo>
                  <a:pt x="1564608" y="240585"/>
                </a:lnTo>
                <a:lnTo>
                  <a:pt x="1554911" y="245264"/>
                </a:lnTo>
                <a:lnTo>
                  <a:pt x="1544243" y="246824"/>
                </a:lnTo>
                <a:lnTo>
                  <a:pt x="1582859" y="246824"/>
                </a:lnTo>
                <a:lnTo>
                  <a:pt x="1590840" y="237324"/>
                </a:lnTo>
                <a:lnTo>
                  <a:pt x="1610160" y="237324"/>
                </a:lnTo>
                <a:lnTo>
                  <a:pt x="1600796" y="223253"/>
                </a:lnTo>
                <a:lnTo>
                  <a:pt x="1606795" y="213102"/>
                </a:lnTo>
                <a:lnTo>
                  <a:pt x="1609559" y="207213"/>
                </a:lnTo>
                <a:lnTo>
                  <a:pt x="1590840" y="207213"/>
                </a:lnTo>
                <a:lnTo>
                  <a:pt x="1556919" y="153530"/>
                </a:lnTo>
                <a:close/>
              </a:path>
              <a:path w="1637665" h="334010">
                <a:moveTo>
                  <a:pt x="1630260" y="154520"/>
                </a:moveTo>
                <a:lnTo>
                  <a:pt x="1609953" y="154520"/>
                </a:lnTo>
                <a:lnTo>
                  <a:pt x="1606137" y="169049"/>
                </a:lnTo>
                <a:lnTo>
                  <a:pt x="1601687" y="182648"/>
                </a:lnTo>
                <a:lnTo>
                  <a:pt x="1596585" y="195376"/>
                </a:lnTo>
                <a:lnTo>
                  <a:pt x="1590840" y="207213"/>
                </a:lnTo>
                <a:lnTo>
                  <a:pt x="1609559" y="207213"/>
                </a:lnTo>
                <a:lnTo>
                  <a:pt x="1612444" y="201069"/>
                </a:lnTo>
                <a:lnTo>
                  <a:pt x="1617743" y="187155"/>
                </a:lnTo>
                <a:lnTo>
                  <a:pt x="1622691" y="171361"/>
                </a:lnTo>
                <a:lnTo>
                  <a:pt x="1627873" y="171361"/>
                </a:lnTo>
                <a:lnTo>
                  <a:pt x="1637436" y="164553"/>
                </a:lnTo>
                <a:lnTo>
                  <a:pt x="1637436" y="160464"/>
                </a:lnTo>
                <a:lnTo>
                  <a:pt x="1636572" y="158483"/>
                </a:lnTo>
                <a:lnTo>
                  <a:pt x="1633118" y="155308"/>
                </a:lnTo>
                <a:lnTo>
                  <a:pt x="1630260" y="154520"/>
                </a:lnTo>
                <a:close/>
              </a:path>
              <a:path w="1637665" h="334010">
                <a:moveTo>
                  <a:pt x="1605235" y="60223"/>
                </a:moveTo>
                <a:lnTo>
                  <a:pt x="1565490" y="60223"/>
                </a:lnTo>
                <a:lnTo>
                  <a:pt x="1569897" y="61112"/>
                </a:lnTo>
                <a:lnTo>
                  <a:pt x="1578533" y="64681"/>
                </a:lnTo>
                <a:lnTo>
                  <a:pt x="1582737" y="67424"/>
                </a:lnTo>
                <a:lnTo>
                  <a:pt x="1586852" y="71120"/>
                </a:lnTo>
                <a:lnTo>
                  <a:pt x="1599793" y="64185"/>
                </a:lnTo>
                <a:lnTo>
                  <a:pt x="1602587" y="62737"/>
                </a:lnTo>
                <a:lnTo>
                  <a:pt x="1604441" y="61353"/>
                </a:lnTo>
                <a:lnTo>
                  <a:pt x="1605235" y="60223"/>
                </a:lnTo>
                <a:close/>
              </a:path>
              <a:path w="1637665" h="334010">
                <a:moveTo>
                  <a:pt x="1600657" y="47155"/>
                </a:moveTo>
                <a:lnTo>
                  <a:pt x="1597075" y="47155"/>
                </a:lnTo>
                <a:lnTo>
                  <a:pt x="1593557" y="48602"/>
                </a:lnTo>
                <a:lnTo>
                  <a:pt x="1587855" y="51511"/>
                </a:lnTo>
                <a:lnTo>
                  <a:pt x="1606034" y="51511"/>
                </a:lnTo>
                <a:lnTo>
                  <a:pt x="1605940" y="51282"/>
                </a:lnTo>
                <a:lnTo>
                  <a:pt x="1602612" y="47980"/>
                </a:lnTo>
                <a:lnTo>
                  <a:pt x="160065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38717" y="4447324"/>
            <a:ext cx="608330" cy="299720"/>
          </a:xfrm>
          <a:custGeom>
            <a:avLst/>
            <a:gdLst/>
            <a:ahLst/>
            <a:cxnLst/>
            <a:rect l="l" t="t" r="r" b="b"/>
            <a:pathLst>
              <a:path w="608329" h="299720">
                <a:moveTo>
                  <a:pt x="93573" y="79438"/>
                </a:moveTo>
                <a:lnTo>
                  <a:pt x="40727" y="94370"/>
                </a:lnTo>
                <a:lnTo>
                  <a:pt x="6640" y="135948"/>
                </a:lnTo>
                <a:lnTo>
                  <a:pt x="0" y="172745"/>
                </a:lnTo>
                <a:lnTo>
                  <a:pt x="1622" y="191592"/>
                </a:lnTo>
                <a:lnTo>
                  <a:pt x="25971" y="237820"/>
                </a:lnTo>
                <a:lnTo>
                  <a:pt x="73072" y="261869"/>
                </a:lnTo>
                <a:lnTo>
                  <a:pt x="92379" y="263474"/>
                </a:lnTo>
                <a:lnTo>
                  <a:pt x="111827" y="262148"/>
                </a:lnTo>
                <a:lnTo>
                  <a:pt x="130355" y="258171"/>
                </a:lnTo>
                <a:lnTo>
                  <a:pt x="147965" y="251547"/>
                </a:lnTo>
                <a:lnTo>
                  <a:pt x="156469" y="246824"/>
                </a:lnTo>
                <a:lnTo>
                  <a:pt x="93179" y="246824"/>
                </a:lnTo>
                <a:lnTo>
                  <a:pt x="77037" y="245512"/>
                </a:lnTo>
                <a:lnTo>
                  <a:pt x="38023" y="225831"/>
                </a:lnTo>
                <a:lnTo>
                  <a:pt x="18046" y="187982"/>
                </a:lnTo>
                <a:lnTo>
                  <a:pt x="16713" y="172542"/>
                </a:lnTo>
                <a:lnTo>
                  <a:pt x="17920" y="158007"/>
                </a:lnTo>
                <a:lnTo>
                  <a:pt x="36029" y="119456"/>
                </a:lnTo>
                <a:lnTo>
                  <a:pt x="75082" y="97726"/>
                </a:lnTo>
                <a:lnTo>
                  <a:pt x="92582" y="96278"/>
                </a:lnTo>
                <a:lnTo>
                  <a:pt x="149853" y="96278"/>
                </a:lnTo>
                <a:lnTo>
                  <a:pt x="144276" y="92254"/>
                </a:lnTo>
                <a:lnTo>
                  <a:pt x="128917" y="85134"/>
                </a:lnTo>
                <a:lnTo>
                  <a:pt x="112015" y="80862"/>
                </a:lnTo>
                <a:lnTo>
                  <a:pt x="93573" y="79438"/>
                </a:lnTo>
                <a:close/>
              </a:path>
              <a:path w="608329" h="299720">
                <a:moveTo>
                  <a:pt x="179057" y="212750"/>
                </a:moveTo>
                <a:lnTo>
                  <a:pt x="174675" y="212750"/>
                </a:lnTo>
                <a:lnTo>
                  <a:pt x="172224" y="214083"/>
                </a:lnTo>
                <a:lnTo>
                  <a:pt x="169430" y="216712"/>
                </a:lnTo>
                <a:lnTo>
                  <a:pt x="160971" y="224130"/>
                </a:lnTo>
                <a:lnTo>
                  <a:pt x="122837" y="242816"/>
                </a:lnTo>
                <a:lnTo>
                  <a:pt x="93179" y="246824"/>
                </a:lnTo>
                <a:lnTo>
                  <a:pt x="156469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3997" y="216547"/>
                </a:lnTo>
                <a:lnTo>
                  <a:pt x="180949" y="213512"/>
                </a:lnTo>
                <a:lnTo>
                  <a:pt x="179057" y="212750"/>
                </a:lnTo>
                <a:close/>
              </a:path>
              <a:path w="608329" h="299720">
                <a:moveTo>
                  <a:pt x="149853" y="96278"/>
                </a:moveTo>
                <a:lnTo>
                  <a:pt x="92582" y="96278"/>
                </a:lnTo>
                <a:lnTo>
                  <a:pt x="106558" y="97071"/>
                </a:lnTo>
                <a:lnTo>
                  <a:pt x="119032" y="99448"/>
                </a:lnTo>
                <a:lnTo>
                  <a:pt x="152833" y="121983"/>
                </a:lnTo>
                <a:lnTo>
                  <a:pt x="158356" y="139268"/>
                </a:lnTo>
                <a:lnTo>
                  <a:pt x="159245" y="141808"/>
                </a:lnTo>
                <a:lnTo>
                  <a:pt x="162305" y="144843"/>
                </a:lnTo>
                <a:lnTo>
                  <a:pt x="164185" y="145605"/>
                </a:lnTo>
                <a:lnTo>
                  <a:pt x="168973" y="145605"/>
                </a:lnTo>
                <a:lnTo>
                  <a:pt x="170992" y="144741"/>
                </a:lnTo>
                <a:lnTo>
                  <a:pt x="174040" y="141312"/>
                </a:lnTo>
                <a:lnTo>
                  <a:pt x="174878" y="138404"/>
                </a:lnTo>
                <a:lnTo>
                  <a:pt x="174979" y="102222"/>
                </a:lnTo>
                <a:lnTo>
                  <a:pt x="158089" y="102222"/>
                </a:lnTo>
                <a:lnTo>
                  <a:pt x="149853" y="96278"/>
                </a:lnTo>
                <a:close/>
              </a:path>
              <a:path w="608329" h="299720">
                <a:moveTo>
                  <a:pt x="168973" y="85382"/>
                </a:moveTo>
                <a:lnTo>
                  <a:pt x="164058" y="85382"/>
                </a:lnTo>
                <a:lnTo>
                  <a:pt x="162064" y="86245"/>
                </a:lnTo>
                <a:lnTo>
                  <a:pt x="158876" y="89674"/>
                </a:lnTo>
                <a:lnTo>
                  <a:pt x="158178" y="92254"/>
                </a:lnTo>
                <a:lnTo>
                  <a:pt x="158089" y="102222"/>
                </a:lnTo>
                <a:lnTo>
                  <a:pt x="174979" y="102222"/>
                </a:lnTo>
                <a:lnTo>
                  <a:pt x="174917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608329" h="299720">
                <a:moveTo>
                  <a:pt x="341223" y="0"/>
                </a:moveTo>
                <a:lnTo>
                  <a:pt x="316534" y="0"/>
                </a:lnTo>
                <a:lnTo>
                  <a:pt x="316534" y="42989"/>
                </a:lnTo>
                <a:lnTo>
                  <a:pt x="341223" y="42989"/>
                </a:lnTo>
                <a:lnTo>
                  <a:pt x="341223" y="0"/>
                </a:lnTo>
                <a:close/>
              </a:path>
              <a:path w="608329" h="299720">
                <a:moveTo>
                  <a:pt x="411645" y="240296"/>
                </a:moveTo>
                <a:lnTo>
                  <a:pt x="255409" y="240296"/>
                </a:lnTo>
                <a:lnTo>
                  <a:pt x="252552" y="241046"/>
                </a:lnTo>
                <a:lnTo>
                  <a:pt x="249097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097" y="252971"/>
                </a:lnTo>
                <a:lnTo>
                  <a:pt x="252552" y="256133"/>
                </a:lnTo>
                <a:lnTo>
                  <a:pt x="255409" y="256933"/>
                </a:lnTo>
                <a:lnTo>
                  <a:pt x="411645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71" y="250990"/>
                </a:lnTo>
                <a:lnTo>
                  <a:pt x="418871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45" y="240296"/>
                </a:lnTo>
                <a:close/>
              </a:path>
              <a:path w="608329" h="299720">
                <a:moveTo>
                  <a:pt x="341820" y="85382"/>
                </a:moveTo>
                <a:lnTo>
                  <a:pt x="272199" y="85382"/>
                </a:lnTo>
                <a:lnTo>
                  <a:pt x="269278" y="86169"/>
                </a:lnTo>
                <a:lnTo>
                  <a:pt x="265823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61" y="98259"/>
                </a:lnTo>
                <a:lnTo>
                  <a:pt x="269443" y="101434"/>
                </a:lnTo>
                <a:lnTo>
                  <a:pt x="272338" y="102222"/>
                </a:lnTo>
                <a:lnTo>
                  <a:pt x="325094" y="102222"/>
                </a:lnTo>
                <a:lnTo>
                  <a:pt x="325094" y="240296"/>
                </a:lnTo>
                <a:lnTo>
                  <a:pt x="341820" y="240296"/>
                </a:lnTo>
                <a:lnTo>
                  <a:pt x="341820" y="85382"/>
                </a:lnTo>
                <a:close/>
              </a:path>
              <a:path w="608329" h="299720">
                <a:moveTo>
                  <a:pt x="588746" y="85382"/>
                </a:moveTo>
                <a:lnTo>
                  <a:pt x="566775" y="85382"/>
                </a:lnTo>
                <a:lnTo>
                  <a:pt x="560501" y="87960"/>
                </a:lnTo>
                <a:lnTo>
                  <a:pt x="549744" y="98259"/>
                </a:lnTo>
                <a:lnTo>
                  <a:pt x="547065" y="104724"/>
                </a:lnTo>
                <a:lnTo>
                  <a:pt x="547118" y="119913"/>
                </a:lnTo>
                <a:lnTo>
                  <a:pt x="549681" y="126060"/>
                </a:lnTo>
                <a:lnTo>
                  <a:pt x="560171" y="136626"/>
                </a:lnTo>
                <a:lnTo>
                  <a:pt x="566508" y="139268"/>
                </a:lnTo>
                <a:lnTo>
                  <a:pt x="588606" y="139268"/>
                </a:lnTo>
                <a:lnTo>
                  <a:pt x="594918" y="136690"/>
                </a:lnTo>
                <a:lnTo>
                  <a:pt x="605535" y="126390"/>
                </a:lnTo>
                <a:lnTo>
                  <a:pt x="608190" y="119913"/>
                </a:lnTo>
                <a:lnTo>
                  <a:pt x="608131" y="104724"/>
                </a:lnTo>
                <a:lnTo>
                  <a:pt x="605561" y="98590"/>
                </a:lnTo>
                <a:lnTo>
                  <a:pt x="595083" y="88023"/>
                </a:lnTo>
                <a:lnTo>
                  <a:pt x="588746" y="85382"/>
                </a:lnTo>
                <a:close/>
              </a:path>
              <a:path w="608329" h="299720">
                <a:moveTo>
                  <a:pt x="597433" y="197103"/>
                </a:moveTo>
                <a:lnTo>
                  <a:pt x="544868" y="197103"/>
                </a:lnTo>
                <a:lnTo>
                  <a:pt x="518591" y="283083"/>
                </a:lnTo>
                <a:lnTo>
                  <a:pt x="517791" y="285584"/>
                </a:lnTo>
                <a:lnTo>
                  <a:pt x="517398" y="287642"/>
                </a:lnTo>
                <a:lnTo>
                  <a:pt x="517398" y="291998"/>
                </a:lnTo>
                <a:lnTo>
                  <a:pt x="518452" y="294373"/>
                </a:lnTo>
                <a:lnTo>
                  <a:pt x="522706" y="298335"/>
                </a:lnTo>
                <a:lnTo>
                  <a:pt x="525360" y="299326"/>
                </a:lnTo>
                <a:lnTo>
                  <a:pt x="530796" y="299326"/>
                </a:lnTo>
                <a:lnTo>
                  <a:pt x="532764" y="298729"/>
                </a:lnTo>
                <a:lnTo>
                  <a:pt x="536079" y="296354"/>
                </a:lnTo>
                <a:lnTo>
                  <a:pt x="538302" y="293509"/>
                </a:lnTo>
                <a:lnTo>
                  <a:pt x="541083" y="289026"/>
                </a:lnTo>
                <a:lnTo>
                  <a:pt x="597433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200" y="5829300"/>
            <a:ext cx="22815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Remember: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61070" y="6431564"/>
          <a:ext cx="11994598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4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4826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*ip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31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54;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always legal since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points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2222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*cip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8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54;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never legal since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cip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points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7688"/>
              </p:ext>
            </p:extLst>
          </p:nvPr>
        </p:nvGraphicFramePr>
        <p:xfrm>
          <a:off x="871631" y="2755900"/>
          <a:ext cx="10750936" cy="235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2849"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4466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2800" baseline="0" dirty="0">
                          <a:latin typeface="Courier New"/>
                          <a:cs typeface="Courier New"/>
                        </a:rPr>
                        <a:t>int i;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/>
                          <a:cs typeface="Courier New"/>
                        </a:rPr>
                        <a:t> const int ci = 3;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24466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259"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4466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24466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010">
              <a:lnSpc>
                <a:spcPct val="100000"/>
              </a:lnSpc>
            </a:pPr>
            <a:r>
              <a:rPr sz="8000" spc="-5" dirty="0"/>
              <a:t>String</a:t>
            </a:r>
            <a:r>
              <a:rPr sz="8000" spc="-50" dirty="0"/>
              <a:t> </a:t>
            </a:r>
            <a:r>
              <a:rPr sz="8000" spc="-5" dirty="0"/>
              <a:t>Literals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572432" y="2590800"/>
            <a:ext cx="635571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ourier New"/>
                <a:cs typeface="Courier New"/>
              </a:rPr>
              <a:t>char* </a:t>
            </a:r>
            <a:r>
              <a:rPr sz="3200" spc="-5" dirty="0">
                <a:latin typeface="Courier New"/>
                <a:cs typeface="Courier New"/>
              </a:rPr>
              <a:t>s = </a:t>
            </a:r>
            <a:r>
              <a:rPr sz="3200" spc="-10" dirty="0">
                <a:latin typeface="Courier New"/>
                <a:cs typeface="Courier New"/>
              </a:rPr>
              <a:t>"Hello,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world!";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322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5847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3556000"/>
            <a:ext cx="9206865" cy="190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 is a </a:t>
            </a:r>
            <a:r>
              <a:rPr sz="3200" spc="20" dirty="0">
                <a:latin typeface="Arial"/>
                <a:cs typeface="Arial"/>
              </a:rPr>
              <a:t>pointer </a:t>
            </a:r>
            <a:r>
              <a:rPr sz="3200" spc="10" dirty="0">
                <a:latin typeface="Arial"/>
                <a:cs typeface="Arial"/>
              </a:rPr>
              <a:t>initialized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30" dirty="0">
                <a:latin typeface="Arial"/>
                <a:cs typeface="Arial"/>
              </a:rPr>
              <a:t>point </a:t>
            </a:r>
            <a:r>
              <a:rPr sz="3200" spc="-5" dirty="0">
                <a:latin typeface="Arial"/>
                <a:cs typeface="Arial"/>
              </a:rPr>
              <a:t>to a </a:t>
            </a:r>
            <a:r>
              <a:rPr sz="3200" spc="25" dirty="0">
                <a:latin typeface="Arial"/>
                <a:cs typeface="Arial"/>
              </a:rPr>
              <a:t>string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constant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8100" marR="490220">
              <a:lnSpc>
                <a:spcPts val="3600"/>
              </a:lnSpc>
            </a:pPr>
            <a:r>
              <a:rPr sz="3200" spc="-5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20" dirty="0">
                <a:latin typeface="Arial"/>
                <a:cs typeface="Arial"/>
              </a:rPr>
              <a:t>actually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Courier New"/>
                <a:cs typeface="Courier New"/>
              </a:rPr>
              <a:t>const char* </a:t>
            </a:r>
            <a:r>
              <a:rPr sz="3200" spc="-5" dirty="0">
                <a:latin typeface="Courier New"/>
                <a:cs typeface="Courier New"/>
              </a:rPr>
              <a:t>s</a:t>
            </a:r>
            <a:r>
              <a:rPr sz="3200" spc="-1080" dirty="0">
                <a:latin typeface="Courier New"/>
                <a:cs typeface="Courier New"/>
              </a:rPr>
              <a:t> </a:t>
            </a:r>
            <a:r>
              <a:rPr sz="3200" spc="55" dirty="0">
                <a:latin typeface="Arial"/>
                <a:cs typeface="Arial"/>
              </a:rPr>
              <a:t>but </a:t>
            </a:r>
            <a:r>
              <a:rPr sz="3200" spc="40" dirty="0">
                <a:latin typeface="Arial"/>
                <a:cs typeface="Arial"/>
              </a:rPr>
              <a:t>compiler  </a:t>
            </a:r>
            <a:r>
              <a:rPr sz="3200" spc="70" dirty="0">
                <a:latin typeface="Arial"/>
                <a:cs typeface="Arial"/>
              </a:rPr>
              <a:t>accepts </a:t>
            </a:r>
            <a:r>
              <a:rPr sz="3200" spc="-5" dirty="0">
                <a:latin typeface="Arial"/>
                <a:cs typeface="Arial"/>
              </a:rPr>
              <a:t>it without 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const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9563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5953759"/>
            <a:ext cx="8515350" cy="88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200" spc="15" dirty="0">
                <a:latin typeface="Arial"/>
                <a:cs typeface="Arial"/>
              </a:rPr>
              <a:t>Don't try </a:t>
            </a:r>
            <a:r>
              <a:rPr sz="3200" spc="55" dirty="0">
                <a:latin typeface="Arial"/>
                <a:cs typeface="Arial"/>
              </a:rPr>
              <a:t>and change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35" dirty="0">
                <a:latin typeface="Arial"/>
                <a:cs typeface="Arial"/>
              </a:rPr>
              <a:t>character </a:t>
            </a:r>
            <a:r>
              <a:rPr sz="3200" spc="-5" dirty="0">
                <a:latin typeface="Arial"/>
                <a:cs typeface="Arial"/>
              </a:rPr>
              <a:t>values (it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spc="35" dirty="0">
                <a:latin typeface="Arial"/>
                <a:cs typeface="Arial"/>
              </a:rPr>
              <a:t>undefined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behavior)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346950"/>
            <a:ext cx="19558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409" dirty="0"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270750"/>
            <a:ext cx="1006094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Arial"/>
                <a:cs typeface="Arial"/>
              </a:rPr>
              <a:t>If </a:t>
            </a:r>
            <a:r>
              <a:rPr sz="3550" spc="10" dirty="0">
                <a:latin typeface="Arial"/>
                <a:cs typeface="Arial"/>
              </a:rPr>
              <a:t>you want </a:t>
            </a:r>
            <a:r>
              <a:rPr sz="3550" spc="5" dirty="0">
                <a:latin typeface="Arial"/>
                <a:cs typeface="Arial"/>
              </a:rPr>
              <a:t>to </a:t>
            </a:r>
            <a:r>
              <a:rPr sz="3550" spc="75" dirty="0">
                <a:latin typeface="Arial"/>
                <a:cs typeface="Arial"/>
              </a:rPr>
              <a:t>change </a:t>
            </a:r>
            <a:r>
              <a:rPr sz="3550" spc="10" dirty="0">
                <a:latin typeface="Arial"/>
                <a:cs typeface="Arial"/>
              </a:rPr>
              <a:t>the </a:t>
            </a:r>
            <a:r>
              <a:rPr sz="3550" spc="35" dirty="0">
                <a:latin typeface="Arial"/>
                <a:cs typeface="Arial"/>
              </a:rPr>
              <a:t>string, </a:t>
            </a:r>
            <a:r>
              <a:rPr sz="3550" spc="75" dirty="0">
                <a:latin typeface="Arial"/>
                <a:cs typeface="Arial"/>
              </a:rPr>
              <a:t>put </a:t>
            </a:r>
            <a:r>
              <a:rPr sz="3550" spc="5" dirty="0">
                <a:latin typeface="Arial"/>
                <a:cs typeface="Arial"/>
              </a:rPr>
              <a:t>it in </a:t>
            </a:r>
            <a:r>
              <a:rPr sz="3550" spc="10" dirty="0">
                <a:latin typeface="Arial"/>
                <a:cs typeface="Arial"/>
              </a:rPr>
              <a:t>an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array: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3200" spc="-10" dirty="0">
                <a:latin typeface="Courier New"/>
                <a:cs typeface="Courier New"/>
              </a:rPr>
              <a:t>char s[] </a:t>
            </a:r>
            <a:r>
              <a:rPr sz="3200" spc="-5" dirty="0">
                <a:latin typeface="Courier New"/>
                <a:cs typeface="Courier New"/>
              </a:rPr>
              <a:t>= </a:t>
            </a:r>
            <a:r>
              <a:rPr sz="3200" spc="-10" dirty="0">
                <a:latin typeface="Courier New"/>
                <a:cs typeface="Courier New"/>
              </a:rPr>
              <a:t>"Hello,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world!";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5410">
              <a:lnSpc>
                <a:spcPct val="100000"/>
              </a:lnSpc>
            </a:pPr>
            <a:r>
              <a:rPr sz="8000" spc="-5" dirty="0"/>
              <a:t>Conversions</a:t>
            </a:r>
            <a:endParaRPr sz="8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5410">
              <a:lnSpc>
                <a:spcPct val="100000"/>
              </a:lnSpc>
            </a:pPr>
            <a:r>
              <a:rPr sz="8000" spc="-5" dirty="0"/>
              <a:t>Conversions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11450"/>
            <a:ext cx="1092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54300"/>
            <a:ext cx="6304915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Can always </a:t>
            </a:r>
            <a:r>
              <a:rPr sz="2500" spc="-10" dirty="0">
                <a:latin typeface="Arial"/>
                <a:cs typeface="Arial"/>
              </a:rPr>
              <a:t>treat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15" dirty="0">
                <a:latin typeface="Arial"/>
                <a:cs typeface="Arial"/>
              </a:rPr>
              <a:t>non-const </a:t>
            </a:r>
            <a:r>
              <a:rPr sz="2500" dirty="0">
                <a:latin typeface="Arial"/>
                <a:cs typeface="Arial"/>
              </a:rPr>
              <a:t>value as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const</a:t>
            </a:r>
            <a:endParaRPr sz="2500" dirty="0">
              <a:latin typeface="Arial"/>
              <a:cs typeface="Arial"/>
            </a:endParaRPr>
          </a:p>
          <a:p>
            <a:pPr marL="165100" marR="3173730">
              <a:lnSpc>
                <a:spcPts val="4700"/>
              </a:lnSpc>
              <a:spcBef>
                <a:spcPts val="340"/>
              </a:spcBef>
              <a:tabLst>
                <a:tab pos="1995805" algn="l"/>
              </a:tabLst>
            </a:pPr>
            <a:r>
              <a:rPr sz="1850" spc="-5" dirty="0">
                <a:latin typeface="Courier New"/>
                <a:cs typeface="Courier New"/>
              </a:rPr>
              <a:t>void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f(const	</a:t>
            </a:r>
            <a:r>
              <a:rPr sz="1850" spc="-5" dirty="0">
                <a:latin typeface="Courier New"/>
                <a:cs typeface="Courier New"/>
              </a:rPr>
              <a:t>int*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x);  </a:t>
            </a:r>
            <a:r>
              <a:rPr sz="1850" spc="-5" dirty="0">
                <a:latin typeface="Courier New"/>
                <a:cs typeface="Courier New"/>
              </a:rPr>
              <a:t>int a 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15;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f(&amp;a); </a:t>
            </a:r>
            <a:r>
              <a:rPr sz="1850" spc="-5" dirty="0">
                <a:latin typeface="Courier New"/>
                <a:cs typeface="Courier New"/>
              </a:rPr>
              <a:t>//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ok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const </a:t>
            </a:r>
            <a:r>
              <a:rPr sz="1850" spc="-5" dirty="0">
                <a:latin typeface="Courier New"/>
                <a:cs typeface="Courier New"/>
              </a:rPr>
              <a:t>int b 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a;</a:t>
            </a:r>
            <a:endParaRPr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6280150"/>
            <a:ext cx="284226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f(&amp;b); </a:t>
            </a:r>
            <a:r>
              <a:rPr sz="1850" spc="-5" dirty="0">
                <a:latin typeface="Courier New"/>
                <a:cs typeface="Courier New"/>
              </a:rPr>
              <a:t>//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ok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600"/>
                </a:solidFill>
                <a:latin typeface="Courier New"/>
                <a:cs typeface="Courier New"/>
              </a:rPr>
              <a:t>b = a + 1; //</a:t>
            </a:r>
            <a:r>
              <a:rPr sz="1850" spc="-6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8133080"/>
            <a:ext cx="1057846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</a:pPr>
            <a:r>
              <a:rPr sz="2500" i="1" spc="-125" dirty="0">
                <a:latin typeface="Arial"/>
                <a:cs typeface="Arial"/>
              </a:rPr>
              <a:t>You </a:t>
            </a:r>
            <a:r>
              <a:rPr sz="2500" i="1" spc="25" dirty="0">
                <a:latin typeface="Arial"/>
                <a:cs typeface="Arial"/>
              </a:rPr>
              <a:t>cannot </a:t>
            </a:r>
            <a:r>
              <a:rPr sz="2500" i="1" spc="-10" dirty="0">
                <a:latin typeface="Arial"/>
                <a:cs typeface="Arial"/>
              </a:rPr>
              <a:t>treat </a:t>
            </a:r>
            <a:r>
              <a:rPr sz="2500" i="1" dirty="0">
                <a:latin typeface="Arial"/>
                <a:cs typeface="Arial"/>
              </a:rPr>
              <a:t>a </a:t>
            </a:r>
            <a:r>
              <a:rPr sz="2500" i="1" spc="20" dirty="0">
                <a:latin typeface="Arial"/>
                <a:cs typeface="Arial"/>
              </a:rPr>
              <a:t>constant </a:t>
            </a:r>
            <a:r>
              <a:rPr sz="2500" i="1" spc="45" dirty="0">
                <a:latin typeface="Arial"/>
                <a:cs typeface="Arial"/>
              </a:rPr>
              <a:t>object </a:t>
            </a:r>
            <a:r>
              <a:rPr sz="2500" i="1" dirty="0">
                <a:latin typeface="Arial"/>
                <a:cs typeface="Arial"/>
              </a:rPr>
              <a:t>as </a:t>
            </a:r>
            <a:r>
              <a:rPr sz="2500" i="1" spc="15" dirty="0">
                <a:latin typeface="Arial"/>
                <a:cs typeface="Arial"/>
              </a:rPr>
              <a:t>non-constant </a:t>
            </a:r>
            <a:r>
              <a:rPr sz="2500" i="1" dirty="0">
                <a:latin typeface="Arial"/>
                <a:cs typeface="Arial"/>
              </a:rPr>
              <a:t>without an </a:t>
            </a:r>
            <a:r>
              <a:rPr sz="2500" i="1" spc="35" dirty="0">
                <a:latin typeface="Arial"/>
                <a:cs typeface="Arial"/>
              </a:rPr>
              <a:t>explicit cast  </a:t>
            </a:r>
            <a:r>
              <a:rPr sz="2500" i="1" spc="15" dirty="0">
                <a:latin typeface="Arial"/>
                <a:cs typeface="Arial"/>
              </a:rPr>
              <a:t>(const_cast)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7900" spc="5" dirty="0"/>
              <a:t>Passing </a:t>
            </a:r>
            <a:r>
              <a:rPr sz="7900" spc="225" dirty="0"/>
              <a:t>by </a:t>
            </a:r>
            <a:r>
              <a:rPr sz="7900" spc="95" dirty="0"/>
              <a:t>const</a:t>
            </a:r>
            <a:r>
              <a:rPr sz="7900" spc="-245" dirty="0"/>
              <a:t> </a:t>
            </a:r>
            <a:r>
              <a:rPr sz="7900" spc="-70" dirty="0"/>
              <a:t>value?</a:t>
            </a:r>
            <a:endParaRPr sz="79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4559300"/>
            <a:ext cx="87884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677" y="4559300"/>
            <a:ext cx="173228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f1(const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237" y="4559300"/>
            <a:ext cx="173291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 i)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5" y="5486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i++;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8938" y="5486400"/>
            <a:ext cx="216027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Illegal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072" y="5486400"/>
            <a:ext cx="322770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--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compile-time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538" y="5486400"/>
            <a:ext cx="1092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error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6413500"/>
            <a:ext cx="2393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33450"/>
            <a:ext cx="1101852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5" dirty="0"/>
              <a:t>Returning </a:t>
            </a:r>
            <a:r>
              <a:rPr sz="7400" spc="195" dirty="0"/>
              <a:t>by </a:t>
            </a:r>
            <a:r>
              <a:rPr sz="7400" spc="75" dirty="0"/>
              <a:t>const</a:t>
            </a:r>
            <a:r>
              <a:rPr sz="7400" spc="-220" dirty="0"/>
              <a:t> </a:t>
            </a:r>
            <a:r>
              <a:rPr sz="7400" spc="-75" dirty="0"/>
              <a:t>value?</a:t>
            </a:r>
            <a:endParaRPr sz="74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175000"/>
            <a:ext cx="173291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f3()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260" y="3175000"/>
            <a:ext cx="27997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sz="2800" dirty="0">
                <a:latin typeface="Courier New"/>
                <a:cs typeface="Courier New"/>
              </a:rPr>
              <a:t>{	</a:t>
            </a:r>
            <a:r>
              <a:rPr sz="2800" spc="-5" dirty="0">
                <a:latin typeface="Courier New"/>
                <a:cs typeface="Courier New"/>
              </a:rPr>
              <a:t>return 1;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4102100"/>
            <a:ext cx="19462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const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int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655" y="4102100"/>
            <a:ext cx="13061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f4()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6424" y="4102100"/>
            <a:ext cx="23729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return 1;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5029200"/>
            <a:ext cx="2716530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 main()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const int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3205" y="5956300"/>
            <a:ext cx="152019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f3();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939" y="5956300"/>
            <a:ext cx="173355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Works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139" y="59563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fine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5" y="6883400"/>
            <a:ext cx="28009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int k 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f4();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60138" y="6883400"/>
            <a:ext cx="23736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 But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this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1738" y="6883400"/>
            <a:ext cx="1092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works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2538" y="6883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fine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9872" y="6883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too!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700" y="7810500"/>
            <a:ext cx="2393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pc="-5" dirty="0"/>
              <a:t>Passing </a:t>
            </a:r>
            <a:r>
              <a:rPr spc="100" dirty="0"/>
              <a:t>and </a:t>
            </a:r>
            <a:r>
              <a:rPr spc="30" dirty="0"/>
              <a:t>returning</a:t>
            </a:r>
            <a:r>
              <a:rPr spc="-125" dirty="0"/>
              <a:t> </a:t>
            </a:r>
            <a:r>
              <a:rPr spc="5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34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96920"/>
            <a:ext cx="1056132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  <a:tabLst>
                <a:tab pos="5738495" algn="l"/>
                <a:tab pos="8957310" algn="l"/>
              </a:tabLst>
            </a:pPr>
            <a:r>
              <a:rPr sz="3600" spc="-5" dirty="0">
                <a:latin typeface="Arial"/>
                <a:cs typeface="Arial"/>
              </a:rPr>
              <a:t>Passing a whole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may </a:t>
            </a:r>
            <a:r>
              <a:rPr sz="3600" spc="50" dirty="0">
                <a:latin typeface="Arial"/>
                <a:cs typeface="Arial"/>
              </a:rPr>
              <a:t>cost </a:t>
            </a:r>
            <a:r>
              <a:rPr sz="3600" spc="-5" dirty="0">
                <a:latin typeface="Arial"/>
                <a:cs typeface="Arial"/>
              </a:rPr>
              <a:t>you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lot.	It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is  </a:t>
            </a:r>
            <a:r>
              <a:rPr sz="3600" spc="30" dirty="0">
                <a:latin typeface="Arial"/>
                <a:cs typeface="Arial"/>
              </a:rPr>
              <a:t>better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45" dirty="0">
                <a:latin typeface="Arial"/>
                <a:cs typeface="Arial"/>
              </a:rPr>
              <a:t>pass </a:t>
            </a:r>
            <a:r>
              <a:rPr sz="3600" spc="95" dirty="0">
                <a:latin typeface="Arial"/>
                <a:cs typeface="Arial"/>
              </a:rPr>
              <a:t>by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pointer.	</a:t>
            </a:r>
            <a:r>
              <a:rPr sz="3600" dirty="0">
                <a:latin typeface="Arial"/>
                <a:cs typeface="Arial"/>
              </a:rPr>
              <a:t>But </a:t>
            </a:r>
            <a:r>
              <a:rPr sz="3600" spc="-70" dirty="0">
                <a:latin typeface="Arial"/>
                <a:cs typeface="Arial"/>
              </a:rPr>
              <a:t>it’s </a:t>
            </a:r>
            <a:r>
              <a:rPr sz="3600" spc="45" dirty="0">
                <a:latin typeface="Arial"/>
                <a:cs typeface="Arial"/>
              </a:rPr>
              <a:t>possible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30" dirty="0">
                <a:latin typeface="Arial"/>
                <a:cs typeface="Arial"/>
              </a:rPr>
              <a:t>programmer </a:t>
            </a:r>
            <a:r>
              <a:rPr sz="3600" dirty="0">
                <a:latin typeface="Arial"/>
                <a:cs typeface="Arial"/>
              </a:rPr>
              <a:t>to take it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30" dirty="0">
                <a:latin typeface="Arial"/>
                <a:cs typeface="Arial"/>
              </a:rPr>
              <a:t>modify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original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value.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11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44459"/>
            <a:ext cx="1032573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600" dirty="0">
                <a:latin typeface="Arial"/>
                <a:cs typeface="Arial"/>
              </a:rPr>
              <a:t>In </a:t>
            </a:r>
            <a:r>
              <a:rPr sz="3600" spc="40" dirty="0">
                <a:latin typeface="Arial"/>
                <a:cs typeface="Arial"/>
              </a:rPr>
              <a:t>fact, </a:t>
            </a:r>
            <a:r>
              <a:rPr sz="3600" spc="-5" dirty="0">
                <a:latin typeface="Arial"/>
                <a:cs typeface="Arial"/>
              </a:rPr>
              <a:t>whenever </a:t>
            </a:r>
            <a:r>
              <a:rPr sz="3600" spc="-15" dirty="0">
                <a:latin typeface="Arial"/>
                <a:cs typeface="Arial"/>
              </a:rPr>
              <a:t>you’re </a:t>
            </a:r>
            <a:r>
              <a:rPr sz="3600" spc="55" dirty="0">
                <a:latin typeface="Arial"/>
                <a:cs typeface="Arial"/>
              </a:rPr>
              <a:t>passing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45" dirty="0">
                <a:latin typeface="Arial"/>
                <a:cs typeface="Arial"/>
              </a:rPr>
              <a:t>address </a:t>
            </a:r>
            <a:r>
              <a:rPr sz="3600" spc="-5" dirty="0">
                <a:latin typeface="Arial"/>
                <a:cs typeface="Arial"/>
              </a:rPr>
              <a:t>into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function,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30" dirty="0">
                <a:latin typeface="Arial"/>
                <a:cs typeface="Arial"/>
              </a:rPr>
              <a:t>should </a:t>
            </a:r>
            <a:r>
              <a:rPr sz="3600" spc="-5" dirty="0">
                <a:latin typeface="Arial"/>
                <a:cs typeface="Arial"/>
              </a:rPr>
              <a:t>make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const </a:t>
            </a:r>
            <a:r>
              <a:rPr sz="3600" dirty="0">
                <a:latin typeface="Arial"/>
                <a:cs typeface="Arial"/>
              </a:rPr>
              <a:t>if at </a:t>
            </a:r>
            <a:r>
              <a:rPr sz="3600" spc="-5" dirty="0">
                <a:latin typeface="Arial"/>
                <a:cs typeface="Arial"/>
              </a:rPr>
              <a:t>all  </a:t>
            </a:r>
            <a:r>
              <a:rPr sz="3600" spc="40" dirty="0">
                <a:latin typeface="Arial"/>
                <a:cs typeface="Arial"/>
              </a:rPr>
              <a:t>possible.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4510">
              <a:lnSpc>
                <a:spcPct val="100000"/>
              </a:lnSpc>
            </a:pPr>
            <a:r>
              <a:rPr sz="8000" spc="-5" dirty="0"/>
              <a:t>alter</a:t>
            </a:r>
            <a:r>
              <a:rPr sz="8000" spc="-6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180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assign();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48100"/>
            <a:ext cx="57505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insert(const string&amp;,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62585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" dirty="0">
                <a:latin typeface="Arial"/>
                <a:cs typeface="Arial"/>
              </a:rPr>
              <a:t>insert(int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25" dirty="0">
                <a:latin typeface="Arial"/>
                <a:cs typeface="Arial"/>
              </a:rPr>
              <a:t>string&amp;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007100"/>
            <a:ext cx="1600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erase();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205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append();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229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166100"/>
            <a:ext cx="199898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replace();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3436</Words>
  <Application>Microsoft Office PowerPoint</Application>
  <PresentationFormat>自定义</PresentationFormat>
  <Paragraphs>1009</Paragraphs>
  <Slides>88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4" baseType="lpstr">
      <vt:lpstr>等线</vt:lpstr>
      <vt:lpstr>Arial</vt:lpstr>
      <vt:lpstr>Calibri</vt:lpstr>
      <vt:lpstr>Courier New</vt:lpstr>
      <vt:lpstr>Times New Roman</vt:lpstr>
      <vt:lpstr>Office Theme</vt:lpstr>
      <vt:lpstr>Using Objects Object-Oriented Programming in C++ Weiwei Xu</vt:lpstr>
      <vt:lpstr>Safe way to read a  string in?</vt:lpstr>
      <vt:lpstr>string</vt:lpstr>
      <vt:lpstr>The string class</vt:lpstr>
      <vt:lpstr>Assignment for string</vt:lpstr>
      <vt:lpstr>Concatenation for string</vt:lpstr>
      <vt:lpstr>ctors</vt:lpstr>
      <vt:lpstr>sub-string</vt:lpstr>
      <vt:lpstr>alter string</vt:lpstr>
      <vt:lpstr>search string</vt:lpstr>
      <vt:lpstr>File I/O</vt:lpstr>
      <vt:lpstr>Memory Model</vt:lpstr>
      <vt:lpstr>What are they?</vt:lpstr>
      <vt:lpstr>Where are they?</vt:lpstr>
      <vt:lpstr>global vars</vt:lpstr>
      <vt:lpstr>extern</vt:lpstr>
      <vt:lpstr>static</vt:lpstr>
      <vt:lpstr>static local var</vt:lpstr>
      <vt:lpstr>static</vt:lpstr>
      <vt:lpstr>Pointers to Objects</vt:lpstr>
      <vt:lpstr>Pointers to Objects</vt:lpstr>
      <vt:lpstr>Operators with Pointers</vt:lpstr>
      <vt:lpstr>Two Ways to Access</vt:lpstr>
      <vt:lpstr>string s;</vt:lpstr>
      <vt:lpstr>Assignment</vt:lpstr>
      <vt:lpstr>dynamically allocated  memory</vt:lpstr>
      <vt:lpstr>Dynamic memory allocation</vt:lpstr>
      <vt:lpstr>new and delete</vt:lpstr>
      <vt:lpstr>Dynamic Arrays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Tips for new and delete</vt:lpstr>
      <vt:lpstr>reference</vt:lpstr>
      <vt:lpstr>Declaring references</vt:lpstr>
      <vt:lpstr>Declaring references</vt:lpstr>
      <vt:lpstr>References</vt:lpstr>
      <vt:lpstr>Rules of references</vt:lpstr>
      <vt:lpstr>Rules of references</vt:lpstr>
      <vt:lpstr>Rules of references</vt:lpstr>
      <vt:lpstr>Rules of references</vt:lpstr>
      <vt:lpstr>Rules of references</vt:lpstr>
      <vt:lpstr>Pointers vs. References</vt:lpstr>
      <vt:lpstr>Restrictions</vt:lpstr>
      <vt:lpstr>Restrictions</vt:lpstr>
      <vt:lpstr>Restrictions</vt:lpstr>
      <vt:lpstr>const</vt:lpstr>
      <vt:lpstr>Const</vt:lpstr>
      <vt:lpstr>Const</vt:lpstr>
      <vt:lpstr>Constants</vt:lpstr>
      <vt:lpstr>Constants</vt:lpstr>
      <vt:lpstr>Constants</vt:lpstr>
      <vt:lpstr>Compile time constants</vt:lpstr>
      <vt:lpstr>Run-time constants</vt:lpstr>
      <vt:lpstr>Aggregates</vt:lpstr>
      <vt:lpstr>Pointers and const</vt:lpstr>
      <vt:lpstr>Pointers and const</vt:lpstr>
      <vt:lpstr>Quiz: What do these mean?</vt:lpstr>
      <vt:lpstr>Pointers and constants</vt:lpstr>
      <vt:lpstr>String Literals</vt:lpstr>
      <vt:lpstr>Conversions</vt:lpstr>
      <vt:lpstr>Conversions</vt:lpstr>
      <vt:lpstr>Passing by const value?</vt:lpstr>
      <vt:lpstr>Returning by const value?</vt:lpstr>
      <vt:lpstr>Passing and returning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 Object-Oriented Programming in C++  Weng Kai</dc:title>
  <dc:creator>Administrator</dc:creator>
  <cp:lastModifiedBy>Weiwei Xu</cp:lastModifiedBy>
  <cp:revision>28</cp:revision>
  <dcterms:created xsi:type="dcterms:W3CDTF">2017-02-26T04:20:12Z</dcterms:created>
  <dcterms:modified xsi:type="dcterms:W3CDTF">2022-02-20T13:58:31Z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2017-02-26T00:00:00Z</vt:filetime>
  </property>
</Properties>
</file>