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60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5500" y="469900"/>
            <a:ext cx="11353800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4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4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1023" y="2644698"/>
            <a:ext cx="5140960" cy="606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4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6045" y="170179"/>
            <a:ext cx="1025271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FF4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4538" y="3975100"/>
            <a:ext cx="9379585" cy="270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3581400"/>
            <a:ext cx="354076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Class</a:t>
            </a:r>
            <a:endParaRPr sz="8400" dirty="0">
              <a:latin typeface="Gill Sans MT"/>
              <a:cs typeface="Gill Sans MT"/>
            </a:endParaRPr>
          </a:p>
          <a:p>
            <a:pPr marL="12700" marR="5080" indent="-13335" algn="ctr">
              <a:lnSpc>
                <a:spcPts val="4100"/>
              </a:lnSpc>
              <a:spcBef>
                <a:spcPts val="1740"/>
              </a:spcBef>
            </a:pPr>
            <a:r>
              <a:rPr lang="en-US" sz="3600" spc="-85" dirty="0" err="1" smtClean="0">
                <a:solidFill>
                  <a:srgbClr val="000000"/>
                </a:solidFill>
                <a:latin typeface="Gill Sans MT"/>
                <a:cs typeface="Gill Sans MT"/>
              </a:rPr>
              <a:t>Weiwei</a:t>
            </a:r>
            <a:r>
              <a:rPr lang="en-US" sz="3600" spc="-85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lang="en-US" sz="3600" spc="-85" dirty="0" err="1" smtClean="0">
                <a:solidFill>
                  <a:srgbClr val="000000"/>
                </a:solidFill>
                <a:latin typeface="Gill Sans MT"/>
                <a:cs typeface="Gill Sans MT"/>
              </a:rPr>
              <a:t>Xu</a:t>
            </a:r>
            <a:endParaRPr sz="3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306955">
              <a:lnSpc>
                <a:spcPct val="100000"/>
              </a:lnSpc>
            </a:pPr>
            <a:r>
              <a:rPr sz="8000" spc="405" dirty="0">
                <a:solidFill>
                  <a:srgbClr val="000000"/>
                </a:solidFill>
                <a:latin typeface="Arial"/>
                <a:cs typeface="Arial"/>
              </a:rPr>
              <a:t>C++</a:t>
            </a:r>
            <a:r>
              <a:rPr sz="80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version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0" y="2034601"/>
            <a:ext cx="4689475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172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class Point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  public:</a:t>
            </a:r>
            <a:endParaRPr sz="3600">
              <a:latin typeface="Courier New"/>
              <a:cs typeface="Courier New"/>
            </a:endParaRPr>
          </a:p>
          <a:p>
            <a:pPr marL="1109980" marR="5080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init(int  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move(int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6083" y="3314700"/>
            <a:ext cx="469011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x,int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y);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dx,int </a:t>
            </a:r>
            <a:r>
              <a:rPr sz="3600" spc="-5" dirty="0" err="1">
                <a:latin typeface="Courier New"/>
                <a:cs typeface="Courier New"/>
              </a:rPr>
              <a:t>dy</a:t>
            </a:r>
            <a:r>
              <a:rPr sz="3600" spc="-5" dirty="0" smtClean="0">
                <a:latin typeface="Courier New"/>
                <a:cs typeface="Courier New"/>
              </a:rPr>
              <a:t>)</a:t>
            </a:r>
            <a:r>
              <a:rPr lang="en-US" sz="3600" spc="-5" dirty="0" smtClean="0">
                <a:latin typeface="Courier New"/>
                <a:cs typeface="Courier New"/>
              </a:rPr>
              <a:t>;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4533900"/>
            <a:ext cx="6336030" cy="360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void print()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const;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private:</a:t>
            </a:r>
          </a:p>
          <a:p>
            <a:pPr marL="1109980" marR="3571240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  </a:t>
            </a:r>
            <a:r>
              <a:rPr sz="3600" spc="-5" dirty="0">
                <a:latin typeface="Courier New"/>
                <a:cs typeface="Courier New"/>
              </a:rPr>
              <a:t>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8000" spc="25" dirty="0">
                <a:solidFill>
                  <a:srgbClr val="000000"/>
                </a:solidFill>
                <a:latin typeface="Arial"/>
                <a:cs typeface="Arial"/>
              </a:rPr>
              <a:t>implementations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3780" y="3022600"/>
            <a:ext cx="359219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ix, int iy)</a:t>
            </a:r>
            <a:r>
              <a:rPr sz="3600" spc="-7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3780" y="4851400"/>
            <a:ext cx="331787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dx,int dy)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2100" y="2961701"/>
            <a:ext cx="551243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  <a:tabLst>
                <a:tab pos="1658620" algn="l"/>
                <a:tab pos="2207260" algn="l"/>
                <a:tab pos="3853179" algn="l"/>
                <a:tab pos="4402455" algn="l"/>
              </a:tabLst>
            </a:pPr>
            <a:r>
              <a:rPr sz="3600" spc="-5" dirty="0">
                <a:latin typeface="Courier New"/>
                <a:cs typeface="Courier New"/>
              </a:rPr>
              <a:t>void Point::init(int  </a:t>
            </a:r>
            <a:r>
              <a:rPr sz="3600" dirty="0">
                <a:latin typeface="Courier New"/>
                <a:cs typeface="Courier New"/>
              </a:rPr>
              <a:t>x	=	</a:t>
            </a:r>
            <a:r>
              <a:rPr sz="3600" spc="-5" dirty="0">
                <a:latin typeface="Courier New"/>
                <a:cs typeface="Courier New"/>
              </a:rPr>
              <a:t>ix;</a:t>
            </a:r>
            <a:r>
              <a:rPr sz="3600" dirty="0">
                <a:latin typeface="Courier New"/>
                <a:cs typeface="Courier New"/>
              </a:rPr>
              <a:t> y	=	iy;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void Point::move(int  x+= dx; y+=</a:t>
            </a:r>
            <a:r>
              <a:rPr sz="3600" spc="-7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dy;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Point::print()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9414" y="6680200"/>
            <a:ext cx="194627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const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100" y="7289800"/>
            <a:ext cx="935418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  <a:tabLst>
                <a:tab pos="3853179" algn="l"/>
                <a:tab pos="5225415" algn="l"/>
                <a:tab pos="5774055" algn="l"/>
                <a:tab pos="7145655" algn="l"/>
              </a:tabLst>
            </a:pPr>
            <a:r>
              <a:rPr sz="3600" spc="-5" dirty="0">
                <a:latin typeface="Courier New"/>
                <a:cs typeface="Courier New"/>
              </a:rPr>
              <a:t>cout</a:t>
            </a:r>
            <a:r>
              <a:rPr sz="3600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&lt;&lt;</a:t>
            </a:r>
            <a:r>
              <a:rPr sz="3600" dirty="0">
                <a:latin typeface="Courier New"/>
                <a:cs typeface="Courier New"/>
              </a:rPr>
              <a:t> x	</a:t>
            </a:r>
            <a:r>
              <a:rPr sz="3600" spc="-5" dirty="0">
                <a:latin typeface="Courier New"/>
                <a:cs typeface="Courier New"/>
              </a:rPr>
              <a:t>&lt;&lt;</a:t>
            </a:r>
            <a:r>
              <a:rPr sz="3600" dirty="0">
                <a:latin typeface="Courier New"/>
                <a:cs typeface="Courier New"/>
              </a:rPr>
              <a:t> '	'	</a:t>
            </a:r>
            <a:r>
              <a:rPr sz="3600" spc="-5" dirty="0">
                <a:latin typeface="Courier New"/>
                <a:cs typeface="Courier New"/>
              </a:rPr>
              <a:t>&lt;&lt;</a:t>
            </a:r>
            <a:r>
              <a:rPr sz="3600" dirty="0">
                <a:latin typeface="Courier New"/>
                <a:cs typeface="Courier New"/>
              </a:rPr>
              <a:t> y	</a:t>
            </a:r>
            <a:r>
              <a:rPr sz="3600" spc="-5" dirty="0">
                <a:latin typeface="Courier New"/>
                <a:cs typeface="Courier New"/>
              </a:rPr>
              <a:t>&lt;&lt;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endl;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903855">
              <a:lnSpc>
                <a:spcPct val="100000"/>
              </a:lnSpc>
            </a:pPr>
            <a:r>
              <a:rPr sz="8000" dirty="0">
                <a:solidFill>
                  <a:srgbClr val="000000"/>
                </a:solidFill>
                <a:latin typeface="Arial"/>
                <a:cs typeface="Arial"/>
              </a:rPr>
              <a:t>::</a:t>
            </a: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-20" dirty="0">
                <a:solidFill>
                  <a:srgbClr val="000000"/>
                </a:solidFill>
                <a:latin typeface="Arial"/>
                <a:cs typeface="Arial"/>
              </a:rPr>
              <a:t>resolver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0262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959100"/>
            <a:ext cx="687387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5" dirty="0">
                <a:latin typeface="Arial"/>
                <a:cs typeface="Arial"/>
              </a:rPr>
              <a:t>&lt;Class Name&gt;::&lt;function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name&gt;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1057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038600"/>
            <a:ext cx="378079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40" dirty="0">
                <a:latin typeface="Arial"/>
                <a:cs typeface="Arial"/>
              </a:rPr>
              <a:t>::&lt;function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name&gt;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4703" y="6464300"/>
            <a:ext cx="27686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otherwise!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" y="5854700"/>
            <a:ext cx="8805545" cy="299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void S::f()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::f(); // Would be</a:t>
            </a:r>
            <a:r>
              <a:rPr sz="3600" spc="-6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recursive</a:t>
            </a:r>
            <a:endParaRPr sz="3600">
              <a:latin typeface="Courier New"/>
              <a:cs typeface="Courier New"/>
            </a:endParaRPr>
          </a:p>
          <a:p>
            <a:pPr marL="835660" marR="5080">
              <a:lnSpc>
                <a:spcPct val="111100"/>
              </a:lnSpc>
              <a:tabLst>
                <a:tab pos="4676775" algn="l"/>
              </a:tabLst>
            </a:pPr>
            <a:r>
              <a:rPr sz="3600" spc="-5" dirty="0">
                <a:latin typeface="Courier New"/>
                <a:cs typeface="Courier New"/>
              </a:rPr>
              <a:t>::a++; // Select the global </a:t>
            </a:r>
            <a:r>
              <a:rPr sz="3600" dirty="0">
                <a:latin typeface="Courier New"/>
                <a:cs typeface="Courier New"/>
              </a:rPr>
              <a:t>a  </a:t>
            </a:r>
            <a:r>
              <a:rPr sz="3600" spc="-5" dirty="0">
                <a:latin typeface="Courier New"/>
                <a:cs typeface="Courier New"/>
              </a:rPr>
              <a:t>a--; //</a:t>
            </a:r>
            <a:r>
              <a:rPr sz="3600" spc="10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The</a:t>
            </a:r>
            <a:r>
              <a:rPr sz="3600" dirty="0">
                <a:latin typeface="Courier New"/>
                <a:cs typeface="Courier New"/>
              </a:rPr>
              <a:t> a	</a:t>
            </a:r>
            <a:r>
              <a:rPr sz="3600" spc="-5" dirty="0">
                <a:latin typeface="Courier New"/>
                <a:cs typeface="Courier New"/>
              </a:rPr>
              <a:t>at class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scope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045" y="-303945"/>
            <a:ext cx="10252710" cy="2463800"/>
          </a:xfrm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789555">
              <a:lnSpc>
                <a:spcPct val="100000"/>
              </a:lnSpc>
            </a:pP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C </a:t>
            </a:r>
            <a:r>
              <a:rPr sz="8000" dirty="0">
                <a:solidFill>
                  <a:srgbClr val="000000"/>
                </a:solidFill>
                <a:latin typeface="Arial"/>
                <a:cs typeface="Arial"/>
              </a:rPr>
              <a:t>vs.</a:t>
            </a: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405" dirty="0">
                <a:solidFill>
                  <a:srgbClr val="000000"/>
                </a:solidFill>
                <a:latin typeface="Arial"/>
                <a:cs typeface="Arial"/>
              </a:rPr>
              <a:t>C++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51" y="1816100"/>
            <a:ext cx="162560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typedef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355" y="1816100"/>
            <a:ext cx="139700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struct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6822" y="1816100"/>
            <a:ext cx="16262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point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51" y="2283460"/>
            <a:ext cx="276923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float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x;  float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y;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320"/>
              </a:lnSpc>
              <a:tabLst>
                <a:tab pos="469900" algn="l"/>
              </a:tabLst>
            </a:pPr>
            <a:r>
              <a:rPr sz="3000" dirty="0">
                <a:latin typeface="Courier New"/>
                <a:cs typeface="Courier New"/>
              </a:rPr>
              <a:t>}	</a:t>
            </a:r>
            <a:r>
              <a:rPr sz="3000" spc="-5" dirty="0">
                <a:latin typeface="Courier New"/>
                <a:cs typeface="Courier New"/>
              </a:rPr>
              <a:t>Point;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4099" y="4010659"/>
            <a:ext cx="231203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Point*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p);  p,int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251" y="4010659"/>
            <a:ext cx="368363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void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print(const  void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move(Point*  int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803" y="4838700"/>
            <a:ext cx="93980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dy);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51" y="5702300"/>
            <a:ext cx="1169035" cy="899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000" spc="-5" dirty="0">
                <a:latin typeface="Courier New"/>
                <a:cs typeface="Courier New"/>
              </a:rPr>
              <a:t>Point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500"/>
              </a:lnSpc>
            </a:pPr>
            <a:r>
              <a:rPr sz="3000" spc="-5" dirty="0">
                <a:latin typeface="Courier New"/>
                <a:cs typeface="Courier New"/>
              </a:rPr>
              <a:t>a.x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=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9079" y="5702300"/>
            <a:ext cx="2540635" cy="899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000" spc="-5" dirty="0">
                <a:latin typeface="Courier New"/>
                <a:cs typeface="Courier New"/>
              </a:rPr>
              <a:t>a;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500"/>
              </a:lnSpc>
              <a:tabLst>
                <a:tab pos="2070100" algn="l"/>
              </a:tabLst>
            </a:pPr>
            <a:r>
              <a:rPr sz="3000" spc="-5" dirty="0">
                <a:latin typeface="Courier New"/>
                <a:cs typeface="Courier New"/>
              </a:rPr>
              <a:t>1</a:t>
            </a:r>
            <a:r>
              <a:rPr sz="3000" dirty="0">
                <a:latin typeface="Courier New"/>
                <a:cs typeface="Courier New"/>
              </a:rPr>
              <a:t>; </a:t>
            </a:r>
            <a:r>
              <a:rPr sz="3000" spc="-5" dirty="0">
                <a:latin typeface="Courier New"/>
                <a:cs typeface="Courier New"/>
              </a:rPr>
              <a:t>a.</a:t>
            </a:r>
            <a:r>
              <a:rPr sz="3000" dirty="0">
                <a:latin typeface="Courier New"/>
                <a:cs typeface="Courier New"/>
              </a:rPr>
              <a:t>y =	</a:t>
            </a:r>
            <a:r>
              <a:rPr sz="3000" spc="-5" dirty="0">
                <a:latin typeface="Courier New"/>
                <a:cs typeface="Courier New"/>
              </a:rPr>
              <a:t>2;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251" y="6601459"/>
            <a:ext cx="299720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move(&amp;a,2,2);  </a:t>
            </a:r>
            <a:r>
              <a:rPr sz="3000" dirty="0">
                <a:latin typeface="Courier New"/>
                <a:cs typeface="Courier New"/>
              </a:rPr>
              <a:t>print(&amp;a);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88100" y="1851660"/>
            <a:ext cx="299783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class Point</a:t>
            </a:r>
            <a:r>
              <a:rPr sz="3000" spc="-8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  </a:t>
            </a:r>
            <a:r>
              <a:rPr sz="3000" spc="-5" dirty="0">
                <a:latin typeface="Courier New"/>
                <a:cs typeface="Courier New"/>
              </a:rPr>
              <a:t>public: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3586" y="2679700"/>
            <a:ext cx="20834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x,int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y);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2652" y="2715260"/>
            <a:ext cx="939800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void  void  void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45842" y="2715260"/>
            <a:ext cx="1854200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init(int  print()  move(int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74948" y="3147060"/>
            <a:ext cx="276923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const;  dx,int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dy);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5976" y="4406900"/>
            <a:ext cx="3454400" cy="1331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  <a:tabLst>
                <a:tab pos="1154430" algn="l"/>
              </a:tabLst>
            </a:pPr>
            <a:r>
              <a:rPr sz="3000" spc="-5" dirty="0">
                <a:latin typeface="Courier New"/>
                <a:cs typeface="Courier New"/>
              </a:rPr>
              <a:t>dx,	private:</a:t>
            </a:r>
            <a:endParaRPr sz="3000">
              <a:latin typeface="Courier New"/>
              <a:cs typeface="Courier New"/>
            </a:endParaRPr>
          </a:p>
          <a:p>
            <a:pPr marL="2068830" marR="5080">
              <a:lnSpc>
                <a:spcPts val="3400"/>
              </a:lnSpc>
              <a:spcBef>
                <a:spcPts val="180"/>
              </a:spcBef>
            </a:pPr>
            <a:r>
              <a:rPr sz="3000" spc="-5" dirty="0">
                <a:latin typeface="Courier New"/>
                <a:cs typeface="Courier New"/>
              </a:rPr>
              <a:t>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x;  int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y;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8100" y="5702300"/>
            <a:ext cx="2768600" cy="262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3000" dirty="0">
                <a:latin typeface="Courier New"/>
                <a:cs typeface="Courier New"/>
              </a:rPr>
              <a:t>}	;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3400"/>
              </a:lnSpc>
            </a:pPr>
            <a:r>
              <a:rPr sz="3000" spc="-5" dirty="0">
                <a:latin typeface="Courier New"/>
                <a:cs typeface="Courier New"/>
              </a:rPr>
              <a:t>Point a;  a.init(1,2);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220"/>
              </a:lnSpc>
            </a:pPr>
            <a:r>
              <a:rPr sz="3000" spc="-5" dirty="0">
                <a:latin typeface="Courier New"/>
                <a:cs typeface="Courier New"/>
              </a:rPr>
              <a:t>a.move(2,2);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500"/>
              </a:lnSpc>
            </a:pPr>
            <a:r>
              <a:rPr sz="3000" dirty="0">
                <a:latin typeface="Courier New"/>
                <a:cs typeface="Courier New"/>
              </a:rPr>
              <a:t>a.print();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373754" marR="5080" indent="-2628900">
              <a:lnSpc>
                <a:spcPts val="8200"/>
              </a:lnSpc>
            </a:pPr>
            <a:r>
              <a:rPr sz="7200" i="1" spc="-5" dirty="0">
                <a:solidFill>
                  <a:srgbClr val="000000"/>
                </a:solidFill>
                <a:latin typeface="Arial"/>
                <a:cs typeface="Arial"/>
              </a:rPr>
              <a:t>Objects </a:t>
            </a:r>
            <a:r>
              <a:rPr sz="7200" i="1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7200" i="1" spc="-5" dirty="0">
                <a:solidFill>
                  <a:srgbClr val="000000"/>
                </a:solidFill>
                <a:latin typeface="Arial"/>
                <a:cs typeface="Arial"/>
              </a:rPr>
              <a:t>Attributes</a:t>
            </a:r>
            <a:r>
              <a:rPr sz="7200" i="1" spc="-3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7200" i="1" dirty="0">
                <a:solidFill>
                  <a:srgbClr val="000000"/>
                </a:solidFill>
                <a:latin typeface="Arial"/>
                <a:cs typeface="Arial"/>
              </a:rPr>
              <a:t>+  Services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02825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46400"/>
            <a:ext cx="630174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Arial"/>
                <a:cs typeface="Arial"/>
              </a:rPr>
              <a:t>Data: the </a:t>
            </a:r>
            <a:r>
              <a:rPr sz="3800" spc="40" dirty="0">
                <a:latin typeface="Arial"/>
                <a:cs typeface="Arial"/>
              </a:rPr>
              <a:t>properties </a:t>
            </a:r>
            <a:r>
              <a:rPr sz="3800" spc="-5" dirty="0">
                <a:latin typeface="Arial"/>
                <a:cs typeface="Arial"/>
              </a:rPr>
              <a:t>or</a:t>
            </a:r>
            <a:r>
              <a:rPr sz="3800" spc="-7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status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14585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500" y="4064000"/>
            <a:ext cx="544449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15" dirty="0">
                <a:latin typeface="Arial"/>
                <a:cs typeface="Arial"/>
              </a:rPr>
              <a:t>Operations: </a:t>
            </a:r>
            <a:r>
              <a:rPr sz="3800" dirty="0">
                <a:latin typeface="Arial"/>
                <a:cs typeface="Arial"/>
              </a:rPr>
              <a:t>the</a:t>
            </a:r>
            <a:r>
              <a:rPr sz="3800" spc="-45" dirty="0">
                <a:latin typeface="Arial"/>
                <a:cs typeface="Arial"/>
              </a:rPr>
              <a:t> </a:t>
            </a:r>
            <a:r>
              <a:rPr sz="3800" spc="20" dirty="0">
                <a:latin typeface="Arial"/>
                <a:cs typeface="Arial"/>
              </a:rPr>
              <a:t>functions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1094" y="4993094"/>
            <a:ext cx="4343399" cy="347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9100" y="5003692"/>
            <a:ext cx="4203700" cy="3327400"/>
          </a:xfrm>
          <a:custGeom>
            <a:avLst/>
            <a:gdLst/>
            <a:ahLst/>
            <a:cxnLst/>
            <a:rect l="l" t="t" r="r" b="b"/>
            <a:pathLst>
              <a:path w="4203700" h="3327400">
                <a:moveTo>
                  <a:pt x="2366225" y="3314700"/>
                </a:moveTo>
                <a:lnTo>
                  <a:pt x="1837474" y="3314700"/>
                </a:lnTo>
                <a:lnTo>
                  <a:pt x="1885389" y="3327400"/>
                </a:lnTo>
                <a:lnTo>
                  <a:pt x="2318310" y="3327400"/>
                </a:lnTo>
                <a:lnTo>
                  <a:pt x="2366225" y="3314700"/>
                </a:lnTo>
                <a:close/>
              </a:path>
              <a:path w="4203700" h="3327400">
                <a:moveTo>
                  <a:pt x="2556566" y="3289300"/>
                </a:moveTo>
                <a:lnTo>
                  <a:pt x="1647133" y="3289300"/>
                </a:lnTo>
                <a:lnTo>
                  <a:pt x="1741998" y="3314700"/>
                </a:lnTo>
                <a:lnTo>
                  <a:pt x="2461701" y="3314700"/>
                </a:lnTo>
                <a:lnTo>
                  <a:pt x="2556566" y="3289300"/>
                </a:lnTo>
                <a:close/>
              </a:path>
              <a:path w="4203700" h="3327400">
                <a:moveTo>
                  <a:pt x="2603718" y="38100"/>
                </a:moveTo>
                <a:lnTo>
                  <a:pt x="1599981" y="38100"/>
                </a:lnTo>
                <a:lnTo>
                  <a:pt x="1232160" y="139700"/>
                </a:lnTo>
                <a:lnTo>
                  <a:pt x="1187662" y="165100"/>
                </a:lnTo>
                <a:lnTo>
                  <a:pt x="1099878" y="190500"/>
                </a:lnTo>
                <a:lnTo>
                  <a:pt x="1056632" y="215900"/>
                </a:lnTo>
                <a:lnTo>
                  <a:pt x="1013844" y="228600"/>
                </a:lnTo>
                <a:lnTo>
                  <a:pt x="971534" y="254000"/>
                </a:lnTo>
                <a:lnTo>
                  <a:pt x="888430" y="304800"/>
                </a:lnTo>
                <a:lnTo>
                  <a:pt x="847677" y="317500"/>
                </a:lnTo>
                <a:lnTo>
                  <a:pt x="807483" y="342900"/>
                </a:lnTo>
                <a:lnTo>
                  <a:pt x="728855" y="393700"/>
                </a:lnTo>
                <a:lnTo>
                  <a:pt x="690462" y="431800"/>
                </a:lnTo>
                <a:lnTo>
                  <a:pt x="652710" y="457200"/>
                </a:lnTo>
                <a:lnTo>
                  <a:pt x="615619" y="482600"/>
                </a:lnTo>
                <a:lnTo>
                  <a:pt x="576542" y="520700"/>
                </a:lnTo>
                <a:lnTo>
                  <a:pt x="538747" y="546100"/>
                </a:lnTo>
                <a:lnTo>
                  <a:pt x="502233" y="584200"/>
                </a:lnTo>
                <a:lnTo>
                  <a:pt x="466999" y="609600"/>
                </a:lnTo>
                <a:lnTo>
                  <a:pt x="433047" y="647700"/>
                </a:lnTo>
                <a:lnTo>
                  <a:pt x="400377" y="685800"/>
                </a:lnTo>
                <a:lnTo>
                  <a:pt x="368987" y="723900"/>
                </a:lnTo>
                <a:lnTo>
                  <a:pt x="338879" y="749300"/>
                </a:lnTo>
                <a:lnTo>
                  <a:pt x="310052" y="787400"/>
                </a:lnTo>
                <a:lnTo>
                  <a:pt x="282506" y="825500"/>
                </a:lnTo>
                <a:lnTo>
                  <a:pt x="256241" y="863600"/>
                </a:lnTo>
                <a:lnTo>
                  <a:pt x="231257" y="901700"/>
                </a:lnTo>
                <a:lnTo>
                  <a:pt x="207555" y="939800"/>
                </a:lnTo>
                <a:lnTo>
                  <a:pt x="185134" y="977900"/>
                </a:lnTo>
                <a:lnTo>
                  <a:pt x="163994" y="1016000"/>
                </a:lnTo>
                <a:lnTo>
                  <a:pt x="144135" y="1054100"/>
                </a:lnTo>
                <a:lnTo>
                  <a:pt x="125558" y="1092200"/>
                </a:lnTo>
                <a:lnTo>
                  <a:pt x="108261" y="1130300"/>
                </a:lnTo>
                <a:lnTo>
                  <a:pt x="92246" y="1168400"/>
                </a:lnTo>
                <a:lnTo>
                  <a:pt x="77513" y="1219200"/>
                </a:lnTo>
                <a:lnTo>
                  <a:pt x="64060" y="1257300"/>
                </a:lnTo>
                <a:lnTo>
                  <a:pt x="51888" y="1295400"/>
                </a:lnTo>
                <a:lnTo>
                  <a:pt x="40998" y="1333500"/>
                </a:lnTo>
                <a:lnTo>
                  <a:pt x="31389" y="1371600"/>
                </a:lnTo>
                <a:lnTo>
                  <a:pt x="23061" y="1422400"/>
                </a:lnTo>
                <a:lnTo>
                  <a:pt x="16015" y="1460500"/>
                </a:lnTo>
                <a:lnTo>
                  <a:pt x="10249" y="1498600"/>
                </a:lnTo>
                <a:lnTo>
                  <a:pt x="5765" y="1536700"/>
                </a:lnTo>
                <a:lnTo>
                  <a:pt x="2562" y="1574800"/>
                </a:lnTo>
                <a:lnTo>
                  <a:pt x="640" y="1625600"/>
                </a:lnTo>
                <a:lnTo>
                  <a:pt x="0" y="1663700"/>
                </a:lnTo>
                <a:lnTo>
                  <a:pt x="640" y="1701800"/>
                </a:lnTo>
                <a:lnTo>
                  <a:pt x="2562" y="1752600"/>
                </a:lnTo>
                <a:lnTo>
                  <a:pt x="5765" y="1790700"/>
                </a:lnTo>
                <a:lnTo>
                  <a:pt x="10249" y="1828800"/>
                </a:lnTo>
                <a:lnTo>
                  <a:pt x="16015" y="1866900"/>
                </a:lnTo>
                <a:lnTo>
                  <a:pt x="23061" y="1905000"/>
                </a:lnTo>
                <a:lnTo>
                  <a:pt x="31389" y="1955800"/>
                </a:lnTo>
                <a:lnTo>
                  <a:pt x="40998" y="1993900"/>
                </a:lnTo>
                <a:lnTo>
                  <a:pt x="51888" y="2032000"/>
                </a:lnTo>
                <a:lnTo>
                  <a:pt x="64060" y="2070100"/>
                </a:lnTo>
                <a:lnTo>
                  <a:pt x="77513" y="2108200"/>
                </a:lnTo>
                <a:lnTo>
                  <a:pt x="92246" y="2159000"/>
                </a:lnTo>
                <a:lnTo>
                  <a:pt x="108261" y="2197100"/>
                </a:lnTo>
                <a:lnTo>
                  <a:pt x="125558" y="2235200"/>
                </a:lnTo>
                <a:lnTo>
                  <a:pt x="144135" y="2273300"/>
                </a:lnTo>
                <a:lnTo>
                  <a:pt x="163994" y="2311400"/>
                </a:lnTo>
                <a:lnTo>
                  <a:pt x="185134" y="2349500"/>
                </a:lnTo>
                <a:lnTo>
                  <a:pt x="207555" y="2387600"/>
                </a:lnTo>
                <a:lnTo>
                  <a:pt x="231257" y="2425700"/>
                </a:lnTo>
                <a:lnTo>
                  <a:pt x="256241" y="2463800"/>
                </a:lnTo>
                <a:lnTo>
                  <a:pt x="282506" y="2501900"/>
                </a:lnTo>
                <a:lnTo>
                  <a:pt x="310052" y="2540000"/>
                </a:lnTo>
                <a:lnTo>
                  <a:pt x="338879" y="2578100"/>
                </a:lnTo>
                <a:lnTo>
                  <a:pt x="368987" y="2603500"/>
                </a:lnTo>
                <a:lnTo>
                  <a:pt x="400377" y="2641600"/>
                </a:lnTo>
                <a:lnTo>
                  <a:pt x="433047" y="2679700"/>
                </a:lnTo>
                <a:lnTo>
                  <a:pt x="466999" y="2717800"/>
                </a:lnTo>
                <a:lnTo>
                  <a:pt x="502233" y="2743200"/>
                </a:lnTo>
                <a:lnTo>
                  <a:pt x="538747" y="2781300"/>
                </a:lnTo>
                <a:lnTo>
                  <a:pt x="576542" y="2806700"/>
                </a:lnTo>
                <a:lnTo>
                  <a:pt x="615619" y="2844800"/>
                </a:lnTo>
                <a:lnTo>
                  <a:pt x="652710" y="2870200"/>
                </a:lnTo>
                <a:lnTo>
                  <a:pt x="690462" y="2895600"/>
                </a:lnTo>
                <a:lnTo>
                  <a:pt x="728855" y="2933700"/>
                </a:lnTo>
                <a:lnTo>
                  <a:pt x="767869" y="2959100"/>
                </a:lnTo>
                <a:lnTo>
                  <a:pt x="847677" y="3009900"/>
                </a:lnTo>
                <a:lnTo>
                  <a:pt x="888430" y="3022600"/>
                </a:lnTo>
                <a:lnTo>
                  <a:pt x="929723" y="3048000"/>
                </a:lnTo>
                <a:lnTo>
                  <a:pt x="1013844" y="3098800"/>
                </a:lnTo>
                <a:lnTo>
                  <a:pt x="1056632" y="3111500"/>
                </a:lnTo>
                <a:lnTo>
                  <a:pt x="1099878" y="3136900"/>
                </a:lnTo>
                <a:lnTo>
                  <a:pt x="1187662" y="3162300"/>
                </a:lnTo>
                <a:lnTo>
                  <a:pt x="1232160" y="3187700"/>
                </a:lnTo>
                <a:lnTo>
                  <a:pt x="1599981" y="3289300"/>
                </a:lnTo>
                <a:lnTo>
                  <a:pt x="2603718" y="3289300"/>
                </a:lnTo>
                <a:lnTo>
                  <a:pt x="2971539" y="3187700"/>
                </a:lnTo>
                <a:lnTo>
                  <a:pt x="3016037" y="3162300"/>
                </a:lnTo>
                <a:lnTo>
                  <a:pt x="3103821" y="3136900"/>
                </a:lnTo>
                <a:lnTo>
                  <a:pt x="3147067" y="3111500"/>
                </a:lnTo>
                <a:lnTo>
                  <a:pt x="3189855" y="3098800"/>
                </a:lnTo>
                <a:lnTo>
                  <a:pt x="3273976" y="3048000"/>
                </a:lnTo>
                <a:lnTo>
                  <a:pt x="3315269" y="3022600"/>
                </a:lnTo>
                <a:lnTo>
                  <a:pt x="3356022" y="3009900"/>
                </a:lnTo>
                <a:lnTo>
                  <a:pt x="3435830" y="2959100"/>
                </a:lnTo>
                <a:lnTo>
                  <a:pt x="3474844" y="2933700"/>
                </a:lnTo>
                <a:lnTo>
                  <a:pt x="3513237" y="2895600"/>
                </a:lnTo>
                <a:lnTo>
                  <a:pt x="3550989" y="2870200"/>
                </a:lnTo>
                <a:lnTo>
                  <a:pt x="3588080" y="2844800"/>
                </a:lnTo>
                <a:lnTo>
                  <a:pt x="3627157" y="2806700"/>
                </a:lnTo>
                <a:lnTo>
                  <a:pt x="3664952" y="2781300"/>
                </a:lnTo>
                <a:lnTo>
                  <a:pt x="3701466" y="2743200"/>
                </a:lnTo>
                <a:lnTo>
                  <a:pt x="3736700" y="2717800"/>
                </a:lnTo>
                <a:lnTo>
                  <a:pt x="3770652" y="2679700"/>
                </a:lnTo>
                <a:lnTo>
                  <a:pt x="3803322" y="2641600"/>
                </a:lnTo>
                <a:lnTo>
                  <a:pt x="3834712" y="2603500"/>
                </a:lnTo>
                <a:lnTo>
                  <a:pt x="3864820" y="2578100"/>
                </a:lnTo>
                <a:lnTo>
                  <a:pt x="3893647" y="2540000"/>
                </a:lnTo>
                <a:lnTo>
                  <a:pt x="3921193" y="2501900"/>
                </a:lnTo>
                <a:lnTo>
                  <a:pt x="3947458" y="2463800"/>
                </a:lnTo>
                <a:lnTo>
                  <a:pt x="3972442" y="2425700"/>
                </a:lnTo>
                <a:lnTo>
                  <a:pt x="3996144" y="2387600"/>
                </a:lnTo>
                <a:lnTo>
                  <a:pt x="4018565" y="2349500"/>
                </a:lnTo>
                <a:lnTo>
                  <a:pt x="4039705" y="2311400"/>
                </a:lnTo>
                <a:lnTo>
                  <a:pt x="4059564" y="2273300"/>
                </a:lnTo>
                <a:lnTo>
                  <a:pt x="4078141" y="2235200"/>
                </a:lnTo>
                <a:lnTo>
                  <a:pt x="4095438" y="2197100"/>
                </a:lnTo>
                <a:lnTo>
                  <a:pt x="4111453" y="2159000"/>
                </a:lnTo>
                <a:lnTo>
                  <a:pt x="4126186" y="2108200"/>
                </a:lnTo>
                <a:lnTo>
                  <a:pt x="4139639" y="2070100"/>
                </a:lnTo>
                <a:lnTo>
                  <a:pt x="4151811" y="2032000"/>
                </a:lnTo>
                <a:lnTo>
                  <a:pt x="4162701" y="1993900"/>
                </a:lnTo>
                <a:lnTo>
                  <a:pt x="4172310" y="1955800"/>
                </a:lnTo>
                <a:lnTo>
                  <a:pt x="4180638" y="1905000"/>
                </a:lnTo>
                <a:lnTo>
                  <a:pt x="4187684" y="1866900"/>
                </a:lnTo>
                <a:lnTo>
                  <a:pt x="4193450" y="1828800"/>
                </a:lnTo>
                <a:lnTo>
                  <a:pt x="4197934" y="1790700"/>
                </a:lnTo>
                <a:lnTo>
                  <a:pt x="4201137" y="1752600"/>
                </a:lnTo>
                <a:lnTo>
                  <a:pt x="4203059" y="1701800"/>
                </a:lnTo>
                <a:lnTo>
                  <a:pt x="4203700" y="1663700"/>
                </a:lnTo>
                <a:lnTo>
                  <a:pt x="4203059" y="1625600"/>
                </a:lnTo>
                <a:lnTo>
                  <a:pt x="4201137" y="1574800"/>
                </a:lnTo>
                <a:lnTo>
                  <a:pt x="4197934" y="1536700"/>
                </a:lnTo>
                <a:lnTo>
                  <a:pt x="4193450" y="1498600"/>
                </a:lnTo>
                <a:lnTo>
                  <a:pt x="4187684" y="1460500"/>
                </a:lnTo>
                <a:lnTo>
                  <a:pt x="4180638" y="1422400"/>
                </a:lnTo>
                <a:lnTo>
                  <a:pt x="4172310" y="1371600"/>
                </a:lnTo>
                <a:lnTo>
                  <a:pt x="4162701" y="1333500"/>
                </a:lnTo>
                <a:lnTo>
                  <a:pt x="4151811" y="1295400"/>
                </a:lnTo>
                <a:lnTo>
                  <a:pt x="4139639" y="1257300"/>
                </a:lnTo>
                <a:lnTo>
                  <a:pt x="4126186" y="1219200"/>
                </a:lnTo>
                <a:lnTo>
                  <a:pt x="4111453" y="1168400"/>
                </a:lnTo>
                <a:lnTo>
                  <a:pt x="4095438" y="1130300"/>
                </a:lnTo>
                <a:lnTo>
                  <a:pt x="4078141" y="1092200"/>
                </a:lnTo>
                <a:lnTo>
                  <a:pt x="4059564" y="1054100"/>
                </a:lnTo>
                <a:lnTo>
                  <a:pt x="4039705" y="1016000"/>
                </a:lnTo>
                <a:lnTo>
                  <a:pt x="4018565" y="977900"/>
                </a:lnTo>
                <a:lnTo>
                  <a:pt x="3996144" y="939800"/>
                </a:lnTo>
                <a:lnTo>
                  <a:pt x="3972442" y="901700"/>
                </a:lnTo>
                <a:lnTo>
                  <a:pt x="3947458" y="863600"/>
                </a:lnTo>
                <a:lnTo>
                  <a:pt x="3921193" y="825500"/>
                </a:lnTo>
                <a:lnTo>
                  <a:pt x="3893647" y="787400"/>
                </a:lnTo>
                <a:lnTo>
                  <a:pt x="3864820" y="749300"/>
                </a:lnTo>
                <a:lnTo>
                  <a:pt x="3834712" y="723900"/>
                </a:lnTo>
                <a:lnTo>
                  <a:pt x="3803322" y="685800"/>
                </a:lnTo>
                <a:lnTo>
                  <a:pt x="3770652" y="647700"/>
                </a:lnTo>
                <a:lnTo>
                  <a:pt x="3736700" y="609600"/>
                </a:lnTo>
                <a:lnTo>
                  <a:pt x="3701466" y="584200"/>
                </a:lnTo>
                <a:lnTo>
                  <a:pt x="3664952" y="546100"/>
                </a:lnTo>
                <a:lnTo>
                  <a:pt x="3627157" y="520700"/>
                </a:lnTo>
                <a:lnTo>
                  <a:pt x="3588080" y="482600"/>
                </a:lnTo>
                <a:lnTo>
                  <a:pt x="3550989" y="457200"/>
                </a:lnTo>
                <a:lnTo>
                  <a:pt x="3513237" y="431800"/>
                </a:lnTo>
                <a:lnTo>
                  <a:pt x="3474844" y="393700"/>
                </a:lnTo>
                <a:lnTo>
                  <a:pt x="3396216" y="342900"/>
                </a:lnTo>
                <a:lnTo>
                  <a:pt x="3356022" y="317500"/>
                </a:lnTo>
                <a:lnTo>
                  <a:pt x="3315269" y="304800"/>
                </a:lnTo>
                <a:lnTo>
                  <a:pt x="3232165" y="254000"/>
                </a:lnTo>
                <a:lnTo>
                  <a:pt x="3189855" y="228600"/>
                </a:lnTo>
                <a:lnTo>
                  <a:pt x="3147067" y="215900"/>
                </a:lnTo>
                <a:lnTo>
                  <a:pt x="3103821" y="190500"/>
                </a:lnTo>
                <a:lnTo>
                  <a:pt x="3016037" y="165100"/>
                </a:lnTo>
                <a:lnTo>
                  <a:pt x="2971539" y="139700"/>
                </a:lnTo>
                <a:lnTo>
                  <a:pt x="2603718" y="38100"/>
                </a:lnTo>
                <a:close/>
              </a:path>
              <a:path w="4203700" h="3327400">
                <a:moveTo>
                  <a:pt x="2461701" y="12700"/>
                </a:moveTo>
                <a:lnTo>
                  <a:pt x="1741998" y="12700"/>
                </a:lnTo>
                <a:lnTo>
                  <a:pt x="1647133" y="38100"/>
                </a:lnTo>
                <a:lnTo>
                  <a:pt x="2556566" y="38100"/>
                </a:lnTo>
                <a:lnTo>
                  <a:pt x="2461701" y="12700"/>
                </a:lnTo>
                <a:close/>
              </a:path>
              <a:path w="4203700" h="3327400">
                <a:moveTo>
                  <a:pt x="2318310" y="0"/>
                </a:moveTo>
                <a:lnTo>
                  <a:pt x="1885389" y="0"/>
                </a:lnTo>
                <a:lnTo>
                  <a:pt x="1837474" y="12700"/>
                </a:lnTo>
                <a:lnTo>
                  <a:pt x="2366225" y="12700"/>
                </a:lnTo>
                <a:lnTo>
                  <a:pt x="2318310" y="0"/>
                </a:lnTo>
                <a:close/>
              </a:path>
            </a:pathLst>
          </a:custGeom>
          <a:solidFill>
            <a:srgbClr val="44F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9100" y="4991208"/>
            <a:ext cx="4203700" cy="3340100"/>
          </a:xfrm>
          <a:custGeom>
            <a:avLst/>
            <a:gdLst/>
            <a:ahLst/>
            <a:cxnLst/>
            <a:rect l="l" t="t" r="r" b="b"/>
            <a:pathLst>
              <a:path w="4203700" h="3340100">
                <a:moveTo>
                  <a:pt x="3588080" y="489146"/>
                </a:moveTo>
                <a:lnTo>
                  <a:pt x="3627157" y="521017"/>
                </a:lnTo>
                <a:lnTo>
                  <a:pt x="3664952" y="553500"/>
                </a:lnTo>
                <a:lnTo>
                  <a:pt x="3701466" y="586574"/>
                </a:lnTo>
                <a:lnTo>
                  <a:pt x="3736700" y="620220"/>
                </a:lnTo>
                <a:lnTo>
                  <a:pt x="3770652" y="654417"/>
                </a:lnTo>
                <a:lnTo>
                  <a:pt x="3803322" y="689144"/>
                </a:lnTo>
                <a:lnTo>
                  <a:pt x="3834712" y="724381"/>
                </a:lnTo>
                <a:lnTo>
                  <a:pt x="3864820" y="760108"/>
                </a:lnTo>
                <a:lnTo>
                  <a:pt x="3893647" y="796304"/>
                </a:lnTo>
                <a:lnTo>
                  <a:pt x="3921193" y="832949"/>
                </a:lnTo>
                <a:lnTo>
                  <a:pt x="3947458" y="870023"/>
                </a:lnTo>
                <a:lnTo>
                  <a:pt x="3972442" y="907504"/>
                </a:lnTo>
                <a:lnTo>
                  <a:pt x="3996144" y="945374"/>
                </a:lnTo>
                <a:lnTo>
                  <a:pt x="4018565" y="983610"/>
                </a:lnTo>
                <a:lnTo>
                  <a:pt x="4039705" y="1022194"/>
                </a:lnTo>
                <a:lnTo>
                  <a:pt x="4059564" y="1061103"/>
                </a:lnTo>
                <a:lnTo>
                  <a:pt x="4078141" y="1100319"/>
                </a:lnTo>
                <a:lnTo>
                  <a:pt x="4095438" y="1139821"/>
                </a:lnTo>
                <a:lnTo>
                  <a:pt x="4111453" y="1179588"/>
                </a:lnTo>
                <a:lnTo>
                  <a:pt x="4126186" y="1219599"/>
                </a:lnTo>
                <a:lnTo>
                  <a:pt x="4139639" y="1259835"/>
                </a:lnTo>
                <a:lnTo>
                  <a:pt x="4151811" y="1300275"/>
                </a:lnTo>
                <a:lnTo>
                  <a:pt x="4162701" y="1340899"/>
                </a:lnTo>
                <a:lnTo>
                  <a:pt x="4172310" y="1381686"/>
                </a:lnTo>
                <a:lnTo>
                  <a:pt x="4180638" y="1422616"/>
                </a:lnTo>
                <a:lnTo>
                  <a:pt x="4187684" y="1463668"/>
                </a:lnTo>
                <a:lnTo>
                  <a:pt x="4193450" y="1504822"/>
                </a:lnTo>
                <a:lnTo>
                  <a:pt x="4197934" y="1546058"/>
                </a:lnTo>
                <a:lnTo>
                  <a:pt x="4201137" y="1587355"/>
                </a:lnTo>
                <a:lnTo>
                  <a:pt x="4203059" y="1628692"/>
                </a:lnTo>
                <a:lnTo>
                  <a:pt x="4203700" y="1670051"/>
                </a:lnTo>
                <a:lnTo>
                  <a:pt x="4203059" y="1711409"/>
                </a:lnTo>
                <a:lnTo>
                  <a:pt x="4201137" y="1752747"/>
                </a:lnTo>
                <a:lnTo>
                  <a:pt x="4197934" y="1794043"/>
                </a:lnTo>
                <a:lnTo>
                  <a:pt x="4193450" y="1835279"/>
                </a:lnTo>
                <a:lnTo>
                  <a:pt x="4187684" y="1876433"/>
                </a:lnTo>
                <a:lnTo>
                  <a:pt x="4180638" y="1917485"/>
                </a:lnTo>
                <a:lnTo>
                  <a:pt x="4172310" y="1958415"/>
                </a:lnTo>
                <a:lnTo>
                  <a:pt x="4162701" y="1999202"/>
                </a:lnTo>
                <a:lnTo>
                  <a:pt x="4151811" y="2039825"/>
                </a:lnTo>
                <a:lnTo>
                  <a:pt x="4139639" y="2080265"/>
                </a:lnTo>
                <a:lnTo>
                  <a:pt x="4126186" y="2120501"/>
                </a:lnTo>
                <a:lnTo>
                  <a:pt x="4111453" y="2160512"/>
                </a:lnTo>
                <a:lnTo>
                  <a:pt x="4095438" y="2200279"/>
                </a:lnTo>
                <a:lnTo>
                  <a:pt x="4078141" y="2239780"/>
                </a:lnTo>
                <a:lnTo>
                  <a:pt x="4059564" y="2278996"/>
                </a:lnTo>
                <a:lnTo>
                  <a:pt x="4039705" y="2317905"/>
                </a:lnTo>
                <a:lnTo>
                  <a:pt x="4018565" y="2356489"/>
                </a:lnTo>
                <a:lnTo>
                  <a:pt x="3996144" y="2394725"/>
                </a:lnTo>
                <a:lnTo>
                  <a:pt x="3972442" y="2432594"/>
                </a:lnTo>
                <a:lnTo>
                  <a:pt x="3947458" y="2470075"/>
                </a:lnTo>
                <a:lnTo>
                  <a:pt x="3921193" y="2507148"/>
                </a:lnTo>
                <a:lnTo>
                  <a:pt x="3893647" y="2543793"/>
                </a:lnTo>
                <a:lnTo>
                  <a:pt x="3864820" y="2579989"/>
                </a:lnTo>
                <a:lnTo>
                  <a:pt x="3834712" y="2615715"/>
                </a:lnTo>
                <a:lnTo>
                  <a:pt x="3803322" y="2650952"/>
                </a:lnTo>
                <a:lnTo>
                  <a:pt x="3770652" y="2685679"/>
                </a:lnTo>
                <a:lnTo>
                  <a:pt x="3736700" y="2719875"/>
                </a:lnTo>
                <a:lnTo>
                  <a:pt x="3701466" y="2753520"/>
                </a:lnTo>
                <a:lnTo>
                  <a:pt x="3664952" y="2786594"/>
                </a:lnTo>
                <a:lnTo>
                  <a:pt x="3627157" y="2819076"/>
                </a:lnTo>
                <a:lnTo>
                  <a:pt x="3588080" y="2850946"/>
                </a:lnTo>
                <a:lnTo>
                  <a:pt x="3550989" y="2879713"/>
                </a:lnTo>
                <a:lnTo>
                  <a:pt x="3513237" y="2907608"/>
                </a:lnTo>
                <a:lnTo>
                  <a:pt x="3474844" y="2934632"/>
                </a:lnTo>
                <a:lnTo>
                  <a:pt x="3435830" y="2960784"/>
                </a:lnTo>
                <a:lnTo>
                  <a:pt x="3396216" y="2986064"/>
                </a:lnTo>
                <a:lnTo>
                  <a:pt x="3356022" y="3010472"/>
                </a:lnTo>
                <a:lnTo>
                  <a:pt x="3315269" y="3034009"/>
                </a:lnTo>
                <a:lnTo>
                  <a:pt x="3273976" y="3056673"/>
                </a:lnTo>
                <a:lnTo>
                  <a:pt x="3232165" y="3078467"/>
                </a:lnTo>
                <a:lnTo>
                  <a:pt x="3189855" y="3099388"/>
                </a:lnTo>
                <a:lnTo>
                  <a:pt x="3147067" y="3119438"/>
                </a:lnTo>
                <a:lnTo>
                  <a:pt x="3103821" y="3138616"/>
                </a:lnTo>
                <a:lnTo>
                  <a:pt x="3060137" y="3156922"/>
                </a:lnTo>
                <a:lnTo>
                  <a:pt x="3016037" y="3174356"/>
                </a:lnTo>
                <a:lnTo>
                  <a:pt x="2971539" y="3190919"/>
                </a:lnTo>
                <a:lnTo>
                  <a:pt x="2926665" y="3206610"/>
                </a:lnTo>
                <a:lnTo>
                  <a:pt x="2881436" y="3221430"/>
                </a:lnTo>
                <a:lnTo>
                  <a:pt x="2835870" y="3235377"/>
                </a:lnTo>
                <a:lnTo>
                  <a:pt x="2789989" y="3248453"/>
                </a:lnTo>
                <a:lnTo>
                  <a:pt x="2743813" y="3260657"/>
                </a:lnTo>
                <a:lnTo>
                  <a:pt x="2697362" y="3271990"/>
                </a:lnTo>
                <a:lnTo>
                  <a:pt x="2650657" y="3282450"/>
                </a:lnTo>
                <a:lnTo>
                  <a:pt x="2603718" y="3292039"/>
                </a:lnTo>
                <a:lnTo>
                  <a:pt x="2556565" y="3300757"/>
                </a:lnTo>
                <a:lnTo>
                  <a:pt x="2509219" y="3308602"/>
                </a:lnTo>
                <a:lnTo>
                  <a:pt x="2461700" y="3315576"/>
                </a:lnTo>
                <a:lnTo>
                  <a:pt x="2414029" y="3321678"/>
                </a:lnTo>
                <a:lnTo>
                  <a:pt x="2366225" y="3326908"/>
                </a:lnTo>
                <a:lnTo>
                  <a:pt x="2318309" y="3331267"/>
                </a:lnTo>
                <a:lnTo>
                  <a:pt x="2270302" y="3334754"/>
                </a:lnTo>
                <a:lnTo>
                  <a:pt x="2222224" y="3337369"/>
                </a:lnTo>
                <a:lnTo>
                  <a:pt x="2174094" y="3339112"/>
                </a:lnTo>
                <a:lnTo>
                  <a:pt x="2125934" y="3339984"/>
                </a:lnTo>
                <a:lnTo>
                  <a:pt x="2077764" y="3339984"/>
                </a:lnTo>
                <a:lnTo>
                  <a:pt x="2029604" y="3339112"/>
                </a:lnTo>
                <a:lnTo>
                  <a:pt x="1981475" y="3337369"/>
                </a:lnTo>
                <a:lnTo>
                  <a:pt x="1933396" y="3334754"/>
                </a:lnTo>
                <a:lnTo>
                  <a:pt x="1885389" y="3331267"/>
                </a:lnTo>
                <a:lnTo>
                  <a:pt x="1837473" y="3326908"/>
                </a:lnTo>
                <a:lnTo>
                  <a:pt x="1789669" y="3321678"/>
                </a:lnTo>
                <a:lnTo>
                  <a:pt x="1741998" y="3315576"/>
                </a:lnTo>
                <a:lnTo>
                  <a:pt x="1694479" y="3308602"/>
                </a:lnTo>
                <a:lnTo>
                  <a:pt x="1647133" y="3300757"/>
                </a:lnTo>
                <a:lnTo>
                  <a:pt x="1599980" y="3292039"/>
                </a:lnTo>
                <a:lnTo>
                  <a:pt x="1553041" y="3282450"/>
                </a:lnTo>
                <a:lnTo>
                  <a:pt x="1506336" y="3271990"/>
                </a:lnTo>
                <a:lnTo>
                  <a:pt x="1459885" y="3260657"/>
                </a:lnTo>
                <a:lnTo>
                  <a:pt x="1413709" y="3248453"/>
                </a:lnTo>
                <a:lnTo>
                  <a:pt x="1367828" y="3235377"/>
                </a:lnTo>
                <a:lnTo>
                  <a:pt x="1322262" y="3221430"/>
                </a:lnTo>
                <a:lnTo>
                  <a:pt x="1277032" y="3206610"/>
                </a:lnTo>
                <a:lnTo>
                  <a:pt x="1232159" y="3190919"/>
                </a:lnTo>
                <a:lnTo>
                  <a:pt x="1187661" y="3174356"/>
                </a:lnTo>
                <a:lnTo>
                  <a:pt x="1143561" y="3156922"/>
                </a:lnTo>
                <a:lnTo>
                  <a:pt x="1099877" y="3138616"/>
                </a:lnTo>
                <a:lnTo>
                  <a:pt x="1056631" y="3119438"/>
                </a:lnTo>
                <a:lnTo>
                  <a:pt x="1013843" y="3099388"/>
                </a:lnTo>
                <a:lnTo>
                  <a:pt x="971533" y="3078467"/>
                </a:lnTo>
                <a:lnTo>
                  <a:pt x="929721" y="3056673"/>
                </a:lnTo>
                <a:lnTo>
                  <a:pt x="888428" y="3034009"/>
                </a:lnTo>
                <a:lnTo>
                  <a:pt x="847675" y="3010472"/>
                </a:lnTo>
                <a:lnTo>
                  <a:pt x="807481" y="2986064"/>
                </a:lnTo>
                <a:lnTo>
                  <a:pt x="767867" y="2960784"/>
                </a:lnTo>
                <a:lnTo>
                  <a:pt x="728853" y="2934632"/>
                </a:lnTo>
                <a:lnTo>
                  <a:pt x="690460" y="2907608"/>
                </a:lnTo>
                <a:lnTo>
                  <a:pt x="652708" y="2879713"/>
                </a:lnTo>
                <a:lnTo>
                  <a:pt x="615617" y="2850946"/>
                </a:lnTo>
                <a:lnTo>
                  <a:pt x="576540" y="2819076"/>
                </a:lnTo>
                <a:lnTo>
                  <a:pt x="538745" y="2786594"/>
                </a:lnTo>
                <a:lnTo>
                  <a:pt x="502230" y="2753520"/>
                </a:lnTo>
                <a:lnTo>
                  <a:pt x="466997" y="2719875"/>
                </a:lnTo>
                <a:lnTo>
                  <a:pt x="433046" y="2685679"/>
                </a:lnTo>
                <a:lnTo>
                  <a:pt x="400375" y="2650952"/>
                </a:lnTo>
                <a:lnTo>
                  <a:pt x="368986" y="2615715"/>
                </a:lnTo>
                <a:lnTo>
                  <a:pt x="338877" y="2579989"/>
                </a:lnTo>
                <a:lnTo>
                  <a:pt x="310050" y="2543793"/>
                </a:lnTo>
                <a:lnTo>
                  <a:pt x="282505" y="2507148"/>
                </a:lnTo>
                <a:lnTo>
                  <a:pt x="256240" y="2470075"/>
                </a:lnTo>
                <a:lnTo>
                  <a:pt x="231257" y="2432594"/>
                </a:lnTo>
                <a:lnTo>
                  <a:pt x="207554" y="2394725"/>
                </a:lnTo>
                <a:lnTo>
                  <a:pt x="185133" y="2356489"/>
                </a:lnTo>
                <a:lnTo>
                  <a:pt x="163994" y="2317905"/>
                </a:lnTo>
                <a:lnTo>
                  <a:pt x="144135" y="2278996"/>
                </a:lnTo>
                <a:lnTo>
                  <a:pt x="125557" y="2239780"/>
                </a:lnTo>
                <a:lnTo>
                  <a:pt x="108261" y="2200279"/>
                </a:lnTo>
                <a:lnTo>
                  <a:pt x="92246" y="2160512"/>
                </a:lnTo>
                <a:lnTo>
                  <a:pt x="77512" y="2120501"/>
                </a:lnTo>
                <a:lnTo>
                  <a:pt x="64060" y="2080265"/>
                </a:lnTo>
                <a:lnTo>
                  <a:pt x="51888" y="2039825"/>
                </a:lnTo>
                <a:lnTo>
                  <a:pt x="40998" y="1999202"/>
                </a:lnTo>
                <a:lnTo>
                  <a:pt x="31389" y="1958415"/>
                </a:lnTo>
                <a:lnTo>
                  <a:pt x="23061" y="1917485"/>
                </a:lnTo>
                <a:lnTo>
                  <a:pt x="16015" y="1876433"/>
                </a:lnTo>
                <a:lnTo>
                  <a:pt x="10249" y="1835279"/>
                </a:lnTo>
                <a:lnTo>
                  <a:pt x="5765" y="1794043"/>
                </a:lnTo>
                <a:lnTo>
                  <a:pt x="2562" y="1752747"/>
                </a:lnTo>
                <a:lnTo>
                  <a:pt x="640" y="1711409"/>
                </a:lnTo>
                <a:lnTo>
                  <a:pt x="0" y="1670051"/>
                </a:lnTo>
                <a:lnTo>
                  <a:pt x="640" y="1628692"/>
                </a:lnTo>
                <a:lnTo>
                  <a:pt x="2562" y="1587355"/>
                </a:lnTo>
                <a:lnTo>
                  <a:pt x="5765" y="1546058"/>
                </a:lnTo>
                <a:lnTo>
                  <a:pt x="10249" y="1504822"/>
                </a:lnTo>
                <a:lnTo>
                  <a:pt x="16015" y="1463668"/>
                </a:lnTo>
                <a:lnTo>
                  <a:pt x="23061" y="1422616"/>
                </a:lnTo>
                <a:lnTo>
                  <a:pt x="31389" y="1381686"/>
                </a:lnTo>
                <a:lnTo>
                  <a:pt x="40998" y="1340899"/>
                </a:lnTo>
                <a:lnTo>
                  <a:pt x="51888" y="1300275"/>
                </a:lnTo>
                <a:lnTo>
                  <a:pt x="64060" y="1259835"/>
                </a:lnTo>
                <a:lnTo>
                  <a:pt x="77512" y="1219599"/>
                </a:lnTo>
                <a:lnTo>
                  <a:pt x="92246" y="1179588"/>
                </a:lnTo>
                <a:lnTo>
                  <a:pt x="108261" y="1139821"/>
                </a:lnTo>
                <a:lnTo>
                  <a:pt x="125557" y="1100319"/>
                </a:lnTo>
                <a:lnTo>
                  <a:pt x="144135" y="1061103"/>
                </a:lnTo>
                <a:lnTo>
                  <a:pt x="163994" y="1022194"/>
                </a:lnTo>
                <a:lnTo>
                  <a:pt x="185133" y="983610"/>
                </a:lnTo>
                <a:lnTo>
                  <a:pt x="207554" y="945374"/>
                </a:lnTo>
                <a:lnTo>
                  <a:pt x="231257" y="907504"/>
                </a:lnTo>
                <a:lnTo>
                  <a:pt x="256240" y="870023"/>
                </a:lnTo>
                <a:lnTo>
                  <a:pt x="282505" y="832949"/>
                </a:lnTo>
                <a:lnTo>
                  <a:pt x="310050" y="796304"/>
                </a:lnTo>
                <a:lnTo>
                  <a:pt x="338877" y="760108"/>
                </a:lnTo>
                <a:lnTo>
                  <a:pt x="368986" y="724381"/>
                </a:lnTo>
                <a:lnTo>
                  <a:pt x="400375" y="689144"/>
                </a:lnTo>
                <a:lnTo>
                  <a:pt x="433046" y="654417"/>
                </a:lnTo>
                <a:lnTo>
                  <a:pt x="466997" y="620220"/>
                </a:lnTo>
                <a:lnTo>
                  <a:pt x="502230" y="586574"/>
                </a:lnTo>
                <a:lnTo>
                  <a:pt x="538745" y="553500"/>
                </a:lnTo>
                <a:lnTo>
                  <a:pt x="576540" y="521017"/>
                </a:lnTo>
                <a:lnTo>
                  <a:pt x="615617" y="489146"/>
                </a:lnTo>
                <a:lnTo>
                  <a:pt x="652708" y="460379"/>
                </a:lnTo>
                <a:lnTo>
                  <a:pt x="690460" y="432484"/>
                </a:lnTo>
                <a:lnTo>
                  <a:pt x="728853" y="405461"/>
                </a:lnTo>
                <a:lnTo>
                  <a:pt x="767867" y="379309"/>
                </a:lnTo>
                <a:lnTo>
                  <a:pt x="807481" y="354029"/>
                </a:lnTo>
                <a:lnTo>
                  <a:pt x="847675" y="329621"/>
                </a:lnTo>
                <a:lnTo>
                  <a:pt x="888428" y="306084"/>
                </a:lnTo>
                <a:lnTo>
                  <a:pt x="929721" y="283419"/>
                </a:lnTo>
                <a:lnTo>
                  <a:pt x="971533" y="261626"/>
                </a:lnTo>
                <a:lnTo>
                  <a:pt x="1013843" y="240705"/>
                </a:lnTo>
                <a:lnTo>
                  <a:pt x="1056631" y="220655"/>
                </a:lnTo>
                <a:lnTo>
                  <a:pt x="1099877" y="201477"/>
                </a:lnTo>
                <a:lnTo>
                  <a:pt x="1143561" y="183171"/>
                </a:lnTo>
                <a:lnTo>
                  <a:pt x="1187661" y="165736"/>
                </a:lnTo>
                <a:lnTo>
                  <a:pt x="1232159" y="149173"/>
                </a:lnTo>
                <a:lnTo>
                  <a:pt x="1277032" y="133482"/>
                </a:lnTo>
                <a:lnTo>
                  <a:pt x="1322262" y="118663"/>
                </a:lnTo>
                <a:lnTo>
                  <a:pt x="1367828" y="104715"/>
                </a:lnTo>
                <a:lnTo>
                  <a:pt x="1413709" y="91640"/>
                </a:lnTo>
                <a:lnTo>
                  <a:pt x="1459885" y="79435"/>
                </a:lnTo>
                <a:lnTo>
                  <a:pt x="1506336" y="68103"/>
                </a:lnTo>
                <a:lnTo>
                  <a:pt x="1553041" y="57642"/>
                </a:lnTo>
                <a:lnTo>
                  <a:pt x="1599980" y="48053"/>
                </a:lnTo>
                <a:lnTo>
                  <a:pt x="1647133" y="39336"/>
                </a:lnTo>
                <a:lnTo>
                  <a:pt x="1694479" y="31491"/>
                </a:lnTo>
                <a:lnTo>
                  <a:pt x="1741998" y="24517"/>
                </a:lnTo>
                <a:lnTo>
                  <a:pt x="1789669" y="18415"/>
                </a:lnTo>
                <a:lnTo>
                  <a:pt x="1837473" y="13184"/>
                </a:lnTo>
                <a:lnTo>
                  <a:pt x="1885389" y="8826"/>
                </a:lnTo>
                <a:lnTo>
                  <a:pt x="1933396" y="5339"/>
                </a:lnTo>
                <a:lnTo>
                  <a:pt x="1981475" y="2724"/>
                </a:lnTo>
                <a:lnTo>
                  <a:pt x="2029604" y="980"/>
                </a:lnTo>
                <a:lnTo>
                  <a:pt x="2077764" y="108"/>
                </a:lnTo>
                <a:lnTo>
                  <a:pt x="2125934" y="108"/>
                </a:lnTo>
                <a:lnTo>
                  <a:pt x="2174094" y="980"/>
                </a:lnTo>
                <a:lnTo>
                  <a:pt x="2222224" y="2724"/>
                </a:lnTo>
                <a:lnTo>
                  <a:pt x="2270302" y="5339"/>
                </a:lnTo>
                <a:lnTo>
                  <a:pt x="2318309" y="8826"/>
                </a:lnTo>
                <a:lnTo>
                  <a:pt x="2366225" y="13184"/>
                </a:lnTo>
                <a:lnTo>
                  <a:pt x="2414029" y="18415"/>
                </a:lnTo>
                <a:lnTo>
                  <a:pt x="2461700" y="24517"/>
                </a:lnTo>
                <a:lnTo>
                  <a:pt x="2509219" y="31491"/>
                </a:lnTo>
                <a:lnTo>
                  <a:pt x="2556565" y="39336"/>
                </a:lnTo>
                <a:lnTo>
                  <a:pt x="2603718" y="48053"/>
                </a:lnTo>
                <a:lnTo>
                  <a:pt x="2650657" y="57642"/>
                </a:lnTo>
                <a:lnTo>
                  <a:pt x="2697362" y="68103"/>
                </a:lnTo>
                <a:lnTo>
                  <a:pt x="2743813" y="79435"/>
                </a:lnTo>
                <a:lnTo>
                  <a:pt x="2789989" y="91640"/>
                </a:lnTo>
                <a:lnTo>
                  <a:pt x="2835870" y="104715"/>
                </a:lnTo>
                <a:lnTo>
                  <a:pt x="2881436" y="118663"/>
                </a:lnTo>
                <a:lnTo>
                  <a:pt x="2926665" y="133482"/>
                </a:lnTo>
                <a:lnTo>
                  <a:pt x="2971539" y="149173"/>
                </a:lnTo>
                <a:lnTo>
                  <a:pt x="3016037" y="165736"/>
                </a:lnTo>
                <a:lnTo>
                  <a:pt x="3060137" y="183171"/>
                </a:lnTo>
                <a:lnTo>
                  <a:pt x="3103821" y="201477"/>
                </a:lnTo>
                <a:lnTo>
                  <a:pt x="3147067" y="220655"/>
                </a:lnTo>
                <a:lnTo>
                  <a:pt x="3189855" y="240705"/>
                </a:lnTo>
                <a:lnTo>
                  <a:pt x="3232165" y="261626"/>
                </a:lnTo>
                <a:lnTo>
                  <a:pt x="3273976" y="283419"/>
                </a:lnTo>
                <a:lnTo>
                  <a:pt x="3315269" y="306084"/>
                </a:lnTo>
                <a:lnTo>
                  <a:pt x="3356022" y="329621"/>
                </a:lnTo>
                <a:lnTo>
                  <a:pt x="3396216" y="354029"/>
                </a:lnTo>
                <a:lnTo>
                  <a:pt x="3435830" y="379309"/>
                </a:lnTo>
                <a:lnTo>
                  <a:pt x="3474844" y="405461"/>
                </a:lnTo>
                <a:lnTo>
                  <a:pt x="3513237" y="432484"/>
                </a:lnTo>
                <a:lnTo>
                  <a:pt x="3550989" y="460379"/>
                </a:lnTo>
                <a:lnTo>
                  <a:pt x="3588080" y="4891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8994" y="5310594"/>
            <a:ext cx="2285999" cy="218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7000" y="5308603"/>
            <a:ext cx="2146300" cy="2044700"/>
          </a:xfrm>
          <a:custGeom>
            <a:avLst/>
            <a:gdLst/>
            <a:ahLst/>
            <a:cxnLst/>
            <a:rect l="l" t="t" r="r" b="b"/>
            <a:pathLst>
              <a:path w="2146300" h="2044700">
                <a:moveTo>
                  <a:pt x="1073151" y="0"/>
                </a:moveTo>
                <a:lnTo>
                  <a:pt x="1027389" y="924"/>
                </a:lnTo>
                <a:lnTo>
                  <a:pt x="981693" y="3696"/>
                </a:lnTo>
                <a:lnTo>
                  <a:pt x="936131" y="8317"/>
                </a:lnTo>
                <a:lnTo>
                  <a:pt x="890771" y="14787"/>
                </a:lnTo>
                <a:lnTo>
                  <a:pt x="845678" y="23104"/>
                </a:lnTo>
                <a:lnTo>
                  <a:pt x="800920" y="33270"/>
                </a:lnTo>
                <a:lnTo>
                  <a:pt x="756564" y="45285"/>
                </a:lnTo>
                <a:lnTo>
                  <a:pt x="712677" y="59148"/>
                </a:lnTo>
                <a:lnTo>
                  <a:pt x="669326" y="74859"/>
                </a:lnTo>
                <a:lnTo>
                  <a:pt x="626577" y="92418"/>
                </a:lnTo>
                <a:lnTo>
                  <a:pt x="584498" y="111826"/>
                </a:lnTo>
                <a:lnTo>
                  <a:pt x="543156" y="133083"/>
                </a:lnTo>
                <a:lnTo>
                  <a:pt x="502618" y="156188"/>
                </a:lnTo>
                <a:lnTo>
                  <a:pt x="462950" y="181141"/>
                </a:lnTo>
                <a:lnTo>
                  <a:pt x="424220" y="207942"/>
                </a:lnTo>
                <a:lnTo>
                  <a:pt x="386494" y="236592"/>
                </a:lnTo>
                <a:lnTo>
                  <a:pt x="349840" y="267090"/>
                </a:lnTo>
                <a:lnTo>
                  <a:pt x="314325" y="299437"/>
                </a:lnTo>
                <a:lnTo>
                  <a:pt x="280370" y="333271"/>
                </a:lnTo>
                <a:lnTo>
                  <a:pt x="248355" y="368190"/>
                </a:lnTo>
                <a:lnTo>
                  <a:pt x="218281" y="404130"/>
                </a:lnTo>
                <a:lnTo>
                  <a:pt x="190147" y="441027"/>
                </a:lnTo>
                <a:lnTo>
                  <a:pt x="163953" y="478818"/>
                </a:lnTo>
                <a:lnTo>
                  <a:pt x="139700" y="517437"/>
                </a:lnTo>
                <a:lnTo>
                  <a:pt x="117386" y="556823"/>
                </a:lnTo>
                <a:lnTo>
                  <a:pt x="97013" y="596910"/>
                </a:lnTo>
                <a:lnTo>
                  <a:pt x="78581" y="637635"/>
                </a:lnTo>
                <a:lnTo>
                  <a:pt x="62088" y="678935"/>
                </a:lnTo>
                <a:lnTo>
                  <a:pt x="47536" y="720745"/>
                </a:lnTo>
                <a:lnTo>
                  <a:pt x="34925" y="763001"/>
                </a:lnTo>
                <a:lnTo>
                  <a:pt x="24253" y="805640"/>
                </a:lnTo>
                <a:lnTo>
                  <a:pt x="15522" y="848599"/>
                </a:lnTo>
                <a:lnTo>
                  <a:pt x="8731" y="891812"/>
                </a:lnTo>
                <a:lnTo>
                  <a:pt x="3880" y="935217"/>
                </a:lnTo>
                <a:lnTo>
                  <a:pt x="970" y="978750"/>
                </a:lnTo>
                <a:lnTo>
                  <a:pt x="0" y="1022346"/>
                </a:lnTo>
                <a:lnTo>
                  <a:pt x="970" y="1065943"/>
                </a:lnTo>
                <a:lnTo>
                  <a:pt x="3880" y="1109475"/>
                </a:lnTo>
                <a:lnTo>
                  <a:pt x="8731" y="1152880"/>
                </a:lnTo>
                <a:lnTo>
                  <a:pt x="15522" y="1196094"/>
                </a:lnTo>
                <a:lnTo>
                  <a:pt x="24253" y="1239052"/>
                </a:lnTo>
                <a:lnTo>
                  <a:pt x="34925" y="1281692"/>
                </a:lnTo>
                <a:lnTo>
                  <a:pt x="47536" y="1323948"/>
                </a:lnTo>
                <a:lnTo>
                  <a:pt x="62088" y="1365758"/>
                </a:lnTo>
                <a:lnTo>
                  <a:pt x="78581" y="1407058"/>
                </a:lnTo>
                <a:lnTo>
                  <a:pt x="97013" y="1447783"/>
                </a:lnTo>
                <a:lnTo>
                  <a:pt x="117386" y="1487870"/>
                </a:lnTo>
                <a:lnTo>
                  <a:pt x="139700" y="1527255"/>
                </a:lnTo>
                <a:lnTo>
                  <a:pt x="163953" y="1565875"/>
                </a:lnTo>
                <a:lnTo>
                  <a:pt x="190147" y="1603665"/>
                </a:lnTo>
                <a:lnTo>
                  <a:pt x="218281" y="1640562"/>
                </a:lnTo>
                <a:lnTo>
                  <a:pt x="248355" y="1676502"/>
                </a:lnTo>
                <a:lnTo>
                  <a:pt x="280370" y="1711421"/>
                </a:lnTo>
                <a:lnTo>
                  <a:pt x="314325" y="1745256"/>
                </a:lnTo>
                <a:lnTo>
                  <a:pt x="349840" y="1777602"/>
                </a:lnTo>
                <a:lnTo>
                  <a:pt x="386494" y="1808101"/>
                </a:lnTo>
                <a:lnTo>
                  <a:pt x="424220" y="1836750"/>
                </a:lnTo>
                <a:lnTo>
                  <a:pt x="462950" y="1863552"/>
                </a:lnTo>
                <a:lnTo>
                  <a:pt x="502618" y="1888505"/>
                </a:lnTo>
                <a:lnTo>
                  <a:pt x="543156" y="1911610"/>
                </a:lnTo>
                <a:lnTo>
                  <a:pt x="584498" y="1932866"/>
                </a:lnTo>
                <a:lnTo>
                  <a:pt x="626577" y="1952274"/>
                </a:lnTo>
                <a:lnTo>
                  <a:pt x="669326" y="1969834"/>
                </a:lnTo>
                <a:lnTo>
                  <a:pt x="712677" y="1985545"/>
                </a:lnTo>
                <a:lnTo>
                  <a:pt x="756564" y="1999408"/>
                </a:lnTo>
                <a:lnTo>
                  <a:pt x="800920" y="2011422"/>
                </a:lnTo>
                <a:lnTo>
                  <a:pt x="845678" y="2021588"/>
                </a:lnTo>
                <a:lnTo>
                  <a:pt x="890771" y="2029906"/>
                </a:lnTo>
                <a:lnTo>
                  <a:pt x="936131" y="2036375"/>
                </a:lnTo>
                <a:lnTo>
                  <a:pt x="981693" y="2040996"/>
                </a:lnTo>
                <a:lnTo>
                  <a:pt x="1027389" y="2043769"/>
                </a:lnTo>
                <a:lnTo>
                  <a:pt x="1073151" y="2044693"/>
                </a:lnTo>
                <a:lnTo>
                  <a:pt x="1118914" y="2043769"/>
                </a:lnTo>
                <a:lnTo>
                  <a:pt x="1164609" y="2040996"/>
                </a:lnTo>
                <a:lnTo>
                  <a:pt x="1210171" y="2036375"/>
                </a:lnTo>
                <a:lnTo>
                  <a:pt x="1255532" y="2029906"/>
                </a:lnTo>
                <a:lnTo>
                  <a:pt x="1300625" y="2021588"/>
                </a:lnTo>
                <a:lnTo>
                  <a:pt x="1345383" y="2011422"/>
                </a:lnTo>
                <a:lnTo>
                  <a:pt x="1389739" y="1999408"/>
                </a:lnTo>
                <a:lnTo>
                  <a:pt x="1433627" y="1985545"/>
                </a:lnTo>
                <a:lnTo>
                  <a:pt x="1476979" y="1969834"/>
                </a:lnTo>
                <a:lnTo>
                  <a:pt x="1519728" y="1952274"/>
                </a:lnTo>
                <a:lnTo>
                  <a:pt x="1561807" y="1932866"/>
                </a:lnTo>
                <a:lnTo>
                  <a:pt x="1603150" y="1911610"/>
                </a:lnTo>
                <a:lnTo>
                  <a:pt x="1643689" y="1888505"/>
                </a:lnTo>
                <a:lnTo>
                  <a:pt x="1683358" y="1863552"/>
                </a:lnTo>
                <a:lnTo>
                  <a:pt x="1722089" y="1836750"/>
                </a:lnTo>
                <a:lnTo>
                  <a:pt x="1759816" y="1808101"/>
                </a:lnTo>
                <a:lnTo>
                  <a:pt x="1796471" y="1777602"/>
                </a:lnTo>
                <a:lnTo>
                  <a:pt x="1831987" y="1745256"/>
                </a:lnTo>
                <a:lnTo>
                  <a:pt x="1865941" y="1711421"/>
                </a:lnTo>
                <a:lnTo>
                  <a:pt x="1897955" y="1676502"/>
                </a:lnTo>
                <a:lnTo>
                  <a:pt x="1928028" y="1640562"/>
                </a:lnTo>
                <a:lnTo>
                  <a:pt x="1956161" y="1603665"/>
                </a:lnTo>
                <a:lnTo>
                  <a:pt x="1982354" y="1565875"/>
                </a:lnTo>
                <a:lnTo>
                  <a:pt x="2006607" y="1527255"/>
                </a:lnTo>
                <a:lnTo>
                  <a:pt x="2028919" y="1487870"/>
                </a:lnTo>
                <a:lnTo>
                  <a:pt x="2049292" y="1447783"/>
                </a:lnTo>
                <a:lnTo>
                  <a:pt x="2067724" y="1407058"/>
                </a:lnTo>
                <a:lnTo>
                  <a:pt x="2084216" y="1365758"/>
                </a:lnTo>
                <a:lnTo>
                  <a:pt x="2098767" y="1323948"/>
                </a:lnTo>
                <a:lnTo>
                  <a:pt x="2111379" y="1281692"/>
                </a:lnTo>
                <a:lnTo>
                  <a:pt x="2122050" y="1239052"/>
                </a:lnTo>
                <a:lnTo>
                  <a:pt x="2130781" y="1196094"/>
                </a:lnTo>
                <a:lnTo>
                  <a:pt x="2137572" y="1152880"/>
                </a:lnTo>
                <a:lnTo>
                  <a:pt x="2142422" y="1109475"/>
                </a:lnTo>
                <a:lnTo>
                  <a:pt x="2145333" y="1065943"/>
                </a:lnTo>
                <a:lnTo>
                  <a:pt x="2146303" y="1022346"/>
                </a:lnTo>
                <a:lnTo>
                  <a:pt x="2145333" y="978750"/>
                </a:lnTo>
                <a:lnTo>
                  <a:pt x="2142422" y="935217"/>
                </a:lnTo>
                <a:lnTo>
                  <a:pt x="2137572" y="891812"/>
                </a:lnTo>
                <a:lnTo>
                  <a:pt x="2130781" y="848599"/>
                </a:lnTo>
                <a:lnTo>
                  <a:pt x="2122050" y="805640"/>
                </a:lnTo>
                <a:lnTo>
                  <a:pt x="2111379" y="763001"/>
                </a:lnTo>
                <a:lnTo>
                  <a:pt x="2098767" y="720745"/>
                </a:lnTo>
                <a:lnTo>
                  <a:pt x="2084216" y="678935"/>
                </a:lnTo>
                <a:lnTo>
                  <a:pt x="2067724" y="637635"/>
                </a:lnTo>
                <a:lnTo>
                  <a:pt x="2049292" y="596910"/>
                </a:lnTo>
                <a:lnTo>
                  <a:pt x="2028919" y="556823"/>
                </a:lnTo>
                <a:lnTo>
                  <a:pt x="2006607" y="517437"/>
                </a:lnTo>
                <a:lnTo>
                  <a:pt x="1982354" y="478818"/>
                </a:lnTo>
                <a:lnTo>
                  <a:pt x="1956161" y="441027"/>
                </a:lnTo>
                <a:lnTo>
                  <a:pt x="1928028" y="404130"/>
                </a:lnTo>
                <a:lnTo>
                  <a:pt x="1897955" y="368190"/>
                </a:lnTo>
                <a:lnTo>
                  <a:pt x="1865941" y="333271"/>
                </a:lnTo>
                <a:lnTo>
                  <a:pt x="1831987" y="299437"/>
                </a:lnTo>
                <a:lnTo>
                  <a:pt x="1796471" y="267090"/>
                </a:lnTo>
                <a:lnTo>
                  <a:pt x="1759816" y="236592"/>
                </a:lnTo>
                <a:lnTo>
                  <a:pt x="1722089" y="207942"/>
                </a:lnTo>
                <a:lnTo>
                  <a:pt x="1683358" y="181141"/>
                </a:lnTo>
                <a:lnTo>
                  <a:pt x="1643689" y="156188"/>
                </a:lnTo>
                <a:lnTo>
                  <a:pt x="1603150" y="133083"/>
                </a:lnTo>
                <a:lnTo>
                  <a:pt x="1561807" y="111826"/>
                </a:lnTo>
                <a:lnTo>
                  <a:pt x="1519728" y="92418"/>
                </a:lnTo>
                <a:lnTo>
                  <a:pt x="1476979" y="74859"/>
                </a:lnTo>
                <a:lnTo>
                  <a:pt x="1433627" y="59148"/>
                </a:lnTo>
                <a:lnTo>
                  <a:pt x="1389739" y="45285"/>
                </a:lnTo>
                <a:lnTo>
                  <a:pt x="1345383" y="33270"/>
                </a:lnTo>
                <a:lnTo>
                  <a:pt x="1300625" y="23104"/>
                </a:lnTo>
                <a:lnTo>
                  <a:pt x="1255532" y="14787"/>
                </a:lnTo>
                <a:lnTo>
                  <a:pt x="1210171" y="8317"/>
                </a:lnTo>
                <a:lnTo>
                  <a:pt x="1164609" y="3696"/>
                </a:lnTo>
                <a:lnTo>
                  <a:pt x="1118914" y="924"/>
                </a:lnTo>
                <a:lnTo>
                  <a:pt x="1073151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07000" y="5308600"/>
            <a:ext cx="2146300" cy="2044700"/>
          </a:xfrm>
          <a:custGeom>
            <a:avLst/>
            <a:gdLst/>
            <a:ahLst/>
            <a:cxnLst/>
            <a:rect l="l" t="t" r="r" b="b"/>
            <a:pathLst>
              <a:path w="2146300" h="2044700">
                <a:moveTo>
                  <a:pt x="1831975" y="299439"/>
                </a:moveTo>
                <a:lnTo>
                  <a:pt x="1865929" y="333273"/>
                </a:lnTo>
                <a:lnTo>
                  <a:pt x="1897944" y="368193"/>
                </a:lnTo>
                <a:lnTo>
                  <a:pt x="1928018" y="404133"/>
                </a:lnTo>
                <a:lnTo>
                  <a:pt x="1956152" y="441030"/>
                </a:lnTo>
                <a:lnTo>
                  <a:pt x="1982346" y="478820"/>
                </a:lnTo>
                <a:lnTo>
                  <a:pt x="2006600" y="517440"/>
                </a:lnTo>
                <a:lnTo>
                  <a:pt x="2028913" y="556826"/>
                </a:lnTo>
                <a:lnTo>
                  <a:pt x="2049286" y="596913"/>
                </a:lnTo>
                <a:lnTo>
                  <a:pt x="2067718" y="637638"/>
                </a:lnTo>
                <a:lnTo>
                  <a:pt x="2084211" y="678938"/>
                </a:lnTo>
                <a:lnTo>
                  <a:pt x="2098763" y="720748"/>
                </a:lnTo>
                <a:lnTo>
                  <a:pt x="2111375" y="763004"/>
                </a:lnTo>
                <a:lnTo>
                  <a:pt x="2122046" y="805644"/>
                </a:lnTo>
                <a:lnTo>
                  <a:pt x="2130777" y="848602"/>
                </a:lnTo>
                <a:lnTo>
                  <a:pt x="2137568" y="891816"/>
                </a:lnTo>
                <a:lnTo>
                  <a:pt x="2142419" y="935221"/>
                </a:lnTo>
                <a:lnTo>
                  <a:pt x="2145329" y="978753"/>
                </a:lnTo>
                <a:lnTo>
                  <a:pt x="2146300" y="1022350"/>
                </a:lnTo>
                <a:lnTo>
                  <a:pt x="2145329" y="1065946"/>
                </a:lnTo>
                <a:lnTo>
                  <a:pt x="2142419" y="1109479"/>
                </a:lnTo>
                <a:lnTo>
                  <a:pt x="2137568" y="1152884"/>
                </a:lnTo>
                <a:lnTo>
                  <a:pt x="2130777" y="1196097"/>
                </a:lnTo>
                <a:lnTo>
                  <a:pt x="2122046" y="1239056"/>
                </a:lnTo>
                <a:lnTo>
                  <a:pt x="2111375" y="1281695"/>
                </a:lnTo>
                <a:lnTo>
                  <a:pt x="2098763" y="1323952"/>
                </a:lnTo>
                <a:lnTo>
                  <a:pt x="2084211" y="1365761"/>
                </a:lnTo>
                <a:lnTo>
                  <a:pt x="2067718" y="1407061"/>
                </a:lnTo>
                <a:lnTo>
                  <a:pt x="2049286" y="1447786"/>
                </a:lnTo>
                <a:lnTo>
                  <a:pt x="2028913" y="1487873"/>
                </a:lnTo>
                <a:lnTo>
                  <a:pt x="2006600" y="1527259"/>
                </a:lnTo>
                <a:lnTo>
                  <a:pt x="1982346" y="1565878"/>
                </a:lnTo>
                <a:lnTo>
                  <a:pt x="1956152" y="1603668"/>
                </a:lnTo>
                <a:lnTo>
                  <a:pt x="1928018" y="1640565"/>
                </a:lnTo>
                <a:lnTo>
                  <a:pt x="1897944" y="1676505"/>
                </a:lnTo>
                <a:lnTo>
                  <a:pt x="1865929" y="1711424"/>
                </a:lnTo>
                <a:lnTo>
                  <a:pt x="1831975" y="1745259"/>
                </a:lnTo>
                <a:lnTo>
                  <a:pt x="1796459" y="1777606"/>
                </a:lnTo>
                <a:lnTo>
                  <a:pt x="1759805" y="1808104"/>
                </a:lnTo>
                <a:lnTo>
                  <a:pt x="1722079" y="1836754"/>
                </a:lnTo>
                <a:lnTo>
                  <a:pt x="1683349" y="1863555"/>
                </a:lnTo>
                <a:lnTo>
                  <a:pt x="1643681" y="1888508"/>
                </a:lnTo>
                <a:lnTo>
                  <a:pt x="1603143" y="1911613"/>
                </a:lnTo>
                <a:lnTo>
                  <a:pt x="1561800" y="1932869"/>
                </a:lnTo>
                <a:lnTo>
                  <a:pt x="1519722" y="1952277"/>
                </a:lnTo>
                <a:lnTo>
                  <a:pt x="1476973" y="1969837"/>
                </a:lnTo>
                <a:lnTo>
                  <a:pt x="1433622" y="1985548"/>
                </a:lnTo>
                <a:lnTo>
                  <a:pt x="1389734" y="1999411"/>
                </a:lnTo>
                <a:lnTo>
                  <a:pt x="1345378" y="2011426"/>
                </a:lnTo>
                <a:lnTo>
                  <a:pt x="1300621" y="2021592"/>
                </a:lnTo>
                <a:lnTo>
                  <a:pt x="1255528" y="2029909"/>
                </a:lnTo>
                <a:lnTo>
                  <a:pt x="1210167" y="2036379"/>
                </a:lnTo>
                <a:lnTo>
                  <a:pt x="1164606" y="2041000"/>
                </a:lnTo>
                <a:lnTo>
                  <a:pt x="1118910" y="2043772"/>
                </a:lnTo>
                <a:lnTo>
                  <a:pt x="1073148" y="2044696"/>
                </a:lnTo>
                <a:lnTo>
                  <a:pt x="1027385" y="2043772"/>
                </a:lnTo>
                <a:lnTo>
                  <a:pt x="981690" y="2041000"/>
                </a:lnTo>
                <a:lnTo>
                  <a:pt x="936128" y="2036379"/>
                </a:lnTo>
                <a:lnTo>
                  <a:pt x="890768" y="2029909"/>
                </a:lnTo>
                <a:lnTo>
                  <a:pt x="845675" y="2021592"/>
                </a:lnTo>
                <a:lnTo>
                  <a:pt x="800917" y="2011426"/>
                </a:lnTo>
                <a:lnTo>
                  <a:pt x="756561" y="1999411"/>
                </a:lnTo>
                <a:lnTo>
                  <a:pt x="712673" y="1985548"/>
                </a:lnTo>
                <a:lnTo>
                  <a:pt x="669322" y="1969837"/>
                </a:lnTo>
                <a:lnTo>
                  <a:pt x="626573" y="1952277"/>
                </a:lnTo>
                <a:lnTo>
                  <a:pt x="584494" y="1932869"/>
                </a:lnTo>
                <a:lnTo>
                  <a:pt x="543152" y="1911613"/>
                </a:lnTo>
                <a:lnTo>
                  <a:pt x="502613" y="1888508"/>
                </a:lnTo>
                <a:lnTo>
                  <a:pt x="462945" y="1863555"/>
                </a:lnTo>
                <a:lnTo>
                  <a:pt x="424214" y="1836754"/>
                </a:lnTo>
                <a:lnTo>
                  <a:pt x="386488" y="1808104"/>
                </a:lnTo>
                <a:lnTo>
                  <a:pt x="349834" y="1777606"/>
                </a:lnTo>
                <a:lnTo>
                  <a:pt x="314318" y="1745259"/>
                </a:lnTo>
                <a:lnTo>
                  <a:pt x="280364" y="1711424"/>
                </a:lnTo>
                <a:lnTo>
                  <a:pt x="248350" y="1676505"/>
                </a:lnTo>
                <a:lnTo>
                  <a:pt x="218276" y="1640565"/>
                </a:lnTo>
                <a:lnTo>
                  <a:pt x="190143" y="1603668"/>
                </a:lnTo>
                <a:lnTo>
                  <a:pt x="163950" y="1565878"/>
                </a:lnTo>
                <a:lnTo>
                  <a:pt x="139697" y="1527259"/>
                </a:lnTo>
                <a:lnTo>
                  <a:pt x="117384" y="1487873"/>
                </a:lnTo>
                <a:lnTo>
                  <a:pt x="97012" y="1447786"/>
                </a:lnTo>
                <a:lnTo>
                  <a:pt x="78579" y="1407061"/>
                </a:lnTo>
                <a:lnTo>
                  <a:pt x="62087" y="1365761"/>
                </a:lnTo>
                <a:lnTo>
                  <a:pt x="47535" y="1323952"/>
                </a:lnTo>
                <a:lnTo>
                  <a:pt x="34924" y="1281695"/>
                </a:lnTo>
                <a:lnTo>
                  <a:pt x="24253" y="1239056"/>
                </a:lnTo>
                <a:lnTo>
                  <a:pt x="15522" y="1196097"/>
                </a:lnTo>
                <a:lnTo>
                  <a:pt x="8731" y="1152884"/>
                </a:lnTo>
                <a:lnTo>
                  <a:pt x="3880" y="1109479"/>
                </a:lnTo>
                <a:lnTo>
                  <a:pt x="970" y="1065946"/>
                </a:lnTo>
                <a:lnTo>
                  <a:pt x="0" y="1022350"/>
                </a:lnTo>
                <a:lnTo>
                  <a:pt x="970" y="978753"/>
                </a:lnTo>
                <a:lnTo>
                  <a:pt x="3880" y="935221"/>
                </a:lnTo>
                <a:lnTo>
                  <a:pt x="8731" y="891816"/>
                </a:lnTo>
                <a:lnTo>
                  <a:pt x="15522" y="848602"/>
                </a:lnTo>
                <a:lnTo>
                  <a:pt x="24253" y="805644"/>
                </a:lnTo>
                <a:lnTo>
                  <a:pt x="34924" y="763004"/>
                </a:lnTo>
                <a:lnTo>
                  <a:pt x="47535" y="720748"/>
                </a:lnTo>
                <a:lnTo>
                  <a:pt x="62087" y="678938"/>
                </a:lnTo>
                <a:lnTo>
                  <a:pt x="78579" y="637638"/>
                </a:lnTo>
                <a:lnTo>
                  <a:pt x="97012" y="596913"/>
                </a:lnTo>
                <a:lnTo>
                  <a:pt x="117384" y="556826"/>
                </a:lnTo>
                <a:lnTo>
                  <a:pt x="139697" y="517440"/>
                </a:lnTo>
                <a:lnTo>
                  <a:pt x="163950" y="478820"/>
                </a:lnTo>
                <a:lnTo>
                  <a:pt x="190143" y="441030"/>
                </a:lnTo>
                <a:lnTo>
                  <a:pt x="218276" y="404133"/>
                </a:lnTo>
                <a:lnTo>
                  <a:pt x="248350" y="368193"/>
                </a:lnTo>
                <a:lnTo>
                  <a:pt x="280364" y="333273"/>
                </a:lnTo>
                <a:lnTo>
                  <a:pt x="314318" y="299439"/>
                </a:lnTo>
                <a:lnTo>
                  <a:pt x="349834" y="267092"/>
                </a:lnTo>
                <a:lnTo>
                  <a:pt x="386488" y="236594"/>
                </a:lnTo>
                <a:lnTo>
                  <a:pt x="424214" y="207943"/>
                </a:lnTo>
                <a:lnTo>
                  <a:pt x="462945" y="181142"/>
                </a:lnTo>
                <a:lnTo>
                  <a:pt x="502613" y="156189"/>
                </a:lnTo>
                <a:lnTo>
                  <a:pt x="543152" y="133084"/>
                </a:lnTo>
                <a:lnTo>
                  <a:pt x="584494" y="111827"/>
                </a:lnTo>
                <a:lnTo>
                  <a:pt x="626573" y="92419"/>
                </a:lnTo>
                <a:lnTo>
                  <a:pt x="669322" y="74859"/>
                </a:lnTo>
                <a:lnTo>
                  <a:pt x="712673" y="59148"/>
                </a:lnTo>
                <a:lnTo>
                  <a:pt x="756561" y="45285"/>
                </a:lnTo>
                <a:lnTo>
                  <a:pt x="800917" y="33271"/>
                </a:lnTo>
                <a:lnTo>
                  <a:pt x="845675" y="23104"/>
                </a:lnTo>
                <a:lnTo>
                  <a:pt x="890768" y="14787"/>
                </a:lnTo>
                <a:lnTo>
                  <a:pt x="936128" y="8317"/>
                </a:lnTo>
                <a:lnTo>
                  <a:pt x="981690" y="3696"/>
                </a:lnTo>
                <a:lnTo>
                  <a:pt x="1027385" y="924"/>
                </a:lnTo>
                <a:lnTo>
                  <a:pt x="1073148" y="0"/>
                </a:lnTo>
                <a:lnTo>
                  <a:pt x="1118910" y="924"/>
                </a:lnTo>
                <a:lnTo>
                  <a:pt x="1164606" y="3696"/>
                </a:lnTo>
                <a:lnTo>
                  <a:pt x="1210167" y="8317"/>
                </a:lnTo>
                <a:lnTo>
                  <a:pt x="1255528" y="14787"/>
                </a:lnTo>
                <a:lnTo>
                  <a:pt x="1300621" y="23104"/>
                </a:lnTo>
                <a:lnTo>
                  <a:pt x="1345378" y="33271"/>
                </a:lnTo>
                <a:lnTo>
                  <a:pt x="1389734" y="45285"/>
                </a:lnTo>
                <a:lnTo>
                  <a:pt x="1433622" y="59148"/>
                </a:lnTo>
                <a:lnTo>
                  <a:pt x="1476973" y="74859"/>
                </a:lnTo>
                <a:lnTo>
                  <a:pt x="1519722" y="92419"/>
                </a:lnTo>
                <a:lnTo>
                  <a:pt x="1561800" y="111827"/>
                </a:lnTo>
                <a:lnTo>
                  <a:pt x="1603143" y="133084"/>
                </a:lnTo>
                <a:lnTo>
                  <a:pt x="1643681" y="156189"/>
                </a:lnTo>
                <a:lnTo>
                  <a:pt x="1683349" y="181142"/>
                </a:lnTo>
                <a:lnTo>
                  <a:pt x="1722079" y="207943"/>
                </a:lnTo>
                <a:lnTo>
                  <a:pt x="1759805" y="236594"/>
                </a:lnTo>
                <a:lnTo>
                  <a:pt x="1796459" y="267092"/>
                </a:lnTo>
                <a:lnTo>
                  <a:pt x="1831975" y="29943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6700" y="6019800"/>
            <a:ext cx="2143125" cy="1986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800" dirty="0">
                <a:latin typeface="Times New Roman"/>
                <a:cs typeface="Times New Roman"/>
              </a:rPr>
              <a:t>Data</a:t>
            </a: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800" spc="-5" dirty="0">
                <a:latin typeface="Times New Roman"/>
                <a:cs typeface="Times New Roman"/>
              </a:rPr>
              <a:t>Operations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700" y="4241800"/>
            <a:ext cx="256667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929255">
              <a:lnSpc>
                <a:spcPct val="100000"/>
              </a:lnSpc>
            </a:pP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Container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9025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5400"/>
            <a:ext cx="955484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Container is an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35" dirty="0">
                <a:latin typeface="Arial"/>
                <a:cs typeface="Arial"/>
              </a:rPr>
              <a:t>holds </a:t>
            </a:r>
            <a:r>
              <a:rPr sz="3600" spc="-5" dirty="0">
                <a:latin typeface="Arial"/>
                <a:cs typeface="Arial"/>
              </a:rPr>
              <a:t>other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objects.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820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935220"/>
            <a:ext cx="1050353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70" dirty="0">
                <a:latin typeface="Arial"/>
                <a:cs typeface="Arial"/>
              </a:rPr>
              <a:t>For </a:t>
            </a:r>
            <a:r>
              <a:rPr sz="3600" dirty="0">
                <a:latin typeface="Arial"/>
                <a:cs typeface="Arial"/>
              </a:rPr>
              <a:t>most </a:t>
            </a:r>
            <a:r>
              <a:rPr sz="3600" spc="35" dirty="0">
                <a:latin typeface="Arial"/>
                <a:cs typeface="Arial"/>
              </a:rPr>
              <a:t>kinds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15" dirty="0">
                <a:latin typeface="Arial"/>
                <a:cs typeface="Arial"/>
              </a:rPr>
              <a:t>containers,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30" dirty="0">
                <a:latin typeface="Arial"/>
                <a:cs typeface="Arial"/>
              </a:rPr>
              <a:t>common </a:t>
            </a:r>
            <a:r>
              <a:rPr sz="3600" spc="25" dirty="0">
                <a:latin typeface="Arial"/>
                <a:cs typeface="Arial"/>
              </a:rPr>
              <a:t>interface 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35" dirty="0">
                <a:latin typeface="Arial"/>
                <a:cs typeface="Arial"/>
              </a:rPr>
              <a:t>put() </a:t>
            </a:r>
            <a:r>
              <a:rPr sz="3600" spc="65" dirty="0">
                <a:latin typeface="Arial"/>
                <a:cs typeface="Arial"/>
              </a:rPr>
              <a:t>and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get().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076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60819"/>
            <a:ext cx="1038606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45" dirty="0">
                <a:latin typeface="Arial"/>
                <a:cs typeface="Arial"/>
              </a:rPr>
              <a:t>Stash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20" dirty="0">
                <a:latin typeface="Arial"/>
                <a:cs typeface="Arial"/>
              </a:rPr>
              <a:t>container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15" dirty="0">
                <a:latin typeface="Arial"/>
                <a:cs typeface="Arial"/>
              </a:rPr>
              <a:t>stores </a:t>
            </a:r>
            <a:r>
              <a:rPr sz="3600" spc="55" dirty="0">
                <a:latin typeface="Arial"/>
                <a:cs typeface="Arial"/>
              </a:rPr>
              <a:t>objects </a:t>
            </a:r>
            <a:r>
              <a:rPr sz="3600" spc="65" dirty="0">
                <a:latin typeface="Arial"/>
                <a:cs typeface="Arial"/>
              </a:rPr>
              <a:t>and can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95" dirty="0">
                <a:latin typeface="Arial"/>
                <a:cs typeface="Arial"/>
              </a:rPr>
              <a:t>be  </a:t>
            </a:r>
            <a:r>
              <a:rPr sz="3600" spc="70" dirty="0">
                <a:latin typeface="Arial"/>
                <a:cs typeface="Arial"/>
              </a:rPr>
              <a:t>expanded </a:t>
            </a:r>
            <a:r>
              <a:rPr sz="3600" spc="65" dirty="0">
                <a:latin typeface="Arial"/>
                <a:cs typeface="Arial"/>
              </a:rPr>
              <a:t>during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running.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13" y="0"/>
                </a:lnTo>
                <a:lnTo>
                  <a:pt x="11367913" y="1126642"/>
                </a:lnTo>
                <a:lnTo>
                  <a:pt x="0" y="1126642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09" y="0"/>
                </a:lnTo>
                <a:lnTo>
                  <a:pt x="11367909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8300" y="4838700"/>
            <a:ext cx="26606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13" y="0"/>
                </a:lnTo>
                <a:lnTo>
                  <a:pt x="11367913" y="1126642"/>
                </a:lnTo>
                <a:lnTo>
                  <a:pt x="0" y="1126642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09" y="0"/>
                </a:lnTo>
                <a:lnTo>
                  <a:pt x="11367909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500" y="4838700"/>
            <a:ext cx="1273810" cy="159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add(p)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13" y="0"/>
                </a:lnTo>
                <a:lnTo>
                  <a:pt x="11367913" y="1126642"/>
                </a:lnTo>
                <a:lnTo>
                  <a:pt x="0" y="1126642"/>
                </a:lnTo>
                <a:lnTo>
                  <a:pt x="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187" y="6924599"/>
            <a:ext cx="11368405" cy="1127125"/>
          </a:xfrm>
          <a:custGeom>
            <a:avLst/>
            <a:gdLst/>
            <a:ahLst/>
            <a:cxnLst/>
            <a:rect l="l" t="t" r="r" b="b"/>
            <a:pathLst>
              <a:path w="11368405" h="1127125">
                <a:moveTo>
                  <a:pt x="0" y="0"/>
                </a:moveTo>
                <a:lnTo>
                  <a:pt x="11367909" y="0"/>
                </a:lnTo>
                <a:lnTo>
                  <a:pt x="11367909" y="1126630"/>
                </a:lnTo>
                <a:lnTo>
                  <a:pt x="0" y="11266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500" y="4838700"/>
            <a:ext cx="1273810" cy="159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add(p)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512508" y="1844039"/>
                </a:moveTo>
                <a:lnTo>
                  <a:pt x="0" y="1844039"/>
                </a:lnTo>
                <a:lnTo>
                  <a:pt x="256247" y="2458720"/>
                </a:lnTo>
                <a:lnTo>
                  <a:pt x="512508" y="1844039"/>
                </a:lnTo>
                <a:close/>
              </a:path>
              <a:path w="513079" h="2458720">
                <a:moveTo>
                  <a:pt x="384378" y="0"/>
                </a:moveTo>
                <a:lnTo>
                  <a:pt x="128117" y="0"/>
                </a:lnTo>
                <a:lnTo>
                  <a:pt x="128117" y="1844039"/>
                </a:lnTo>
                <a:lnTo>
                  <a:pt x="384378" y="1844039"/>
                </a:lnTo>
                <a:lnTo>
                  <a:pt x="38437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0" y="1844039"/>
                </a:moveTo>
                <a:lnTo>
                  <a:pt x="128129" y="1844039"/>
                </a:lnTo>
                <a:lnTo>
                  <a:pt x="128129" y="0"/>
                </a:lnTo>
                <a:lnTo>
                  <a:pt x="384387" y="0"/>
                </a:lnTo>
                <a:lnTo>
                  <a:pt x="384387" y="1844039"/>
                </a:lnTo>
                <a:lnTo>
                  <a:pt x="512516" y="1844039"/>
                </a:lnTo>
                <a:lnTo>
                  <a:pt x="256258" y="2458720"/>
                </a:lnTo>
                <a:lnTo>
                  <a:pt x="0" y="18440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996054">
              <a:lnSpc>
                <a:spcPct val="100000"/>
              </a:lnSpc>
            </a:pP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0" y="23140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  <a:endParaRPr sz="36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6500" y="4838700"/>
            <a:ext cx="1273810" cy="159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add(p)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5837" y="6918249"/>
          <a:ext cx="11367908" cy="112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263"/>
                <a:gridCol w="1740750"/>
                <a:gridCol w="7373895"/>
              </a:tblGrid>
              <a:tr h="1126630"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512508" y="1844039"/>
                </a:moveTo>
                <a:lnTo>
                  <a:pt x="0" y="1844039"/>
                </a:lnTo>
                <a:lnTo>
                  <a:pt x="256247" y="2458720"/>
                </a:lnTo>
                <a:lnTo>
                  <a:pt x="512508" y="1844039"/>
                </a:lnTo>
                <a:close/>
              </a:path>
              <a:path w="513079" h="2458720">
                <a:moveTo>
                  <a:pt x="384378" y="0"/>
                </a:moveTo>
                <a:lnTo>
                  <a:pt x="128117" y="0"/>
                </a:lnTo>
                <a:lnTo>
                  <a:pt x="128117" y="1844039"/>
                </a:lnTo>
                <a:lnTo>
                  <a:pt x="384378" y="1844039"/>
                </a:lnTo>
                <a:lnTo>
                  <a:pt x="38437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0" y="1844039"/>
                </a:moveTo>
                <a:lnTo>
                  <a:pt x="128129" y="1844039"/>
                </a:lnTo>
                <a:lnTo>
                  <a:pt x="128129" y="0"/>
                </a:lnTo>
                <a:lnTo>
                  <a:pt x="384387" y="0"/>
                </a:lnTo>
                <a:lnTo>
                  <a:pt x="384387" y="1844039"/>
                </a:lnTo>
                <a:lnTo>
                  <a:pt x="512516" y="1844039"/>
                </a:lnTo>
                <a:lnTo>
                  <a:pt x="256258" y="2458720"/>
                </a:lnTo>
                <a:lnTo>
                  <a:pt x="0" y="18440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69"/>
                </a:lnTo>
                <a:lnTo>
                  <a:pt x="0" y="1022769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7050" y="2829001"/>
            <a:ext cx="1743075" cy="1022985"/>
          </a:xfrm>
          <a:custGeom>
            <a:avLst/>
            <a:gdLst/>
            <a:ahLst/>
            <a:cxnLst/>
            <a:rect l="l" t="t" r="r" b="b"/>
            <a:pathLst>
              <a:path w="1743075" h="1022985">
                <a:moveTo>
                  <a:pt x="0" y="0"/>
                </a:moveTo>
                <a:lnTo>
                  <a:pt x="1742998" y="0"/>
                </a:lnTo>
                <a:lnTo>
                  <a:pt x="1742998" y="1022772"/>
                </a:lnTo>
                <a:lnTo>
                  <a:pt x="0" y="102277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1030589" y="0"/>
                </a:moveTo>
                <a:lnTo>
                  <a:pt x="96047" y="0"/>
                </a:lnTo>
                <a:lnTo>
                  <a:pt x="58661" y="7547"/>
                </a:lnTo>
                <a:lnTo>
                  <a:pt x="28131" y="28132"/>
                </a:lnTo>
                <a:lnTo>
                  <a:pt x="7547" y="58662"/>
                </a:lnTo>
                <a:lnTo>
                  <a:pt x="0" y="96050"/>
                </a:lnTo>
                <a:lnTo>
                  <a:pt x="0" y="723531"/>
                </a:lnTo>
                <a:lnTo>
                  <a:pt x="7547" y="760919"/>
                </a:lnTo>
                <a:lnTo>
                  <a:pt x="28131" y="791449"/>
                </a:lnTo>
                <a:lnTo>
                  <a:pt x="58661" y="812033"/>
                </a:lnTo>
                <a:lnTo>
                  <a:pt x="96047" y="819581"/>
                </a:lnTo>
                <a:lnTo>
                  <a:pt x="1030589" y="819581"/>
                </a:lnTo>
                <a:lnTo>
                  <a:pt x="1067969" y="812033"/>
                </a:lnTo>
                <a:lnTo>
                  <a:pt x="1098496" y="791449"/>
                </a:lnTo>
                <a:lnTo>
                  <a:pt x="1119079" y="760919"/>
                </a:lnTo>
                <a:lnTo>
                  <a:pt x="1126627" y="723531"/>
                </a:lnTo>
                <a:lnTo>
                  <a:pt x="1126627" y="96050"/>
                </a:lnTo>
                <a:lnTo>
                  <a:pt x="1119079" y="58662"/>
                </a:lnTo>
                <a:lnTo>
                  <a:pt x="1098496" y="28132"/>
                </a:lnTo>
                <a:lnTo>
                  <a:pt x="1067969" y="7547"/>
                </a:lnTo>
                <a:lnTo>
                  <a:pt x="103058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6301" y="4671339"/>
            <a:ext cx="1127125" cy="819785"/>
          </a:xfrm>
          <a:custGeom>
            <a:avLst/>
            <a:gdLst/>
            <a:ahLst/>
            <a:cxnLst/>
            <a:rect l="l" t="t" r="r" b="b"/>
            <a:pathLst>
              <a:path w="1127125" h="819785">
                <a:moveTo>
                  <a:pt x="0" y="723529"/>
                </a:moveTo>
                <a:lnTo>
                  <a:pt x="0" y="96043"/>
                </a:lnTo>
                <a:lnTo>
                  <a:pt x="7547" y="58659"/>
                </a:lnTo>
                <a:lnTo>
                  <a:pt x="28130" y="28130"/>
                </a:lnTo>
                <a:lnTo>
                  <a:pt x="58659" y="7547"/>
                </a:lnTo>
                <a:lnTo>
                  <a:pt x="96043" y="0"/>
                </a:lnTo>
                <a:lnTo>
                  <a:pt x="1030587" y="0"/>
                </a:lnTo>
                <a:lnTo>
                  <a:pt x="1067972" y="7547"/>
                </a:lnTo>
                <a:lnTo>
                  <a:pt x="1098500" y="28130"/>
                </a:lnTo>
                <a:lnTo>
                  <a:pt x="1119083" y="58659"/>
                </a:lnTo>
                <a:lnTo>
                  <a:pt x="1126630" y="96043"/>
                </a:lnTo>
                <a:lnTo>
                  <a:pt x="1126630" y="723529"/>
                </a:lnTo>
                <a:lnTo>
                  <a:pt x="1119083" y="760913"/>
                </a:lnTo>
                <a:lnTo>
                  <a:pt x="1098500" y="791442"/>
                </a:lnTo>
                <a:lnTo>
                  <a:pt x="1067972" y="812025"/>
                </a:lnTo>
                <a:lnTo>
                  <a:pt x="1030587" y="819572"/>
                </a:lnTo>
                <a:lnTo>
                  <a:pt x="96043" y="819572"/>
                </a:lnTo>
                <a:lnTo>
                  <a:pt x="58659" y="812025"/>
                </a:lnTo>
                <a:lnTo>
                  <a:pt x="28130" y="791442"/>
                </a:lnTo>
                <a:lnTo>
                  <a:pt x="7547" y="760913"/>
                </a:lnTo>
                <a:lnTo>
                  <a:pt x="0" y="723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838700"/>
            <a:ext cx="26606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p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500" y="5905500"/>
            <a:ext cx="1273810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add(p)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5837" y="6918249"/>
          <a:ext cx="11367908" cy="112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263"/>
                <a:gridCol w="1740750"/>
                <a:gridCol w="7373895"/>
              </a:tblGrid>
              <a:tr h="1126630"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6E6E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512508" y="1844039"/>
                </a:moveTo>
                <a:lnTo>
                  <a:pt x="0" y="1844039"/>
                </a:lnTo>
                <a:lnTo>
                  <a:pt x="256247" y="2458720"/>
                </a:lnTo>
                <a:lnTo>
                  <a:pt x="512508" y="1844039"/>
                </a:lnTo>
                <a:close/>
              </a:path>
              <a:path w="513079" h="2458720">
                <a:moveTo>
                  <a:pt x="384378" y="0"/>
                </a:moveTo>
                <a:lnTo>
                  <a:pt x="128117" y="0"/>
                </a:lnTo>
                <a:lnTo>
                  <a:pt x="128117" y="1844039"/>
                </a:lnTo>
                <a:lnTo>
                  <a:pt x="384378" y="1844039"/>
                </a:lnTo>
                <a:lnTo>
                  <a:pt x="384378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571" y="4158831"/>
            <a:ext cx="513080" cy="2458720"/>
          </a:xfrm>
          <a:custGeom>
            <a:avLst/>
            <a:gdLst/>
            <a:ahLst/>
            <a:cxnLst/>
            <a:rect l="l" t="t" r="r" b="b"/>
            <a:pathLst>
              <a:path w="513079" h="2458720">
                <a:moveTo>
                  <a:pt x="0" y="1844039"/>
                </a:moveTo>
                <a:lnTo>
                  <a:pt x="128129" y="1844039"/>
                </a:lnTo>
                <a:lnTo>
                  <a:pt x="128129" y="0"/>
                </a:lnTo>
                <a:lnTo>
                  <a:pt x="384387" y="0"/>
                </a:lnTo>
                <a:lnTo>
                  <a:pt x="384387" y="1844039"/>
                </a:lnTo>
                <a:lnTo>
                  <a:pt x="512516" y="1844039"/>
                </a:lnTo>
                <a:lnTo>
                  <a:pt x="256258" y="2458720"/>
                </a:lnTo>
                <a:lnTo>
                  <a:pt x="0" y="18440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8820" y="3276269"/>
            <a:ext cx="1199515" cy="1600835"/>
          </a:xfrm>
          <a:custGeom>
            <a:avLst/>
            <a:gdLst/>
            <a:ahLst/>
            <a:cxnLst/>
            <a:rect l="l" t="t" r="r" b="b"/>
            <a:pathLst>
              <a:path w="1199514" h="1600835">
                <a:moveTo>
                  <a:pt x="0" y="1600530"/>
                </a:moveTo>
                <a:lnTo>
                  <a:pt x="1195480" y="5087"/>
                </a:lnTo>
                <a:lnTo>
                  <a:pt x="11992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2452" y="3237649"/>
            <a:ext cx="54610" cy="60325"/>
          </a:xfrm>
          <a:custGeom>
            <a:avLst/>
            <a:gdLst/>
            <a:ahLst/>
            <a:cxnLst/>
            <a:rect l="l" t="t" r="r" b="b"/>
            <a:pathLst>
              <a:path w="54610" h="60325">
                <a:moveTo>
                  <a:pt x="54597" y="0"/>
                </a:moveTo>
                <a:lnTo>
                  <a:pt x="0" y="27330"/>
                </a:lnTo>
                <a:lnTo>
                  <a:pt x="43700" y="60083"/>
                </a:lnTo>
                <a:lnTo>
                  <a:pt x="54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0500" y="5737859"/>
            <a:ext cx="749109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900"/>
              </a:lnSpc>
            </a:pPr>
            <a:r>
              <a:rPr sz="3400" dirty="0">
                <a:latin typeface="Arial"/>
                <a:cs typeface="Arial"/>
              </a:rPr>
              <a:t>Each element in </a:t>
            </a:r>
            <a:r>
              <a:rPr sz="3400" spc="-5" dirty="0">
                <a:latin typeface="Arial"/>
                <a:cs typeface="Arial"/>
              </a:rPr>
              <a:t>Stash </a:t>
            </a:r>
            <a:r>
              <a:rPr sz="3400" dirty="0">
                <a:latin typeface="Arial"/>
                <a:cs typeface="Arial"/>
              </a:rPr>
              <a:t>is a clone of</a:t>
            </a:r>
            <a:r>
              <a:rPr sz="3400" spc="-8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the  object.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z="8000" spc="-90" dirty="0">
                <a:solidFill>
                  <a:srgbClr val="000000"/>
                </a:solidFill>
                <a:latin typeface="Arial"/>
                <a:cs typeface="Arial"/>
              </a:rPr>
              <a:t>Stash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028251"/>
            <a:ext cx="20637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46400"/>
            <a:ext cx="6964045" cy="125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45" dirty="0">
                <a:latin typeface="Arial"/>
                <a:cs typeface="Arial"/>
              </a:rPr>
              <a:t>Typeless</a:t>
            </a:r>
            <a:r>
              <a:rPr sz="3800" spc="-55" dirty="0">
                <a:latin typeface="Arial"/>
                <a:cs typeface="Arial"/>
              </a:rPr>
              <a:t> </a:t>
            </a:r>
            <a:r>
              <a:rPr sz="3800" spc="-15" dirty="0">
                <a:latin typeface="Arial"/>
                <a:cs typeface="Arial"/>
              </a:rPr>
              <a:t>container.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50" dirty="0">
                <a:latin typeface="Arial"/>
                <a:cs typeface="Arial"/>
              </a:rPr>
              <a:t>Stores </a:t>
            </a:r>
            <a:r>
              <a:rPr sz="3800" spc="60" dirty="0">
                <a:latin typeface="Arial"/>
                <a:cs typeface="Arial"/>
              </a:rPr>
              <a:t>objects </a:t>
            </a:r>
            <a:r>
              <a:rPr sz="3800" dirty="0">
                <a:latin typeface="Arial"/>
                <a:cs typeface="Arial"/>
              </a:rPr>
              <a:t>of the </a:t>
            </a:r>
            <a:r>
              <a:rPr sz="3800" spc="-5" dirty="0">
                <a:latin typeface="Arial"/>
                <a:cs typeface="Arial"/>
              </a:rPr>
              <a:t>same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spc="40" dirty="0">
                <a:latin typeface="Arial"/>
                <a:cs typeface="Arial"/>
              </a:rPr>
              <a:t>type.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344860"/>
            <a:ext cx="187325" cy="100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45" dirty="0">
                <a:latin typeface="Arial"/>
                <a:cs typeface="Arial"/>
              </a:rPr>
              <a:t>–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550" spc="-145" dirty="0">
                <a:latin typeface="Arial"/>
                <a:cs typeface="Arial"/>
              </a:rPr>
              <a:t>–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200" y="4214093"/>
            <a:ext cx="6490335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00"/>
              </a:lnSpc>
            </a:pPr>
            <a:r>
              <a:rPr sz="3400" spc="15" dirty="0">
                <a:latin typeface="Arial"/>
                <a:cs typeface="Arial"/>
              </a:rPr>
              <a:t>Initialized </a:t>
            </a:r>
            <a:r>
              <a:rPr sz="3400" dirty="0">
                <a:latin typeface="Arial"/>
                <a:cs typeface="Arial"/>
              </a:rPr>
              <a:t>w/ the </a:t>
            </a:r>
            <a:r>
              <a:rPr sz="3400" spc="-5" dirty="0">
                <a:latin typeface="Arial"/>
                <a:cs typeface="Arial"/>
              </a:rPr>
              <a:t>size </a:t>
            </a:r>
            <a:r>
              <a:rPr sz="3400" dirty="0">
                <a:latin typeface="Arial"/>
                <a:cs typeface="Arial"/>
              </a:rPr>
              <a:t>of the </a:t>
            </a:r>
            <a:r>
              <a:rPr sz="3400" spc="45" dirty="0">
                <a:latin typeface="Arial"/>
                <a:cs typeface="Arial"/>
              </a:rPr>
              <a:t>type  </a:t>
            </a:r>
            <a:r>
              <a:rPr sz="3400" spc="-10" dirty="0">
                <a:latin typeface="Arial"/>
                <a:cs typeface="Arial"/>
              </a:rPr>
              <a:t>Doesn’t </a:t>
            </a:r>
            <a:r>
              <a:rPr sz="3400" spc="30" dirty="0">
                <a:latin typeface="Arial"/>
                <a:cs typeface="Arial"/>
              </a:rPr>
              <a:t>care </a:t>
            </a:r>
            <a:r>
              <a:rPr sz="3400" dirty="0">
                <a:latin typeface="Arial"/>
                <a:cs typeface="Arial"/>
              </a:rPr>
              <a:t>the </a:t>
            </a:r>
            <a:r>
              <a:rPr sz="3400" spc="45" dirty="0">
                <a:latin typeface="Arial"/>
                <a:cs typeface="Arial"/>
              </a:rPr>
              <a:t>type </a:t>
            </a:r>
            <a:r>
              <a:rPr sz="3400" spc="60" dirty="0">
                <a:latin typeface="Arial"/>
                <a:cs typeface="Arial"/>
              </a:rPr>
              <a:t>but </a:t>
            </a:r>
            <a:r>
              <a:rPr sz="3400" dirty="0">
                <a:latin typeface="Arial"/>
                <a:cs typeface="Arial"/>
              </a:rPr>
              <a:t>the</a:t>
            </a:r>
            <a:r>
              <a:rPr sz="3400" spc="-19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size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555043"/>
            <a:ext cx="20637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500" y="5379882"/>
            <a:ext cx="5336540" cy="137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80" dirty="0">
                <a:latin typeface="Arial"/>
                <a:cs typeface="Arial"/>
              </a:rPr>
              <a:t>add() </a:t>
            </a:r>
            <a:r>
              <a:rPr sz="3800" spc="65" dirty="0">
                <a:latin typeface="Arial"/>
                <a:cs typeface="Arial"/>
              </a:rPr>
              <a:t>and </a:t>
            </a:r>
            <a:r>
              <a:rPr sz="3800" spc="30" dirty="0">
                <a:latin typeface="Arial"/>
                <a:cs typeface="Arial"/>
              </a:rPr>
              <a:t>fetch()  </a:t>
            </a:r>
            <a:r>
              <a:rPr sz="3800" spc="50" dirty="0">
                <a:latin typeface="Arial"/>
                <a:cs typeface="Arial"/>
              </a:rPr>
              <a:t>Expanded </a:t>
            </a:r>
            <a:r>
              <a:rPr sz="3800" spc="-5" dirty="0">
                <a:latin typeface="Arial"/>
                <a:cs typeface="Arial"/>
              </a:rPr>
              <a:t>when</a:t>
            </a:r>
            <a:r>
              <a:rPr sz="3800" spc="-100" dirty="0">
                <a:latin typeface="Arial"/>
                <a:cs typeface="Arial"/>
              </a:rPr>
              <a:t> </a:t>
            </a:r>
            <a:r>
              <a:rPr sz="3800" spc="65" dirty="0">
                <a:latin typeface="Arial"/>
                <a:cs typeface="Arial"/>
              </a:rPr>
              <a:t>needed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8011731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937500"/>
            <a:ext cx="957389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5" dirty="0">
                <a:latin typeface="Arial"/>
                <a:cs typeface="Arial"/>
              </a:rPr>
              <a:t>See: </a:t>
            </a:r>
            <a:r>
              <a:rPr sz="3800" u="heavy" spc="-25" dirty="0" smtClean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800" u="heavy" spc="-25" dirty="0" smtClean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800" u="heavy" spc="-25" dirty="0" smtClean="0">
                <a:solidFill>
                  <a:srgbClr val="009999"/>
                </a:solidFill>
                <a:latin typeface="Arial"/>
                <a:cs typeface="Arial"/>
              </a:rPr>
              <a:t>.h</a:t>
            </a:r>
            <a:r>
              <a:rPr sz="3800" spc="-25" dirty="0">
                <a:latin typeface="Arial"/>
                <a:cs typeface="Arial"/>
              </a:rPr>
              <a:t>, </a:t>
            </a:r>
            <a:r>
              <a:rPr sz="3800" u="heavy" spc="35" dirty="0" smtClean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800" u="heavy" spc="35" dirty="0" smtClean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800" u="heavy" spc="35" dirty="0" smtClean="0">
                <a:solidFill>
                  <a:srgbClr val="009999"/>
                </a:solidFill>
                <a:latin typeface="Arial"/>
                <a:cs typeface="Arial"/>
              </a:rPr>
              <a:t>.cpp</a:t>
            </a:r>
            <a:r>
              <a:rPr sz="3800" spc="35" dirty="0">
                <a:latin typeface="Arial"/>
                <a:cs typeface="Arial"/>
              </a:rPr>
              <a:t>,</a:t>
            </a:r>
            <a:r>
              <a:rPr sz="3800" spc="90" dirty="0">
                <a:latin typeface="Arial"/>
                <a:cs typeface="Arial"/>
              </a:rPr>
              <a:t> </a:t>
            </a:r>
            <a:r>
              <a:rPr sz="3800" u="heavy" spc="-20" dirty="0" smtClean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800" u="heavy" spc="-20" dirty="0" smtClean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800" u="heavy" spc="-20" dirty="0" smtClean="0">
                <a:solidFill>
                  <a:srgbClr val="009999"/>
                </a:solidFill>
                <a:latin typeface="Arial"/>
                <a:cs typeface="Arial"/>
              </a:rPr>
              <a:t>Test.cpp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973455">
              <a:lnSpc>
                <a:spcPct val="100000"/>
              </a:lnSpc>
            </a:pPr>
            <a:r>
              <a:rPr sz="8000" dirty="0">
                <a:solidFill>
                  <a:srgbClr val="000000"/>
                </a:solidFill>
                <a:latin typeface="Arial"/>
                <a:cs typeface="Arial"/>
              </a:rPr>
              <a:t>Functions </a:t>
            </a: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80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70" dirty="0">
                <a:solidFill>
                  <a:srgbClr val="000000"/>
                </a:solidFill>
                <a:latin typeface="Arial"/>
                <a:cs typeface="Arial"/>
              </a:rPr>
              <a:t>struct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686050"/>
            <a:ext cx="6594475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15" dirty="0">
                <a:solidFill>
                  <a:srgbClr val="0000FF"/>
                </a:solidFill>
                <a:latin typeface="Courier New"/>
                <a:cs typeface="Courier New"/>
              </a:rPr>
              <a:t>struct </a:t>
            </a:r>
            <a:r>
              <a:rPr sz="2350" spc="10" dirty="0">
                <a:latin typeface="Courier New"/>
                <a:cs typeface="Courier New"/>
              </a:rPr>
              <a:t>Stash</a:t>
            </a:r>
            <a:r>
              <a:rPr sz="2350" spc="-45" dirty="0">
                <a:latin typeface="Courier New"/>
                <a:cs typeface="Courier New"/>
              </a:rPr>
              <a:t> </a:t>
            </a:r>
            <a:r>
              <a:rPr sz="2350" spc="15" dirty="0">
                <a:latin typeface="Courier New"/>
                <a:cs typeface="Courier New"/>
              </a:rPr>
              <a:t>{</a:t>
            </a:r>
            <a:endParaRPr sz="235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950" dirty="0">
                <a:latin typeface="Courier New"/>
                <a:cs typeface="Courier New"/>
              </a:rPr>
              <a:t>size; </a:t>
            </a: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 Size of each</a:t>
            </a:r>
            <a:r>
              <a:rPr sz="1950" spc="-2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space</a:t>
            </a:r>
            <a:endParaRPr sz="1950">
              <a:latin typeface="Courier New"/>
              <a:cs typeface="Courier New"/>
            </a:endParaRPr>
          </a:p>
          <a:p>
            <a:pPr marL="457200" marR="5080">
              <a:lnSpc>
                <a:spcPct val="115399"/>
              </a:lnSpc>
              <a:spcBef>
                <a:spcPts val="100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950" dirty="0">
                <a:latin typeface="Courier New"/>
                <a:cs typeface="Courier New"/>
              </a:rPr>
              <a:t>quantity; </a:t>
            </a: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 Number of storage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spaces  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950" dirty="0">
                <a:latin typeface="Courier New"/>
                <a:cs typeface="Courier New"/>
              </a:rPr>
              <a:t>next; </a:t>
            </a: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 Next empty</a:t>
            </a:r>
            <a:r>
              <a:rPr sz="1950" spc="-4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space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5784" y="4159250"/>
            <a:ext cx="137033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of</a:t>
            </a:r>
            <a:r>
              <a:rPr sz="1950" spc="-8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bytes: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100705"/>
            <a:ext cx="4506595" cy="320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 Dynamically allocated array  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unsigned char</a:t>
            </a:r>
            <a:r>
              <a:rPr sz="1950" spc="5" dirty="0">
                <a:latin typeface="Courier New"/>
                <a:cs typeface="Courier New"/>
              </a:rPr>
              <a:t>*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storage;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50" dirty="0">
                <a:solidFill>
                  <a:srgbClr val="009900"/>
                </a:solidFill>
                <a:latin typeface="Courier New"/>
                <a:cs typeface="Courier New"/>
              </a:rPr>
              <a:t>//</a:t>
            </a:r>
            <a:r>
              <a:rPr sz="1950" spc="-8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950" spc="5" dirty="0">
                <a:solidFill>
                  <a:srgbClr val="009900"/>
                </a:solidFill>
                <a:latin typeface="Courier New"/>
                <a:cs typeface="Courier New"/>
              </a:rPr>
              <a:t>Functions!</a:t>
            </a:r>
            <a:endParaRPr sz="1950">
              <a:latin typeface="Courier New"/>
              <a:cs typeface="Courier New"/>
            </a:endParaRPr>
          </a:p>
          <a:p>
            <a:pPr marL="12700" marR="602615">
              <a:lnSpc>
                <a:spcPct val="119700"/>
              </a:lnSpc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950" spc="5" dirty="0">
                <a:latin typeface="Courier New"/>
                <a:cs typeface="Courier New"/>
              </a:rPr>
              <a:t>initialize(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9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size);  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9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cleanup();</a:t>
            </a:r>
            <a:endParaRPr sz="1950">
              <a:latin typeface="Courier New"/>
              <a:cs typeface="Courier New"/>
            </a:endParaRPr>
          </a:p>
          <a:p>
            <a:pPr marL="12700" marR="154305">
              <a:lnSpc>
                <a:spcPts val="2800"/>
              </a:lnSpc>
              <a:spcBef>
                <a:spcPts val="70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950" spc="5" dirty="0">
                <a:latin typeface="Courier New"/>
                <a:cs typeface="Courier New"/>
              </a:rPr>
              <a:t>add(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const void</a:t>
            </a:r>
            <a:r>
              <a:rPr sz="1950" spc="5" dirty="0">
                <a:latin typeface="Courier New"/>
                <a:cs typeface="Courier New"/>
              </a:rPr>
              <a:t>*</a:t>
            </a:r>
            <a:r>
              <a:rPr sz="1950" spc="-70" dirty="0"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element);  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950" spc="5" dirty="0">
                <a:latin typeface="Courier New"/>
                <a:cs typeface="Courier New"/>
              </a:rPr>
              <a:t>* fetch(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9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index);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9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count();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950" spc="5" dirty="0">
                <a:latin typeface="Courier New"/>
                <a:cs typeface="Courier New"/>
              </a:rPr>
              <a:t>inflate(</a:t>
            </a:r>
            <a:r>
              <a:rPr sz="1950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9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increase);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7346950"/>
            <a:ext cx="3225800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10" dirty="0">
                <a:latin typeface="Courier New"/>
                <a:cs typeface="Courier New"/>
              </a:rPr>
              <a:t>};</a:t>
            </a:r>
            <a:endParaRPr sz="23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50" spc="-20" dirty="0">
                <a:latin typeface="Arial"/>
                <a:cs typeface="Arial"/>
              </a:rPr>
              <a:t>See:</a:t>
            </a:r>
            <a:r>
              <a:rPr sz="2350" spc="-85" dirty="0">
                <a:latin typeface="Arial"/>
                <a:cs typeface="Arial"/>
              </a:rPr>
              <a:t> </a:t>
            </a:r>
            <a:r>
              <a:rPr sz="2350" u="heavy" spc="-5" dirty="0" smtClean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2350" u="heavy" spc="-5" dirty="0" smtClean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2350" u="heavy" spc="-5" dirty="0" smtClean="0">
                <a:solidFill>
                  <a:srgbClr val="009999"/>
                </a:solidFill>
                <a:latin typeface="Arial"/>
                <a:cs typeface="Arial"/>
              </a:rPr>
              <a:t>.h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marL="3399154" marR="5080" indent="-2400300">
              <a:lnSpc>
                <a:spcPts val="8000"/>
              </a:lnSpc>
            </a:pPr>
            <a:r>
              <a:rPr sz="6700" spc="35" dirty="0">
                <a:solidFill>
                  <a:srgbClr val="000000"/>
                </a:solidFill>
                <a:latin typeface="Arial"/>
                <a:cs typeface="Arial"/>
              </a:rPr>
              <a:t>Implementation </a:t>
            </a:r>
            <a:r>
              <a:rPr sz="6700" spc="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67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700" spc="5" dirty="0">
                <a:solidFill>
                  <a:srgbClr val="000000"/>
                </a:solidFill>
                <a:latin typeface="Arial"/>
                <a:cs typeface="Arial"/>
              </a:rPr>
              <a:t>the  </a:t>
            </a:r>
            <a:r>
              <a:rPr sz="6700" spc="5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  <a:endParaRPr sz="6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5248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528820"/>
            <a:ext cx="10198735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spc="-135" dirty="0">
                <a:latin typeface="Arial"/>
                <a:cs typeface="Arial"/>
              </a:rPr>
              <a:t>We </a:t>
            </a:r>
            <a:r>
              <a:rPr sz="3600" dirty="0">
                <a:latin typeface="Arial"/>
                <a:cs typeface="Arial"/>
              </a:rPr>
              <a:t>just </a:t>
            </a:r>
            <a:r>
              <a:rPr sz="3600" spc="55" dirty="0">
                <a:latin typeface="Arial"/>
                <a:cs typeface="Arial"/>
              </a:rPr>
              <a:t>defined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30" dirty="0">
                <a:latin typeface="Arial"/>
                <a:cs typeface="Arial"/>
              </a:rPr>
              <a:t>header </a:t>
            </a:r>
            <a:r>
              <a:rPr sz="3600" spc="-5" dirty="0">
                <a:latin typeface="Arial"/>
                <a:cs typeface="Arial"/>
              </a:rPr>
              <a:t>file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15" dirty="0">
                <a:latin typeface="Arial"/>
                <a:cs typeface="Arial"/>
              </a:rPr>
              <a:t>there </a:t>
            </a:r>
            <a:r>
              <a:rPr sz="3600" spc="-5" dirty="0">
                <a:latin typeface="Arial"/>
                <a:cs typeface="Arial"/>
              </a:rPr>
              <a:t>will </a:t>
            </a:r>
            <a:r>
              <a:rPr sz="3600" spc="95" dirty="0">
                <a:latin typeface="Arial"/>
                <a:cs typeface="Arial"/>
              </a:rPr>
              <a:t>be  </a:t>
            </a:r>
            <a:r>
              <a:rPr sz="3600" spc="-5" dirty="0">
                <a:latin typeface="Arial"/>
                <a:cs typeface="Arial"/>
              </a:rPr>
              <a:t>these </a:t>
            </a:r>
            <a:r>
              <a:rPr sz="3600" spc="20" dirty="0">
                <a:latin typeface="Arial"/>
                <a:cs typeface="Arial"/>
              </a:rPr>
              <a:t>functions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this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struct.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4126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29959"/>
            <a:ext cx="10360025" cy="100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900"/>
              </a:lnSpc>
            </a:pPr>
            <a:r>
              <a:rPr sz="3600" spc="-5" dirty="0">
                <a:latin typeface="Arial"/>
                <a:cs typeface="Arial"/>
              </a:rPr>
              <a:t>All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65" dirty="0">
                <a:latin typeface="Arial"/>
                <a:cs typeface="Arial"/>
              </a:rPr>
              <a:t>bodies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these </a:t>
            </a:r>
            <a:r>
              <a:rPr sz="3600" spc="20" dirty="0">
                <a:latin typeface="Arial"/>
                <a:cs typeface="Arial"/>
              </a:rPr>
              <a:t>functions </a:t>
            </a:r>
            <a:r>
              <a:rPr sz="3600" spc="-5" dirty="0">
                <a:latin typeface="Arial"/>
                <a:cs typeface="Arial"/>
              </a:rPr>
              <a:t>will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-5" dirty="0">
                <a:latin typeface="Arial"/>
                <a:cs typeface="Arial"/>
              </a:rPr>
              <a:t>in a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source  </a:t>
            </a:r>
            <a:r>
              <a:rPr sz="3600" spc="-5" dirty="0">
                <a:latin typeface="Arial"/>
                <a:cs typeface="Arial"/>
              </a:rPr>
              <a:t>file.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7594600"/>
            <a:ext cx="476250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See</a:t>
            </a:r>
            <a:r>
              <a:rPr sz="3400" dirty="0">
                <a:latin typeface="Times New Roman"/>
                <a:cs typeface="Times New Roman"/>
              </a:rPr>
              <a:t>: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u="heavy" spc="-5" dirty="0" smtClean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400" u="heavy" spc="-5" dirty="0" smtClean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400" u="heavy" spc="-5" dirty="0" smtClean="0">
                <a:solidFill>
                  <a:srgbClr val="009999"/>
                </a:solidFill>
                <a:latin typeface="Arial"/>
                <a:cs typeface="Arial"/>
              </a:rPr>
              <a:t>.cpp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1550"/>
            <a:ext cx="10981690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950" dirty="0">
                <a:solidFill>
                  <a:srgbClr val="000000"/>
                </a:solidFill>
                <a:latin typeface="Arial"/>
                <a:cs typeface="Arial"/>
              </a:rPr>
              <a:t>Call the </a:t>
            </a:r>
            <a:r>
              <a:rPr sz="6950" spc="45" dirty="0">
                <a:solidFill>
                  <a:srgbClr val="000000"/>
                </a:solidFill>
                <a:latin typeface="Arial"/>
                <a:cs typeface="Arial"/>
              </a:rPr>
              <a:t>functions </a:t>
            </a:r>
            <a:r>
              <a:rPr sz="6950" dirty="0">
                <a:solidFill>
                  <a:srgbClr val="000000"/>
                </a:solidFill>
                <a:latin typeface="Arial"/>
                <a:cs typeface="Arial"/>
              </a:rPr>
              <a:t>in a</a:t>
            </a:r>
            <a:r>
              <a:rPr sz="695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950" spc="65" dirty="0">
                <a:solidFill>
                  <a:srgbClr val="000000"/>
                </a:solidFill>
                <a:latin typeface="Arial"/>
                <a:cs typeface="Arial"/>
              </a:rPr>
              <a:t>struct</a:t>
            </a:r>
            <a:endParaRPr sz="6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100" y="2589751"/>
            <a:ext cx="2856865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00"/>
              </a:lnSpc>
            </a:pPr>
            <a:r>
              <a:rPr sz="3450" spc="-35" dirty="0">
                <a:latin typeface="Arial"/>
                <a:cs typeface="Arial"/>
              </a:rPr>
              <a:t>Stash </a:t>
            </a:r>
            <a:r>
              <a:rPr sz="3450" dirty="0">
                <a:latin typeface="Arial"/>
                <a:cs typeface="Arial"/>
              </a:rPr>
              <a:t>a;  a.initialize(10);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4371136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4298772"/>
            <a:ext cx="993076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3250" spc="-35" dirty="0">
                <a:latin typeface="Arial"/>
                <a:cs typeface="Arial"/>
              </a:rPr>
              <a:t>There </a:t>
            </a:r>
            <a:r>
              <a:rPr sz="3250" spc="5" dirty="0">
                <a:latin typeface="Arial"/>
                <a:cs typeface="Arial"/>
              </a:rPr>
              <a:t>is </a:t>
            </a:r>
            <a:r>
              <a:rPr sz="3250" spc="10" dirty="0">
                <a:latin typeface="Arial"/>
                <a:cs typeface="Arial"/>
              </a:rPr>
              <a:t>a </a:t>
            </a:r>
            <a:r>
              <a:rPr sz="3250" spc="20" dirty="0">
                <a:latin typeface="Arial"/>
                <a:cs typeface="Arial"/>
              </a:rPr>
              <a:t>relationship </a:t>
            </a:r>
            <a:r>
              <a:rPr sz="3250" spc="10" dirty="0">
                <a:latin typeface="Arial"/>
                <a:cs typeface="Arial"/>
              </a:rPr>
              <a:t>with the </a:t>
            </a:r>
            <a:r>
              <a:rPr sz="3250" spc="30" dirty="0">
                <a:latin typeface="Arial"/>
                <a:cs typeface="Arial"/>
              </a:rPr>
              <a:t>function </a:t>
            </a:r>
            <a:r>
              <a:rPr sz="3250" spc="100" dirty="0">
                <a:latin typeface="Arial"/>
                <a:cs typeface="Arial"/>
              </a:rPr>
              <a:t>be </a:t>
            </a:r>
            <a:r>
              <a:rPr sz="3250" spc="70" dirty="0">
                <a:latin typeface="Arial"/>
                <a:cs typeface="Arial"/>
              </a:rPr>
              <a:t>called</a:t>
            </a:r>
            <a:r>
              <a:rPr sz="3250" spc="-110" dirty="0">
                <a:latin typeface="Arial"/>
                <a:cs typeface="Arial"/>
              </a:rPr>
              <a:t> </a:t>
            </a:r>
            <a:r>
              <a:rPr sz="3250" spc="70" dirty="0">
                <a:latin typeface="Arial"/>
                <a:cs typeface="Arial"/>
              </a:rPr>
              <a:t>and  </a:t>
            </a:r>
            <a:r>
              <a:rPr sz="3250" spc="10" dirty="0">
                <a:latin typeface="Arial"/>
                <a:cs typeface="Arial"/>
              </a:rPr>
              <a:t>the </a:t>
            </a:r>
            <a:r>
              <a:rPr sz="3250" spc="30" dirty="0">
                <a:latin typeface="Arial"/>
                <a:cs typeface="Arial"/>
              </a:rPr>
              <a:t>variable </a:t>
            </a:r>
            <a:r>
              <a:rPr sz="3250" spc="10" dirty="0">
                <a:latin typeface="Arial"/>
                <a:cs typeface="Arial"/>
              </a:rPr>
              <a:t>to </a:t>
            </a:r>
            <a:r>
              <a:rPr sz="3250" spc="55" dirty="0">
                <a:latin typeface="Arial"/>
                <a:cs typeface="Arial"/>
              </a:rPr>
              <a:t>call</a:t>
            </a:r>
            <a:r>
              <a:rPr sz="3250" spc="-9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it.</a:t>
            </a:r>
            <a:endParaRPr sz="3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872530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0" y="5797372"/>
            <a:ext cx="978408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3250" spc="-50" dirty="0">
                <a:latin typeface="Arial"/>
                <a:cs typeface="Arial"/>
              </a:rPr>
              <a:t>The </a:t>
            </a:r>
            <a:r>
              <a:rPr sz="3250" spc="30" dirty="0">
                <a:latin typeface="Arial"/>
                <a:cs typeface="Arial"/>
              </a:rPr>
              <a:t>function </a:t>
            </a:r>
            <a:r>
              <a:rPr sz="3250" spc="5" dirty="0">
                <a:latin typeface="Arial"/>
                <a:cs typeface="Arial"/>
              </a:rPr>
              <a:t>itself </a:t>
            </a:r>
            <a:r>
              <a:rPr sz="3250" spc="10" dirty="0">
                <a:latin typeface="Arial"/>
                <a:cs typeface="Arial"/>
              </a:rPr>
              <a:t>knows </a:t>
            </a:r>
            <a:r>
              <a:rPr sz="3250" spc="5" dirty="0">
                <a:latin typeface="Arial"/>
                <a:cs typeface="Arial"/>
              </a:rPr>
              <a:t>it is </a:t>
            </a:r>
            <a:r>
              <a:rPr sz="3250" spc="80" dirty="0">
                <a:latin typeface="Arial"/>
                <a:cs typeface="Arial"/>
              </a:rPr>
              <a:t>doing </a:t>
            </a:r>
            <a:r>
              <a:rPr sz="3250" spc="30" dirty="0">
                <a:latin typeface="Arial"/>
                <a:cs typeface="Arial"/>
              </a:rPr>
              <a:t>something </a:t>
            </a:r>
            <a:r>
              <a:rPr sz="3250" spc="10" dirty="0">
                <a:latin typeface="Arial"/>
                <a:cs typeface="Arial"/>
              </a:rPr>
              <a:t>w/ the  </a:t>
            </a:r>
            <a:r>
              <a:rPr sz="3250" spc="30" dirty="0">
                <a:latin typeface="Arial"/>
                <a:cs typeface="Arial"/>
              </a:rPr>
              <a:t>variable.</a:t>
            </a:r>
            <a:endParaRPr sz="3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8367321"/>
            <a:ext cx="1816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7000" y="8299450"/>
            <a:ext cx="571500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10" dirty="0">
                <a:latin typeface="Arial"/>
                <a:cs typeface="Arial"/>
              </a:rPr>
              <a:t>Example:</a:t>
            </a:r>
            <a:r>
              <a:rPr sz="3250" spc="-30" dirty="0">
                <a:latin typeface="Arial"/>
                <a:cs typeface="Arial"/>
              </a:rPr>
              <a:t> </a:t>
            </a:r>
            <a:r>
              <a:rPr sz="3250" u="heavy" spc="-5" dirty="0" smtClean="0">
                <a:solidFill>
                  <a:srgbClr val="009999"/>
                </a:solidFill>
                <a:latin typeface="Arial"/>
                <a:cs typeface="Arial"/>
              </a:rPr>
              <a:t>Stash</a:t>
            </a:r>
            <a:r>
              <a:rPr lang="en-US" sz="3250" u="heavy" spc="-5" dirty="0" smtClean="0">
                <a:solidFill>
                  <a:srgbClr val="009999"/>
                </a:solidFill>
                <a:latin typeface="Arial"/>
                <a:cs typeface="Arial"/>
              </a:rPr>
              <a:t>2</a:t>
            </a:r>
            <a:r>
              <a:rPr sz="3250" u="heavy" spc="-5" dirty="0" smtClean="0">
                <a:solidFill>
                  <a:srgbClr val="009999"/>
                </a:solidFill>
                <a:latin typeface="Arial"/>
                <a:cs typeface="Arial"/>
              </a:rPr>
              <a:t>Test.cpp</a:t>
            </a: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39800"/>
            <a:ext cx="11002010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5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7200" spc="-5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sz="72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7200" spc="130" dirty="0">
                <a:solidFill>
                  <a:srgbClr val="000000"/>
                </a:solidFill>
                <a:latin typeface="Arial"/>
                <a:cs typeface="Arial"/>
              </a:rPr>
              <a:t>hidden</a:t>
            </a:r>
            <a:r>
              <a:rPr sz="72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7200" spc="40" dirty="0">
                <a:solidFill>
                  <a:srgbClr val="000000"/>
                </a:solidFill>
                <a:latin typeface="Arial"/>
                <a:cs typeface="Arial"/>
              </a:rPr>
              <a:t>parameter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48482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882900"/>
            <a:ext cx="8536305" cy="9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00"/>
              </a:lnSpc>
            </a:pPr>
            <a:r>
              <a:rPr sz="3600" b="1" spc="-5" dirty="0">
                <a:latin typeface="Arial"/>
                <a:cs typeface="Arial"/>
              </a:rPr>
              <a:t>this </a:t>
            </a:r>
            <a:r>
              <a:rPr sz="3600" spc="-5" dirty="0">
                <a:latin typeface="Arial"/>
                <a:cs typeface="Arial"/>
              </a:rPr>
              <a:t>is a </a:t>
            </a:r>
            <a:r>
              <a:rPr sz="3600" spc="65" dirty="0">
                <a:latin typeface="Arial"/>
                <a:cs typeface="Arial"/>
              </a:rPr>
              <a:t>hidden </a:t>
            </a:r>
            <a:r>
              <a:rPr sz="3600" spc="20" dirty="0">
                <a:latin typeface="Arial"/>
                <a:cs typeface="Arial"/>
              </a:rPr>
              <a:t>parameter </a:t>
            </a:r>
            <a:r>
              <a:rPr sz="3600" dirty="0">
                <a:latin typeface="Arial"/>
                <a:cs typeface="Arial"/>
              </a:rPr>
              <a:t>for </a:t>
            </a:r>
            <a:r>
              <a:rPr sz="3600" spc="-5" dirty="0">
                <a:latin typeface="Arial"/>
                <a:cs typeface="Arial"/>
              </a:rPr>
              <a:t>all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member  </a:t>
            </a:r>
            <a:r>
              <a:rPr sz="3600" spc="20" dirty="0">
                <a:latin typeface="Arial"/>
                <a:cs typeface="Arial"/>
              </a:rPr>
              <a:t>functions, </a:t>
            </a:r>
            <a:r>
              <a:rPr sz="3600" spc="-5" dirty="0">
                <a:latin typeface="Arial"/>
                <a:cs typeface="Arial"/>
              </a:rPr>
              <a:t>with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45" dirty="0">
                <a:latin typeface="Arial"/>
                <a:cs typeface="Arial"/>
              </a:rPr>
              <a:t>type </a:t>
            </a:r>
            <a:r>
              <a:rPr sz="3600" dirty="0">
                <a:latin typeface="Arial"/>
                <a:cs typeface="Arial"/>
              </a:rPr>
              <a:t>of the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struct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683000"/>
            <a:ext cx="9872345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void Stash::initialize(int</a:t>
            </a:r>
            <a:r>
              <a:rPr sz="3400" spc="-8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sz)</a:t>
            </a:r>
            <a:endParaRPr sz="3400">
              <a:latin typeface="Courier New"/>
              <a:cs typeface="Courier New"/>
            </a:endParaRPr>
          </a:p>
          <a:p>
            <a:pPr marL="152400">
              <a:lnSpc>
                <a:spcPts val="4130"/>
              </a:lnSpc>
              <a:spcBef>
                <a:spcPts val="120"/>
              </a:spcBef>
              <a:tabLst>
                <a:tab pos="1066165" algn="l"/>
              </a:tabLst>
            </a:pPr>
            <a:r>
              <a:rPr sz="3800" spc="-405" dirty="0">
                <a:latin typeface="MS UI Gothic"/>
                <a:cs typeface="MS UI Gothic"/>
              </a:rPr>
              <a:t>➔	</a:t>
            </a:r>
            <a:r>
              <a:rPr sz="3800" spc="50" dirty="0">
                <a:latin typeface="Arial"/>
                <a:cs typeface="Arial"/>
              </a:rPr>
              <a:t>(can </a:t>
            </a:r>
            <a:r>
              <a:rPr sz="3800" spc="100" dirty="0">
                <a:latin typeface="Arial"/>
                <a:cs typeface="Arial"/>
              </a:rPr>
              <a:t>be </a:t>
            </a:r>
            <a:r>
              <a:rPr sz="3800" spc="60" dirty="0">
                <a:latin typeface="Arial"/>
                <a:cs typeface="Arial"/>
              </a:rPr>
              <a:t>regarded</a:t>
            </a:r>
            <a:r>
              <a:rPr sz="3800" spc="-21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as)</a:t>
            </a:r>
            <a:endParaRPr sz="3800">
              <a:latin typeface="Arial"/>
              <a:cs typeface="Arial"/>
            </a:endParaRPr>
          </a:p>
          <a:p>
            <a:pPr marL="292100" marR="5080" indent="-279400">
              <a:lnSpc>
                <a:spcPct val="76000"/>
              </a:lnSpc>
              <a:spcBef>
                <a:spcPts val="550"/>
              </a:spcBef>
            </a:pPr>
            <a:r>
              <a:rPr sz="3400" spc="-5" dirty="0">
                <a:latin typeface="Courier New"/>
                <a:cs typeface="Courier New"/>
              </a:rPr>
              <a:t>void Stash::initialize(Stash*this, int  sz)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694464"/>
            <a:ext cx="20637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613400"/>
            <a:ext cx="10243820" cy="148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4130"/>
              </a:lnSpc>
            </a:pPr>
            <a:r>
              <a:rPr sz="3800" spc="-320" dirty="0">
                <a:latin typeface="Arial"/>
                <a:cs typeface="Arial"/>
              </a:rPr>
              <a:t>To </a:t>
            </a:r>
            <a:r>
              <a:rPr sz="3800" spc="50" dirty="0">
                <a:latin typeface="Arial"/>
                <a:cs typeface="Arial"/>
              </a:rPr>
              <a:t>call </a:t>
            </a:r>
            <a:r>
              <a:rPr sz="3800" dirty="0">
                <a:latin typeface="Arial"/>
                <a:cs typeface="Arial"/>
              </a:rPr>
              <a:t>the </a:t>
            </a:r>
            <a:r>
              <a:rPr sz="3800" spc="20" dirty="0">
                <a:latin typeface="Arial"/>
                <a:cs typeface="Arial"/>
              </a:rPr>
              <a:t>function, </a:t>
            </a:r>
            <a:r>
              <a:rPr sz="3800" spc="-5" dirty="0">
                <a:latin typeface="Arial"/>
                <a:cs typeface="Arial"/>
              </a:rPr>
              <a:t>you </a:t>
            </a:r>
            <a:r>
              <a:rPr sz="3800" dirty="0">
                <a:latin typeface="Arial"/>
                <a:cs typeface="Arial"/>
              </a:rPr>
              <a:t>must </a:t>
            </a:r>
            <a:r>
              <a:rPr sz="3800" spc="60" dirty="0">
                <a:latin typeface="Arial"/>
                <a:cs typeface="Arial"/>
              </a:rPr>
              <a:t>specify 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16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variable</a:t>
            </a:r>
            <a:endParaRPr sz="3800" dirty="0">
              <a:latin typeface="Arial"/>
              <a:cs typeface="Arial"/>
            </a:endParaRPr>
          </a:p>
          <a:p>
            <a:pPr marL="12700" marR="5818505">
              <a:lnSpc>
                <a:spcPts val="3600"/>
              </a:lnSpc>
              <a:spcBef>
                <a:spcPts val="90"/>
              </a:spcBef>
            </a:pPr>
            <a:r>
              <a:rPr sz="3400" spc="-5" dirty="0">
                <a:latin typeface="Courier New"/>
                <a:cs typeface="Courier New"/>
              </a:rPr>
              <a:t>Stash a;  a.initialize(10);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086600"/>
            <a:ext cx="6503034" cy="101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4130"/>
              </a:lnSpc>
              <a:tabLst>
                <a:tab pos="1066165" algn="l"/>
              </a:tabLst>
            </a:pPr>
            <a:r>
              <a:rPr sz="3800" spc="-405" dirty="0">
                <a:latin typeface="MS UI Gothic"/>
                <a:cs typeface="MS UI Gothic"/>
              </a:rPr>
              <a:t>➔	</a:t>
            </a:r>
            <a:r>
              <a:rPr sz="3800" spc="50" dirty="0">
                <a:latin typeface="Arial"/>
                <a:cs typeface="Arial"/>
              </a:rPr>
              <a:t>(can </a:t>
            </a:r>
            <a:r>
              <a:rPr sz="3800" spc="100" dirty="0">
                <a:latin typeface="Arial"/>
                <a:cs typeface="Arial"/>
              </a:rPr>
              <a:t>be </a:t>
            </a:r>
            <a:r>
              <a:rPr sz="3800" spc="60" dirty="0">
                <a:latin typeface="Arial"/>
                <a:cs typeface="Arial"/>
              </a:rPr>
              <a:t>regarded</a:t>
            </a:r>
            <a:r>
              <a:rPr sz="3800" spc="-21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as)</a:t>
            </a:r>
            <a:endParaRPr sz="3800" dirty="0">
              <a:latin typeface="Arial"/>
              <a:cs typeface="Arial"/>
            </a:endParaRPr>
          </a:p>
          <a:p>
            <a:pPr marL="12700">
              <a:lnSpc>
                <a:spcPts val="3650"/>
              </a:lnSpc>
            </a:pPr>
            <a:r>
              <a:rPr sz="3400" spc="-5" dirty="0">
                <a:latin typeface="Courier New"/>
                <a:cs typeface="Courier New"/>
              </a:rPr>
              <a:t>Stash::initialize(&amp;a,10</a:t>
            </a:r>
            <a:r>
              <a:rPr sz="3400" spc="-5" dirty="0" smtClean="0">
                <a:latin typeface="Courier New"/>
                <a:cs typeface="Courier New"/>
              </a:rPr>
              <a:t>);</a:t>
            </a: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868" rIns="0" bIns="0" rtlCol="0">
            <a:spAutoFit/>
          </a:bodyPr>
          <a:lstStyle/>
          <a:p>
            <a:pPr marL="3627754" marR="5080" indent="-2667000">
              <a:lnSpc>
                <a:spcPct val="101499"/>
              </a:lnSpc>
            </a:pPr>
            <a:r>
              <a:rPr sz="6600" b="1" spc="-10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6600" spc="-1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sz="6600" spc="-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6600" spc="45" dirty="0">
                <a:solidFill>
                  <a:srgbClr val="000000"/>
                </a:solidFill>
                <a:latin typeface="Arial"/>
                <a:cs typeface="Arial"/>
              </a:rPr>
              <a:t>pointer </a:t>
            </a:r>
            <a:r>
              <a:rPr sz="6600" spc="-5" dirty="0">
                <a:solidFill>
                  <a:srgbClr val="000000"/>
                </a:solidFill>
                <a:latin typeface="Arial"/>
                <a:cs typeface="Arial"/>
              </a:rPr>
              <a:t>to the  </a:t>
            </a:r>
            <a:r>
              <a:rPr sz="6600" spc="40" dirty="0">
                <a:solidFill>
                  <a:srgbClr val="000000"/>
                </a:solidFill>
                <a:latin typeface="Arial"/>
                <a:cs typeface="Arial"/>
              </a:rPr>
              <a:t>variable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0770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999475"/>
            <a:ext cx="10139045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3600" spc="30" dirty="0">
                <a:latin typeface="Arial"/>
                <a:cs typeface="Arial"/>
              </a:rPr>
              <a:t>Inside member </a:t>
            </a:r>
            <a:r>
              <a:rPr sz="3600" spc="20" dirty="0">
                <a:latin typeface="Arial"/>
                <a:cs typeface="Arial"/>
              </a:rPr>
              <a:t>functions,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-5" dirty="0">
                <a:latin typeface="Arial"/>
                <a:cs typeface="Arial"/>
              </a:rPr>
              <a:t>use </a:t>
            </a:r>
            <a:r>
              <a:rPr sz="3600" b="1" spc="-5" dirty="0">
                <a:latin typeface="Arial"/>
                <a:cs typeface="Arial"/>
              </a:rPr>
              <a:t>this </a:t>
            </a:r>
            <a:r>
              <a:rPr sz="3600" spc="-5" dirty="0">
                <a:latin typeface="Arial"/>
                <a:cs typeface="Arial"/>
              </a:rPr>
              <a:t>as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  </a:t>
            </a:r>
            <a:r>
              <a:rPr sz="3600" spc="25" dirty="0">
                <a:latin typeface="Arial"/>
                <a:cs typeface="Arial"/>
              </a:rPr>
              <a:t>pointer </a:t>
            </a:r>
            <a:r>
              <a:rPr sz="3600" dirty="0">
                <a:latin typeface="Arial"/>
                <a:cs typeface="Arial"/>
              </a:rPr>
              <a:t>to the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40" dirty="0">
                <a:latin typeface="Arial"/>
                <a:cs typeface="Arial"/>
              </a:rPr>
              <a:t>calls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function.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71764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44359"/>
            <a:ext cx="1046797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600" b="1" spc="-5" dirty="0">
                <a:latin typeface="Arial"/>
                <a:cs typeface="Arial"/>
              </a:rPr>
              <a:t>this </a:t>
            </a:r>
            <a:r>
              <a:rPr sz="3600" spc="-5" dirty="0">
                <a:latin typeface="Arial"/>
                <a:cs typeface="Arial"/>
              </a:rPr>
              <a:t>is a natural </a:t>
            </a:r>
            <a:r>
              <a:rPr sz="3600" spc="35" dirty="0">
                <a:latin typeface="Arial"/>
                <a:cs typeface="Arial"/>
              </a:rPr>
              <a:t>local </a:t>
            </a:r>
            <a:r>
              <a:rPr sz="3600" spc="20" dirty="0">
                <a:latin typeface="Arial"/>
                <a:cs typeface="Arial"/>
              </a:rPr>
              <a:t>variable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all </a:t>
            </a:r>
            <a:r>
              <a:rPr sz="3600" spc="25" dirty="0">
                <a:latin typeface="Arial"/>
                <a:cs typeface="Arial"/>
              </a:rPr>
              <a:t>structs </a:t>
            </a:r>
            <a:r>
              <a:rPr sz="3600" spc="30" dirty="0">
                <a:latin typeface="Arial"/>
                <a:cs typeface="Arial"/>
              </a:rPr>
              <a:t>member  </a:t>
            </a:r>
            <a:r>
              <a:rPr sz="3600" spc="20" dirty="0">
                <a:latin typeface="Arial"/>
                <a:cs typeface="Arial"/>
              </a:rPr>
              <a:t>functions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dirty="0">
                <a:latin typeface="Arial"/>
                <a:cs typeface="Arial"/>
              </a:rPr>
              <a:t>not </a:t>
            </a:r>
            <a:r>
              <a:rPr sz="3600" spc="25" dirty="0">
                <a:latin typeface="Arial"/>
                <a:cs typeface="Arial"/>
              </a:rPr>
              <a:t>define, </a:t>
            </a:r>
            <a:r>
              <a:rPr sz="3600" spc="65" dirty="0">
                <a:latin typeface="Arial"/>
                <a:cs typeface="Arial"/>
              </a:rPr>
              <a:t>but can </a:t>
            </a:r>
            <a:r>
              <a:rPr sz="3600" spc="-5" dirty="0">
                <a:latin typeface="Arial"/>
                <a:cs typeface="Arial"/>
              </a:rPr>
              <a:t>use </a:t>
            </a:r>
            <a:r>
              <a:rPr sz="3600" dirty="0">
                <a:latin typeface="Arial"/>
                <a:cs typeface="Arial"/>
              </a:rPr>
              <a:t>it  </a:t>
            </a:r>
            <a:r>
              <a:rPr sz="3600" spc="-5" dirty="0">
                <a:latin typeface="Arial"/>
                <a:cs typeface="Arial"/>
              </a:rPr>
              <a:t>directly.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348354">
              <a:lnSpc>
                <a:spcPct val="100000"/>
              </a:lnSpc>
            </a:pPr>
            <a:r>
              <a:rPr sz="8000" spc="125" dirty="0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4486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401820"/>
            <a:ext cx="1027684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dirty="0">
                <a:latin typeface="Arial"/>
                <a:cs typeface="Arial"/>
              </a:rPr>
              <a:t>In </a:t>
            </a:r>
            <a:r>
              <a:rPr sz="3600" spc="135" dirty="0">
                <a:latin typeface="Arial"/>
                <a:cs typeface="Arial"/>
              </a:rPr>
              <a:t>C++, </a:t>
            </a:r>
            <a:r>
              <a:rPr sz="3600" spc="-5" dirty="0">
                <a:latin typeface="Arial"/>
                <a:cs typeface="Arial"/>
              </a:rPr>
              <a:t>an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just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20" dirty="0">
                <a:latin typeface="Arial"/>
                <a:cs typeface="Arial"/>
              </a:rPr>
              <a:t>variable,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30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purest  </a:t>
            </a:r>
            <a:r>
              <a:rPr sz="3600" spc="15" dirty="0">
                <a:latin typeface="Arial"/>
                <a:cs typeface="Arial"/>
              </a:rPr>
              <a:t>definition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100" dirty="0">
                <a:latin typeface="Arial"/>
                <a:cs typeface="Arial"/>
              </a:rPr>
              <a:t>“a </a:t>
            </a:r>
            <a:r>
              <a:rPr sz="3600" spc="20" dirty="0">
                <a:latin typeface="Arial"/>
                <a:cs typeface="Arial"/>
              </a:rPr>
              <a:t>region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13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storage”.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074283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6027420"/>
            <a:ext cx="938530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70" dirty="0">
                <a:latin typeface="Arial"/>
                <a:cs typeface="Arial"/>
              </a:rPr>
              <a:t>The </a:t>
            </a:r>
            <a:r>
              <a:rPr sz="3600" spc="30" dirty="0">
                <a:latin typeface="Arial"/>
                <a:cs typeface="Arial"/>
              </a:rPr>
              <a:t>struct </a:t>
            </a:r>
            <a:r>
              <a:rPr sz="3600" spc="20" dirty="0">
                <a:latin typeface="Arial"/>
                <a:cs typeface="Arial"/>
              </a:rPr>
              <a:t>variables mentioned before </a:t>
            </a:r>
            <a:r>
              <a:rPr sz="3600" spc="-25" dirty="0">
                <a:latin typeface="Arial"/>
                <a:cs typeface="Arial"/>
              </a:rPr>
              <a:t>are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just  </a:t>
            </a:r>
            <a:r>
              <a:rPr sz="3600" spc="55" dirty="0">
                <a:latin typeface="Arial"/>
                <a:cs typeface="Arial"/>
              </a:rPr>
              <a:t>objects </a:t>
            </a:r>
            <a:r>
              <a:rPr sz="3600" spc="-5" dirty="0">
                <a:latin typeface="Arial"/>
                <a:cs typeface="Arial"/>
              </a:rPr>
              <a:t>in</a:t>
            </a:r>
            <a:r>
              <a:rPr sz="3600" spc="-130" dirty="0">
                <a:latin typeface="Arial"/>
                <a:cs typeface="Arial"/>
              </a:rPr>
              <a:t> </a:t>
            </a:r>
            <a:r>
              <a:rPr sz="3600" spc="135" dirty="0">
                <a:latin typeface="Arial"/>
                <a:cs typeface="Arial"/>
              </a:rPr>
              <a:t>C++.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9755">
              <a:lnSpc>
                <a:spcPct val="100000"/>
              </a:lnSpc>
            </a:pPr>
            <a:r>
              <a:rPr sz="8400" spc="-45" dirty="0">
                <a:solidFill>
                  <a:srgbClr val="000000"/>
                </a:solidFill>
                <a:latin typeface="Gill Sans MT"/>
                <a:cs typeface="Gill Sans MT"/>
              </a:rPr>
              <a:t>Ticket</a:t>
            </a:r>
            <a:r>
              <a:rPr sz="8400" spc="-6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Machine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1600200"/>
            <a:ext cx="7696200" cy="721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 algn="just">
              <a:lnSpc>
                <a:spcPts val="4900"/>
              </a:lnSpc>
              <a:buSzPct val="170238"/>
              <a:buChar char="•"/>
              <a:tabLst>
                <a:tab pos="584200" algn="l"/>
                <a:tab pos="2280285" algn="l"/>
                <a:tab pos="2332990" algn="l"/>
                <a:tab pos="3935095" algn="l"/>
                <a:tab pos="4209415" algn="l"/>
                <a:tab pos="5772150" algn="l"/>
                <a:tab pos="6081395" algn="l"/>
              </a:tabLst>
            </a:pPr>
            <a:r>
              <a:rPr sz="4000" dirty="0">
                <a:latin typeface="Gill Sans MT"/>
                <a:cs typeface="Gill Sans MT"/>
              </a:rPr>
              <a:t>T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c</a:t>
            </a:r>
            <a:r>
              <a:rPr sz="4000" spc="-130" dirty="0">
                <a:latin typeface="Gill Sans MT"/>
                <a:cs typeface="Gill Sans MT"/>
              </a:rPr>
              <a:t>k</a:t>
            </a:r>
            <a:r>
              <a:rPr sz="4000" dirty="0">
                <a:latin typeface="Gill Sans MT"/>
                <a:cs typeface="Gill Sans MT"/>
              </a:rPr>
              <a:t>et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mach</a:t>
            </a:r>
            <a:r>
              <a:rPr sz="4000" spc="-5" dirty="0" smtClean="0">
                <a:latin typeface="Gill Sans MT"/>
                <a:cs typeface="Gill Sans MT"/>
              </a:rPr>
              <a:t>i</a:t>
            </a:r>
            <a:r>
              <a:rPr sz="4000" dirty="0" smtClean="0">
                <a:latin typeface="Gill Sans MT"/>
                <a:cs typeface="Gill Sans MT"/>
              </a:rPr>
              <a:t>nes</a:t>
            </a:r>
            <a:r>
              <a:rPr lang="en-US" sz="4000" dirty="0" smtClean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pr</a:t>
            </a:r>
            <a:r>
              <a:rPr sz="4000" spc="-5" dirty="0" smtClean="0">
                <a:latin typeface="Gill Sans MT"/>
                <a:cs typeface="Gill Sans MT"/>
              </a:rPr>
              <a:t>i</a:t>
            </a:r>
            <a:r>
              <a:rPr sz="4000" dirty="0" smtClean="0">
                <a:latin typeface="Gill Sans MT"/>
                <a:cs typeface="Gill Sans MT"/>
              </a:rPr>
              <a:t>nt</a:t>
            </a:r>
            <a:r>
              <a:rPr sz="4000" spc="-5" dirty="0" smtClean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a</a:t>
            </a:r>
            <a:r>
              <a:rPr lang="en-US" sz="4000" dirty="0" smtClean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t</a:t>
            </a:r>
            <a:r>
              <a:rPr sz="4000" spc="-5" dirty="0" smtClean="0">
                <a:latin typeface="Gill Sans MT"/>
                <a:cs typeface="Gill Sans MT"/>
              </a:rPr>
              <a:t>i</a:t>
            </a:r>
            <a:r>
              <a:rPr sz="4000" dirty="0" smtClean="0">
                <a:latin typeface="Gill Sans MT"/>
                <a:cs typeface="Gill Sans MT"/>
              </a:rPr>
              <a:t>c</a:t>
            </a:r>
            <a:r>
              <a:rPr sz="4000" spc="-130" dirty="0" smtClean="0">
                <a:latin typeface="Gill Sans MT"/>
                <a:cs typeface="Gill Sans MT"/>
              </a:rPr>
              <a:t>k</a:t>
            </a:r>
            <a:r>
              <a:rPr sz="4000" dirty="0" smtClean="0">
                <a:latin typeface="Gill Sans MT"/>
                <a:cs typeface="Gill Sans MT"/>
              </a:rPr>
              <a:t>et  </a:t>
            </a:r>
            <a:r>
              <a:rPr sz="4000" spc="-5" dirty="0">
                <a:latin typeface="Gill Sans MT"/>
                <a:cs typeface="Gill Sans MT"/>
              </a:rPr>
              <a:t>when</a:t>
            </a:r>
            <a:r>
              <a:rPr sz="4000" dirty="0">
                <a:latin typeface="Gill Sans MT"/>
                <a:cs typeface="Gill Sans MT"/>
              </a:rPr>
              <a:t> a	customer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spc="10" dirty="0">
                <a:latin typeface="Gill Sans MT"/>
                <a:cs typeface="Gill Sans MT"/>
              </a:rPr>
              <a:t>inserts	</a:t>
            </a:r>
            <a:r>
              <a:rPr sz="4000" dirty="0">
                <a:latin typeface="Gill Sans MT"/>
                <a:cs typeface="Gill Sans MT"/>
              </a:rPr>
              <a:t>the </a:t>
            </a:r>
            <a:r>
              <a:rPr lang="en-US" sz="4000" dirty="0" smtClean="0">
                <a:latin typeface="Gill Sans MT"/>
                <a:cs typeface="Gill Sans MT"/>
              </a:rPr>
              <a:t> </a:t>
            </a:r>
            <a:r>
              <a:rPr sz="4000" spc="-20" dirty="0" smtClean="0">
                <a:latin typeface="Gill Sans MT"/>
                <a:cs typeface="Gill Sans MT"/>
              </a:rPr>
              <a:t>correct</a:t>
            </a:r>
            <a:r>
              <a:rPr lang="en-US" sz="4000" spc="-20" dirty="0" smtClean="0">
                <a:latin typeface="Gill Sans MT"/>
                <a:cs typeface="Gill Sans MT"/>
              </a:rPr>
              <a:t> </a:t>
            </a:r>
            <a:r>
              <a:rPr sz="4000" spc="-15" dirty="0" smtClean="0">
                <a:latin typeface="Gill Sans MT"/>
                <a:cs typeface="Gill Sans MT"/>
              </a:rPr>
              <a:t>money</a:t>
            </a:r>
            <a:r>
              <a:rPr sz="4000" spc="-15" dirty="0">
                <a:latin typeface="Gill Sans MT"/>
                <a:cs typeface="Gill Sans MT"/>
              </a:rPr>
              <a:t>	</a:t>
            </a:r>
            <a:r>
              <a:rPr lang="en-US" sz="4000" spc="-15" dirty="0" smtClean="0">
                <a:latin typeface="Gill Sans MT"/>
                <a:cs typeface="Gill Sans MT"/>
              </a:rPr>
              <a:t> </a:t>
            </a:r>
            <a:r>
              <a:rPr sz="4000" spc="-15" dirty="0" smtClean="0">
                <a:latin typeface="Gill Sans MT"/>
                <a:cs typeface="Gill Sans MT"/>
              </a:rPr>
              <a:t>for </a:t>
            </a:r>
            <a:r>
              <a:rPr sz="4000" spc="-5" dirty="0">
                <a:latin typeface="Gill Sans MT"/>
                <a:cs typeface="Gill Sans MT"/>
              </a:rPr>
              <a:t>their</a:t>
            </a:r>
            <a:r>
              <a:rPr sz="4000" spc="-5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fare.</a:t>
            </a:r>
            <a:endParaRPr sz="4000" dirty="0">
              <a:latin typeface="Gill Sans MT"/>
              <a:cs typeface="Gill Sans MT"/>
            </a:endParaRPr>
          </a:p>
          <a:p>
            <a:pPr marL="584200" marR="71120" indent="-571500" algn="just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  <a:tab pos="1587500" algn="l"/>
                <a:tab pos="2354580" algn="l"/>
                <a:tab pos="2760980" algn="l"/>
                <a:tab pos="2961005" algn="l"/>
                <a:tab pos="3347085" algn="l"/>
                <a:tab pos="3816350" algn="l"/>
                <a:tab pos="4051935" algn="l"/>
                <a:tab pos="4920615" algn="l"/>
                <a:tab pos="5130165" algn="l"/>
                <a:tab pos="5316220" algn="l"/>
                <a:tab pos="6257925" algn="l"/>
              </a:tabLst>
            </a:pPr>
            <a:r>
              <a:rPr sz="4000" spc="-5" dirty="0">
                <a:latin typeface="Gill Sans MT"/>
                <a:cs typeface="Gill Sans MT"/>
              </a:rPr>
              <a:t>Our</a:t>
            </a:r>
            <a:r>
              <a:rPr sz="4000" spc="15" dirty="0">
                <a:latin typeface="Gill Sans MT"/>
                <a:cs typeface="Gill Sans MT"/>
              </a:rPr>
              <a:t> </a:t>
            </a:r>
            <a:r>
              <a:rPr sz="4000" spc="-25" dirty="0">
                <a:latin typeface="Gill Sans MT"/>
                <a:cs typeface="Gill Sans MT"/>
              </a:rPr>
              <a:t>ticket</a:t>
            </a:r>
            <a:r>
              <a:rPr sz="4000" spc="15" dirty="0">
                <a:latin typeface="Gill Sans MT"/>
                <a:cs typeface="Gill Sans MT"/>
              </a:rPr>
              <a:t> </a:t>
            </a:r>
            <a:r>
              <a:rPr sz="4000" spc="-5" dirty="0" smtClean="0">
                <a:latin typeface="Gill Sans MT"/>
                <a:cs typeface="Gill Sans MT"/>
              </a:rPr>
              <a:t>machines</a:t>
            </a:r>
            <a:r>
              <a:rPr lang="en-US" sz="4000" spc="-5" dirty="0" smtClean="0">
                <a:latin typeface="Gill Sans MT"/>
                <a:cs typeface="Gill Sans MT"/>
              </a:rPr>
              <a:t>  w</a:t>
            </a:r>
            <a:r>
              <a:rPr sz="4000" spc="-25" dirty="0" smtClean="0">
                <a:latin typeface="Gill Sans MT"/>
                <a:cs typeface="Gill Sans MT"/>
              </a:rPr>
              <a:t>ork</a:t>
            </a:r>
            <a:r>
              <a:rPr sz="4000" spc="-85" dirty="0" smtClean="0">
                <a:latin typeface="Gill Sans MT"/>
                <a:cs typeface="Gill Sans MT"/>
              </a:rPr>
              <a:t> </a:t>
            </a:r>
            <a:r>
              <a:rPr sz="4000" spc="-25" dirty="0">
                <a:latin typeface="Gill Sans MT"/>
                <a:cs typeface="Gill Sans MT"/>
              </a:rPr>
              <a:t>by </a:t>
            </a:r>
            <a:r>
              <a:rPr sz="4000" dirty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customers</a:t>
            </a:r>
            <a:r>
              <a:rPr lang="en-US" sz="4000" dirty="0" smtClean="0">
                <a:latin typeface="Gill Sans MT"/>
                <a:cs typeface="Gill Sans MT"/>
              </a:rPr>
              <a:t>' </a:t>
            </a:r>
            <a:r>
              <a:rPr sz="4000" spc="5" dirty="0" smtClean="0">
                <a:latin typeface="Gill Sans MT"/>
                <a:cs typeface="Gill Sans MT"/>
              </a:rPr>
              <a:t>inserting </a:t>
            </a:r>
            <a:r>
              <a:rPr sz="4000" spc="-15" dirty="0">
                <a:latin typeface="Gill Sans MT"/>
                <a:cs typeface="Gill Sans MT"/>
              </a:rPr>
              <a:t>money  </a:t>
            </a:r>
            <a:r>
              <a:rPr sz="4000" spc="-5" dirty="0">
                <a:latin typeface="Gill Sans MT"/>
                <a:cs typeface="Gill Sans MT"/>
              </a:rPr>
              <a:t>into	</a:t>
            </a:r>
            <a:r>
              <a:rPr sz="4000" dirty="0">
                <a:latin typeface="Gill Sans MT"/>
                <a:cs typeface="Gill Sans MT"/>
              </a:rPr>
              <a:t>them,</a:t>
            </a:r>
            <a:r>
              <a:rPr sz="4000" spc="-425" dirty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and</a:t>
            </a:r>
            <a:r>
              <a:rPr lang="en-US" sz="4000" dirty="0" smtClean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then</a:t>
            </a:r>
            <a:r>
              <a:rPr lang="en-US" sz="4000" dirty="0" smtClean="0">
                <a:latin typeface="Gill Sans MT"/>
                <a:cs typeface="Gill Sans MT"/>
              </a:rPr>
              <a:t> r</a:t>
            </a:r>
            <a:r>
              <a:rPr sz="4000" spc="-10" dirty="0" smtClean="0">
                <a:latin typeface="Gill Sans MT"/>
                <a:cs typeface="Gill Sans MT"/>
              </a:rPr>
              <a:t>equesting</a:t>
            </a:r>
            <a:r>
              <a:rPr lang="en-US" sz="4000" spc="-10" dirty="0" smtClean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a</a:t>
            </a:r>
            <a:r>
              <a:rPr lang="en-US" sz="4000" dirty="0" smtClean="0">
                <a:latin typeface="Gill Sans MT"/>
                <a:cs typeface="Gill Sans MT"/>
              </a:rPr>
              <a:t> </a:t>
            </a:r>
            <a:r>
              <a:rPr sz="4000" spc="-25" dirty="0" smtClean="0">
                <a:latin typeface="Gill Sans MT"/>
                <a:cs typeface="Gill Sans MT"/>
              </a:rPr>
              <a:t>ticket</a:t>
            </a:r>
            <a:r>
              <a:rPr sz="4000" dirty="0" smtClean="0">
                <a:latin typeface="Gill Sans MT"/>
                <a:cs typeface="Gill Sans MT"/>
              </a:rPr>
              <a:t> to</a:t>
            </a:r>
            <a:r>
              <a:rPr lang="en-US" sz="4000" dirty="0" smtClean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be  </a:t>
            </a:r>
            <a:r>
              <a:rPr sz="4000" spc="-5" dirty="0">
                <a:latin typeface="Gill Sans MT"/>
                <a:cs typeface="Gill Sans MT"/>
              </a:rPr>
              <a:t>printed.</a:t>
            </a:r>
            <a:r>
              <a:rPr sz="4000" spc="34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	</a:t>
            </a:r>
            <a:r>
              <a:rPr sz="4000" spc="-5" dirty="0" smtClean="0">
                <a:latin typeface="Gill Sans MT"/>
                <a:cs typeface="Gill Sans MT"/>
              </a:rPr>
              <a:t>machine</a:t>
            </a:r>
            <a:r>
              <a:rPr lang="en-US" sz="4000" spc="-5" dirty="0" smtClean="0">
                <a:latin typeface="Gill Sans MT"/>
                <a:cs typeface="Gill Sans MT"/>
              </a:rPr>
              <a:t> </a:t>
            </a:r>
            <a:r>
              <a:rPr sz="4000" spc="-30" dirty="0" smtClean="0">
                <a:latin typeface="Gill Sans MT"/>
                <a:cs typeface="Gill Sans MT"/>
              </a:rPr>
              <a:t>keeps</a:t>
            </a:r>
            <a:r>
              <a:rPr sz="4000" spc="-30" dirty="0">
                <a:latin typeface="Gill Sans MT"/>
                <a:cs typeface="Gill Sans MT"/>
              </a:rPr>
              <a:t>	</a:t>
            </a:r>
            <a:r>
              <a:rPr sz="4000" dirty="0">
                <a:latin typeface="Gill Sans MT"/>
                <a:cs typeface="Gill Sans MT"/>
              </a:rPr>
              <a:t>a  </a:t>
            </a:r>
            <a:r>
              <a:rPr sz="4000" spc="-5" dirty="0">
                <a:latin typeface="Gill Sans MT"/>
                <a:cs typeface="Gill Sans MT"/>
              </a:rPr>
              <a:t>running	</a:t>
            </a:r>
            <a:r>
              <a:rPr sz="4000" dirty="0">
                <a:latin typeface="Gill Sans MT"/>
                <a:cs typeface="Gill Sans MT"/>
              </a:rPr>
              <a:t>total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of</a:t>
            </a:r>
            <a:r>
              <a:rPr sz="4000" spc="-5" dirty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the</a:t>
            </a:r>
            <a:r>
              <a:rPr lang="en-US" sz="4000" dirty="0" smtClean="0">
                <a:latin typeface="Gill Sans MT"/>
                <a:cs typeface="Gill Sans MT"/>
              </a:rPr>
              <a:t> </a:t>
            </a:r>
            <a:r>
              <a:rPr sz="4000" dirty="0" smtClean="0">
                <a:latin typeface="Gill Sans MT"/>
                <a:cs typeface="Gill Sans MT"/>
              </a:rPr>
              <a:t>amount  </a:t>
            </a:r>
            <a:r>
              <a:rPr sz="4000" dirty="0">
                <a:latin typeface="Gill Sans MT"/>
                <a:cs typeface="Gill Sans MT"/>
              </a:rPr>
              <a:t>of </a:t>
            </a:r>
            <a:r>
              <a:rPr sz="4000" spc="-15" dirty="0">
                <a:latin typeface="Gill Sans MT"/>
                <a:cs typeface="Gill Sans MT"/>
              </a:rPr>
              <a:t>money	</a:t>
            </a:r>
            <a:r>
              <a:rPr sz="4000" spc="-5" dirty="0">
                <a:latin typeface="Gill Sans MT"/>
                <a:cs typeface="Gill Sans MT"/>
              </a:rPr>
              <a:t>it </a:t>
            </a:r>
            <a:r>
              <a:rPr sz="4000" dirty="0" smtClean="0">
                <a:latin typeface="Gill Sans MT"/>
                <a:cs typeface="Gill Sans MT"/>
              </a:rPr>
              <a:t>has</a:t>
            </a:r>
            <a:r>
              <a:rPr lang="en-US" sz="4000" dirty="0" smtClean="0">
                <a:latin typeface="Gill Sans MT"/>
                <a:cs typeface="Gill Sans MT"/>
              </a:rPr>
              <a:t> </a:t>
            </a:r>
            <a:r>
              <a:rPr sz="4000" spc="-5" dirty="0" smtClean="0">
                <a:latin typeface="Gill Sans MT"/>
                <a:cs typeface="Gill Sans MT"/>
              </a:rPr>
              <a:t>collected  </a:t>
            </a:r>
            <a:r>
              <a:rPr sz="4000" spc="-15" dirty="0">
                <a:latin typeface="Gill Sans MT"/>
                <a:cs typeface="Gill Sans MT"/>
              </a:rPr>
              <a:t>throughout</a:t>
            </a:r>
            <a:r>
              <a:rPr sz="4000" spc="20" dirty="0">
                <a:latin typeface="Gill Sans MT"/>
                <a:cs typeface="Gill Sans MT"/>
              </a:rPr>
              <a:t> </a:t>
            </a:r>
            <a:r>
              <a:rPr sz="4000" spc="-5" dirty="0" smtClean="0">
                <a:latin typeface="Gill Sans MT"/>
                <a:cs typeface="Gill Sans MT"/>
              </a:rPr>
              <a:t>its</a:t>
            </a:r>
            <a:r>
              <a:rPr lang="en-US" sz="4000" spc="-5" dirty="0" smtClean="0">
                <a:latin typeface="Gill Sans MT"/>
                <a:cs typeface="Gill Sans MT"/>
              </a:rPr>
              <a:t> </a:t>
            </a:r>
            <a:r>
              <a:rPr sz="4000" spc="-5" dirty="0" smtClean="0">
                <a:latin typeface="Gill Sans MT"/>
                <a:cs typeface="Gill Sans MT"/>
              </a:rPr>
              <a:t>operation.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94132" y="18288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996054">
              <a:lnSpc>
                <a:spcPct val="100000"/>
              </a:lnSpc>
            </a:pP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2314001"/>
            <a:ext cx="6074410" cy="410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26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  <a:endParaRPr sz="3600">
              <a:latin typeface="Courier New"/>
              <a:cs typeface="Courier New"/>
            </a:endParaRPr>
          </a:p>
          <a:p>
            <a:pPr marL="11226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  <a:endParaRPr sz="3600">
              <a:latin typeface="Courier New"/>
              <a:cs typeface="Courier New"/>
            </a:endParaRPr>
          </a:p>
          <a:p>
            <a:pPr marL="12700" indent="12700">
              <a:lnSpc>
                <a:spcPct val="100000"/>
              </a:lnSpc>
              <a:spcBef>
                <a:spcPts val="480"/>
              </a:spcBef>
              <a:tabLst>
                <a:tab pos="5740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658620" algn="l"/>
                <a:tab pos="3853179" algn="l"/>
              </a:tabLst>
            </a:pPr>
            <a:r>
              <a:rPr sz="3600" spc="-5" dirty="0">
                <a:latin typeface="Courier New"/>
                <a:cs typeface="Courier New"/>
              </a:rPr>
              <a:t>a.x</a:t>
            </a:r>
            <a:r>
              <a:rPr sz="3600" dirty="0">
                <a:latin typeface="Courier New"/>
                <a:cs typeface="Courier New"/>
              </a:rPr>
              <a:t> =	</a:t>
            </a:r>
            <a:r>
              <a:rPr sz="3600" spc="-5" dirty="0">
                <a:latin typeface="Courier New"/>
                <a:cs typeface="Courier New"/>
              </a:rPr>
              <a:t>1;a.y</a:t>
            </a:r>
            <a:r>
              <a:rPr sz="3600" dirty="0">
                <a:latin typeface="Courier New"/>
                <a:cs typeface="Courier New"/>
              </a:rPr>
              <a:t> =	2;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044" y="170179"/>
            <a:ext cx="11298555" cy="1903085"/>
          </a:xfrm>
          <a:prstGeom prst="rect">
            <a:avLst/>
          </a:prstGeom>
        </p:spPr>
        <p:txBody>
          <a:bodyPr vert="horz" wrap="square" lIns="0" tIns="604520" rIns="0" bIns="0" rtlCol="0">
            <a:spAutoFit/>
          </a:bodyPr>
          <a:lstStyle/>
          <a:p>
            <a:pPr marL="706755">
              <a:lnSpc>
                <a:spcPct val="100000"/>
              </a:lnSpc>
            </a:pPr>
            <a:r>
              <a:rPr sz="8400" spc="-25" dirty="0">
                <a:solidFill>
                  <a:srgbClr val="000000"/>
                </a:solidFill>
                <a:latin typeface="Gill Sans MT"/>
                <a:cs typeface="Gill Sans MT"/>
              </a:rPr>
              <a:t>Procedure-Oriented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514600"/>
            <a:ext cx="6705600" cy="4716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  <a:tab pos="1676400" algn="l"/>
                <a:tab pos="2296160" algn="l"/>
                <a:tab pos="3144520" algn="l"/>
              </a:tabLst>
            </a:pPr>
            <a:r>
              <a:rPr sz="4200" dirty="0">
                <a:latin typeface="Gill Sans MT"/>
                <a:cs typeface="Gill Sans MT"/>
              </a:rPr>
              <a:t>Step	to	</a:t>
            </a:r>
            <a:r>
              <a:rPr sz="4200" dirty="0" smtClean="0">
                <a:latin typeface="Gill Sans MT"/>
                <a:cs typeface="Gill Sans MT"/>
              </a:rPr>
              <a:t>the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machine</a:t>
            </a:r>
            <a:endParaRPr sz="4200" dirty="0">
              <a:latin typeface="Gill Sans MT"/>
              <a:cs typeface="Gill Sans MT"/>
            </a:endParaRPr>
          </a:p>
          <a:p>
            <a:pPr marL="584200" marR="58864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  <a:tab pos="3594100" algn="l"/>
                <a:tab pos="4597400" algn="l"/>
              </a:tabLst>
            </a:pPr>
            <a:r>
              <a:rPr sz="4200" dirty="0">
                <a:latin typeface="Gill Sans MT"/>
                <a:cs typeface="Gill Sans MT"/>
              </a:rPr>
              <a:t>Inse</a:t>
            </a:r>
            <a:r>
              <a:rPr sz="4200" spc="80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mon</a:t>
            </a:r>
            <a:r>
              <a:rPr sz="4200" spc="-65" dirty="0" smtClean="0">
                <a:latin typeface="Gill Sans MT"/>
                <a:cs typeface="Gill Sans MT"/>
              </a:rPr>
              <a:t>e</a:t>
            </a:r>
            <a:r>
              <a:rPr sz="4200" dirty="0" smtClean="0">
                <a:latin typeface="Gill Sans MT"/>
                <a:cs typeface="Gill Sans MT"/>
              </a:rPr>
              <a:t>y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nto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the  </a:t>
            </a:r>
            <a:r>
              <a:rPr sz="4200" spc="-5" dirty="0" smtClean="0">
                <a:latin typeface="Gill Sans MT"/>
                <a:cs typeface="Gill Sans MT"/>
              </a:rPr>
              <a:t>machine</a:t>
            </a:r>
            <a:endParaRPr lang="en-US" sz="4200" spc="-5" dirty="0" smtClean="0">
              <a:latin typeface="Gill Sans MT"/>
              <a:cs typeface="Gill Sans MT"/>
            </a:endParaRPr>
          </a:p>
          <a:p>
            <a:pPr marL="584200" marR="58864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  <a:tab pos="3594100" algn="l"/>
                <a:tab pos="4597400" algn="l"/>
              </a:tabLst>
            </a:pPr>
            <a:r>
              <a:rPr sz="4200" dirty="0" smtClean="0">
                <a:latin typeface="Gill Sans MT"/>
                <a:cs typeface="Gill Sans MT"/>
              </a:rPr>
              <a:t>The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mach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ne</a:t>
            </a:r>
            <a:r>
              <a:rPr sz="4200" spc="-5" dirty="0" smtClean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nts	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a </a:t>
            </a:r>
            <a:r>
              <a:rPr sz="4200" spc="-25" dirty="0">
                <a:latin typeface="Gill Sans MT"/>
                <a:cs typeface="Gill Sans MT"/>
              </a:rPr>
              <a:t>ticket</a:t>
            </a:r>
            <a:endParaRPr sz="4200" dirty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584200" algn="l"/>
                <a:tab pos="2558415" algn="l"/>
                <a:tab pos="4821555" algn="l"/>
              </a:tabLst>
            </a:pPr>
            <a:r>
              <a:rPr sz="4200" spc="-52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130" dirty="0">
                <a:latin typeface="Gill Sans MT"/>
                <a:cs typeface="Gill Sans MT"/>
              </a:rPr>
              <a:t>k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the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t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c</a:t>
            </a:r>
            <a:r>
              <a:rPr sz="4200" spc="-130" dirty="0" smtClean="0">
                <a:latin typeface="Gill Sans MT"/>
                <a:cs typeface="Gill Sans MT"/>
              </a:rPr>
              <a:t>k</a:t>
            </a:r>
            <a:r>
              <a:rPr sz="4200" dirty="0" smtClean="0">
                <a:latin typeface="Gill Sans MT"/>
                <a:cs typeface="Gill Sans MT"/>
              </a:rPr>
              <a:t>et</a:t>
            </a:r>
            <a:r>
              <a:rPr sz="4200" spc="-5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and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l</a:t>
            </a:r>
            <a:r>
              <a:rPr sz="4200" dirty="0" smtClean="0">
                <a:latin typeface="Gill Sans MT"/>
                <a:cs typeface="Gill Sans MT"/>
              </a:rPr>
              <a:t>e</a:t>
            </a:r>
            <a:r>
              <a:rPr sz="4200" spc="-150" dirty="0" smtClean="0">
                <a:latin typeface="Gill Sans MT"/>
                <a:cs typeface="Gill Sans MT"/>
              </a:rPr>
              <a:t>a</a:t>
            </a:r>
            <a:r>
              <a:rPr sz="4200" spc="-85" dirty="0" smtClean="0">
                <a:latin typeface="Gill Sans MT"/>
                <a:cs typeface="Gill Sans MT"/>
              </a:rPr>
              <a:t>v</a:t>
            </a:r>
            <a:r>
              <a:rPr sz="4200" dirty="0" smtClean="0">
                <a:latin typeface="Gill Sans MT"/>
                <a:cs typeface="Gill Sans MT"/>
              </a:rPr>
              <a:t>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7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/>
          <p:nvPr/>
        </p:nvSpPr>
        <p:spPr>
          <a:xfrm>
            <a:off x="482600" y="2514600"/>
            <a:ext cx="6705600" cy="4716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  <a:tab pos="1676400" algn="l"/>
                <a:tab pos="2296160" algn="l"/>
                <a:tab pos="3144520" algn="l"/>
              </a:tabLst>
            </a:pPr>
            <a:r>
              <a:rPr sz="4200" dirty="0">
                <a:latin typeface="Gill Sans MT"/>
                <a:cs typeface="Gill Sans MT"/>
              </a:rPr>
              <a:t>Step	to	</a:t>
            </a:r>
            <a:r>
              <a:rPr sz="4200" dirty="0" smtClean="0">
                <a:latin typeface="Gill Sans MT"/>
                <a:cs typeface="Gill Sans MT"/>
              </a:rPr>
              <a:t>the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machine</a:t>
            </a:r>
            <a:endParaRPr sz="4200" dirty="0">
              <a:latin typeface="Gill Sans MT"/>
              <a:cs typeface="Gill Sans MT"/>
            </a:endParaRPr>
          </a:p>
          <a:p>
            <a:pPr marL="584200" marR="58864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  <a:tab pos="3594100" algn="l"/>
                <a:tab pos="4597400" algn="l"/>
              </a:tabLst>
            </a:pPr>
            <a:r>
              <a:rPr sz="4200" dirty="0">
                <a:latin typeface="Gill Sans MT"/>
                <a:cs typeface="Gill Sans MT"/>
              </a:rPr>
              <a:t>Inse</a:t>
            </a:r>
            <a:r>
              <a:rPr sz="4200" spc="80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mon</a:t>
            </a:r>
            <a:r>
              <a:rPr sz="4200" spc="-65" dirty="0" smtClean="0">
                <a:latin typeface="Gill Sans MT"/>
                <a:cs typeface="Gill Sans MT"/>
              </a:rPr>
              <a:t>e</a:t>
            </a:r>
            <a:r>
              <a:rPr sz="4200" dirty="0" smtClean="0">
                <a:latin typeface="Gill Sans MT"/>
                <a:cs typeface="Gill Sans MT"/>
              </a:rPr>
              <a:t>y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nto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the  </a:t>
            </a:r>
            <a:r>
              <a:rPr sz="4200" spc="-5" dirty="0" smtClean="0">
                <a:latin typeface="Gill Sans MT"/>
                <a:cs typeface="Gill Sans MT"/>
              </a:rPr>
              <a:t>machine</a:t>
            </a:r>
            <a:endParaRPr lang="en-US" sz="4200" spc="-5" dirty="0" smtClean="0">
              <a:latin typeface="Gill Sans MT"/>
              <a:cs typeface="Gill Sans MT"/>
            </a:endParaRPr>
          </a:p>
          <a:p>
            <a:pPr marL="584200" marR="58864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584200" algn="l"/>
                <a:tab pos="3594100" algn="l"/>
                <a:tab pos="4597400" algn="l"/>
              </a:tabLst>
            </a:pPr>
            <a:r>
              <a:rPr sz="4200" dirty="0" smtClean="0">
                <a:latin typeface="Gill Sans MT"/>
                <a:cs typeface="Gill Sans MT"/>
              </a:rPr>
              <a:t>The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mach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ne</a:t>
            </a:r>
            <a:r>
              <a:rPr sz="4200" spc="-5" dirty="0" smtClean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pr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nts	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a </a:t>
            </a:r>
            <a:r>
              <a:rPr sz="4200" spc="-25" dirty="0">
                <a:latin typeface="Gill Sans MT"/>
                <a:cs typeface="Gill Sans MT"/>
              </a:rPr>
              <a:t>ticket</a:t>
            </a:r>
            <a:endParaRPr sz="4200" dirty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584200" algn="l"/>
                <a:tab pos="2558415" algn="l"/>
                <a:tab pos="4821555" algn="l"/>
              </a:tabLst>
            </a:pPr>
            <a:r>
              <a:rPr sz="4200" spc="-52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130" dirty="0">
                <a:latin typeface="Gill Sans MT"/>
                <a:cs typeface="Gill Sans MT"/>
              </a:rPr>
              <a:t>k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the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t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c</a:t>
            </a:r>
            <a:r>
              <a:rPr sz="4200" spc="-130" dirty="0" smtClean="0">
                <a:latin typeface="Gill Sans MT"/>
                <a:cs typeface="Gill Sans MT"/>
              </a:rPr>
              <a:t>k</a:t>
            </a:r>
            <a:r>
              <a:rPr sz="4200" dirty="0" smtClean="0">
                <a:latin typeface="Gill Sans MT"/>
                <a:cs typeface="Gill Sans MT"/>
              </a:rPr>
              <a:t>et</a:t>
            </a:r>
            <a:r>
              <a:rPr sz="4200" spc="-5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and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l</a:t>
            </a:r>
            <a:r>
              <a:rPr sz="4200" dirty="0" smtClean="0">
                <a:latin typeface="Gill Sans MT"/>
                <a:cs typeface="Gill Sans MT"/>
              </a:rPr>
              <a:t>e</a:t>
            </a:r>
            <a:r>
              <a:rPr sz="4200" spc="-150" dirty="0" smtClean="0">
                <a:latin typeface="Gill Sans MT"/>
                <a:cs typeface="Gill Sans MT"/>
              </a:rPr>
              <a:t>a</a:t>
            </a:r>
            <a:r>
              <a:rPr sz="4200" spc="-85" dirty="0" smtClean="0">
                <a:latin typeface="Gill Sans MT"/>
                <a:cs typeface="Gill Sans MT"/>
              </a:rPr>
              <a:t>v</a:t>
            </a:r>
            <a:r>
              <a:rPr sz="4200" dirty="0" smtClean="0">
                <a:latin typeface="Gill Sans MT"/>
                <a:cs typeface="Gill Sans MT"/>
              </a:rPr>
              <a:t>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044" y="170179"/>
            <a:ext cx="11298555" cy="1903085"/>
          </a:xfrm>
          <a:prstGeom prst="rect">
            <a:avLst/>
          </a:prstGeom>
        </p:spPr>
        <p:txBody>
          <a:bodyPr vert="horz" wrap="square" lIns="0" tIns="604520" rIns="0" bIns="0" rtlCol="0">
            <a:spAutoFit/>
          </a:bodyPr>
          <a:lstStyle/>
          <a:p>
            <a:pPr marL="706755">
              <a:lnSpc>
                <a:spcPct val="100000"/>
              </a:lnSpc>
            </a:pPr>
            <a:r>
              <a:rPr sz="8400" spc="-25" dirty="0">
                <a:solidFill>
                  <a:srgbClr val="000000"/>
                </a:solidFill>
                <a:latin typeface="Gill Sans MT"/>
                <a:cs typeface="Gill Sans MT"/>
              </a:rPr>
              <a:t>Procedure-Oriented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000" y="5029200"/>
            <a:ext cx="7543800" cy="4447371"/>
          </a:xfrm>
          <a:prstGeom prst="rect">
            <a:avLst/>
          </a:prstGeom>
          <a:solidFill>
            <a:srgbClr val="00FDFF"/>
          </a:solidFill>
        </p:spPr>
        <p:txBody>
          <a:bodyPr vert="horz" wrap="square" lIns="0" tIns="48260" rIns="0" bIns="0" rtlCol="0">
            <a:spAutoFit/>
          </a:bodyPr>
          <a:lstStyle/>
          <a:p>
            <a:pPr marL="50800" marR="563245" algn="just">
              <a:lnSpc>
                <a:spcPts val="4900"/>
              </a:lnSpc>
              <a:spcBef>
                <a:spcPts val="380"/>
              </a:spcBef>
              <a:tabLst>
                <a:tab pos="1815464" algn="l"/>
                <a:tab pos="2620010" algn="l"/>
                <a:tab pos="2717800" algn="l"/>
                <a:tab pos="3427095" algn="l"/>
                <a:tab pos="4276725" algn="l"/>
                <a:tab pos="4543425" algn="l"/>
                <a:tab pos="6731000" algn="l"/>
              </a:tabLst>
            </a:pPr>
            <a:r>
              <a:rPr sz="4200" spc="-190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make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a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15" dirty="0" smtClean="0">
                <a:latin typeface="Gill Sans MT"/>
                <a:cs typeface="Gill Sans MT"/>
              </a:rPr>
              <a:t>program</a:t>
            </a:r>
            <a:r>
              <a:rPr sz="4200" spc="10" dirty="0" smtClean="0">
                <a:latin typeface="Gill Sans MT"/>
                <a:cs typeface="Gill Sans MT"/>
              </a:rPr>
              <a:t> </a:t>
            </a:r>
            <a:r>
              <a:rPr sz="4200" spc="-10" dirty="0" smtClean="0">
                <a:latin typeface="Gill Sans MT"/>
                <a:cs typeface="Gill Sans MT"/>
              </a:rPr>
              <a:t>simulate</a:t>
            </a:r>
            <a:r>
              <a:rPr lang="en-US" sz="4200" spc="-1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the  </a:t>
            </a:r>
            <a:r>
              <a:rPr sz="4200" spc="-25" dirty="0">
                <a:latin typeface="Gill Sans MT"/>
                <a:cs typeface="Gill Sans MT"/>
              </a:rPr>
              <a:t>procedure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buying</a:t>
            </a:r>
            <a:r>
              <a:rPr lang="en-US" sz="4200" spc="-5" dirty="0" smtClean="0">
                <a:latin typeface="Gill Sans MT"/>
                <a:cs typeface="Gill Sans MT"/>
              </a:rPr>
              <a:t> </a:t>
            </a:r>
            <a:r>
              <a:rPr sz="4200" spc="-20" dirty="0" smtClean="0">
                <a:latin typeface="Gill Sans MT"/>
                <a:cs typeface="Gill Sans MT"/>
              </a:rPr>
              <a:t>tickets</a:t>
            </a:r>
            <a:r>
              <a:rPr sz="4200" spc="-20" dirty="0">
                <a:latin typeface="Gill Sans MT"/>
                <a:cs typeface="Gill Sans MT"/>
              </a:rPr>
              <a:t>.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lang="en-US" sz="4200" spc="-455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It</a:t>
            </a:r>
            <a:r>
              <a:rPr sz="4200" spc="-50" dirty="0" smtClean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works. </a:t>
            </a:r>
            <a:r>
              <a:rPr sz="4200" dirty="0">
                <a:latin typeface="Gill Sans MT"/>
                <a:cs typeface="Gill Sans MT"/>
              </a:rPr>
              <a:t> But </a:t>
            </a:r>
            <a:r>
              <a:rPr sz="4200" spc="-20" dirty="0">
                <a:latin typeface="Gill Sans MT"/>
                <a:cs typeface="Gill Sans MT"/>
              </a:rPr>
              <a:t>there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is</a:t>
            </a:r>
            <a:r>
              <a:rPr lang="en-US" sz="4200" spc="-5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no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such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10" dirty="0" smtClean="0">
                <a:latin typeface="Gill Sans MT"/>
                <a:cs typeface="Gill Sans MT"/>
              </a:rPr>
              <a:t>machine.</a:t>
            </a:r>
            <a:r>
              <a:rPr lang="en-US" sz="4200" spc="-10" dirty="0" smtClean="0">
                <a:latin typeface="Gill Sans MT"/>
                <a:cs typeface="Gill Sans MT"/>
              </a:rPr>
              <a:t> </a:t>
            </a:r>
            <a:r>
              <a:rPr sz="4200" spc="-10" dirty="0" smtClean="0">
                <a:latin typeface="Gill Sans MT"/>
                <a:cs typeface="Gill Sans MT"/>
              </a:rPr>
              <a:t>There</a:t>
            </a:r>
            <a:r>
              <a:rPr lang="en-US" sz="4200" spc="-10" dirty="0" smtClean="0">
                <a:latin typeface="Gill Sans MT"/>
                <a:cs typeface="Gill Sans MT"/>
              </a:rPr>
              <a:t>'</a:t>
            </a:r>
            <a:r>
              <a:rPr sz="4200" spc="-10" dirty="0" smtClean="0">
                <a:latin typeface="Gill Sans MT"/>
                <a:cs typeface="Gill Sans MT"/>
              </a:rPr>
              <a:t>s  </a:t>
            </a:r>
            <a:r>
              <a:rPr sz="4200" spc="-5" dirty="0" smtClean="0">
                <a:latin typeface="Gill Sans MT"/>
                <a:cs typeface="Gill Sans MT"/>
              </a:rPr>
              <a:t>nothing</a:t>
            </a:r>
            <a:r>
              <a:rPr lang="en-US" sz="4200" spc="-5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left</a:t>
            </a:r>
            <a:r>
              <a:rPr sz="4200" dirty="0" smtClean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t</a:t>
            </a:r>
            <a:r>
              <a:rPr lang="en-US" sz="4200" dirty="0" smtClean="0">
                <a:latin typeface="Gill Sans MT"/>
                <a:cs typeface="Gill Sans MT"/>
              </a:rPr>
              <a:t>h</a:t>
            </a:r>
            <a:r>
              <a:rPr sz="4200" dirty="0" smtClean="0">
                <a:latin typeface="Gill Sans MT"/>
                <a:cs typeface="Gill Sans MT"/>
              </a:rPr>
              <a:t>e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10" dirty="0" smtClean="0">
                <a:latin typeface="Gill Sans MT"/>
                <a:cs typeface="Gill Sans MT"/>
              </a:rPr>
              <a:t>further</a:t>
            </a:r>
            <a:r>
              <a:rPr lang="en-US" sz="4200" spc="10" dirty="0" smtClean="0">
                <a:latin typeface="Gill Sans MT"/>
                <a:cs typeface="Gill Sans MT"/>
              </a:rPr>
              <a:t> </a:t>
            </a:r>
            <a:r>
              <a:rPr sz="4200" spc="-15" dirty="0" smtClean="0">
                <a:latin typeface="Gill Sans MT"/>
                <a:cs typeface="Gill Sans MT"/>
              </a:rPr>
              <a:t>development</a:t>
            </a:r>
            <a:r>
              <a:rPr sz="4200" spc="-1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685800"/>
            <a:ext cx="99187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th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400" spc="-170" dirty="0" smtClean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774700"/>
            <a:ext cx="9766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th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400" spc="-170" dirty="0" smtClean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300" y="2730500"/>
            <a:ext cx="4803330" cy="1888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100" y="2743200"/>
            <a:ext cx="4709795" cy="1787525"/>
          </a:xfrm>
          <a:custGeom>
            <a:avLst/>
            <a:gdLst/>
            <a:ahLst/>
            <a:cxnLst/>
            <a:rect l="l" t="t" r="r" b="b"/>
            <a:pathLst>
              <a:path w="4709795" h="1787525">
                <a:moveTo>
                  <a:pt x="2392761" y="860818"/>
                </a:moveTo>
                <a:lnTo>
                  <a:pt x="1679575" y="860818"/>
                </a:lnTo>
                <a:lnTo>
                  <a:pt x="4709718" y="1787131"/>
                </a:lnTo>
                <a:lnTo>
                  <a:pt x="2392761" y="860818"/>
                </a:lnTo>
                <a:close/>
              </a:path>
              <a:path w="4709795" h="1787525">
                <a:moveTo>
                  <a:pt x="1022350" y="0"/>
                </a:moveTo>
                <a:lnTo>
                  <a:pt x="957694" y="961"/>
                </a:lnTo>
                <a:lnTo>
                  <a:pt x="894108" y="3809"/>
                </a:lnTo>
                <a:lnTo>
                  <a:pt x="831710" y="8485"/>
                </a:lnTo>
                <a:lnTo>
                  <a:pt x="770620" y="14932"/>
                </a:lnTo>
                <a:lnTo>
                  <a:pt x="710958" y="23094"/>
                </a:lnTo>
                <a:lnTo>
                  <a:pt x="652844" y="32911"/>
                </a:lnTo>
                <a:lnTo>
                  <a:pt x="596397" y="44328"/>
                </a:lnTo>
                <a:lnTo>
                  <a:pt x="541737" y="57288"/>
                </a:lnTo>
                <a:lnTo>
                  <a:pt x="488984" y="71731"/>
                </a:lnTo>
                <a:lnTo>
                  <a:pt x="438259" y="87603"/>
                </a:lnTo>
                <a:lnTo>
                  <a:pt x="389679" y="104845"/>
                </a:lnTo>
                <a:lnTo>
                  <a:pt x="343366" y="123399"/>
                </a:lnTo>
                <a:lnTo>
                  <a:pt x="299439" y="143209"/>
                </a:lnTo>
                <a:lnTo>
                  <a:pt x="258017" y="164218"/>
                </a:lnTo>
                <a:lnTo>
                  <a:pt x="219221" y="186368"/>
                </a:lnTo>
                <a:lnTo>
                  <a:pt x="183170" y="209602"/>
                </a:lnTo>
                <a:lnTo>
                  <a:pt x="149985" y="233862"/>
                </a:lnTo>
                <a:lnTo>
                  <a:pt x="119784" y="259091"/>
                </a:lnTo>
                <a:lnTo>
                  <a:pt x="68815" y="312229"/>
                </a:lnTo>
                <a:lnTo>
                  <a:pt x="31223" y="368557"/>
                </a:lnTo>
                <a:lnTo>
                  <a:pt x="7965" y="427617"/>
                </a:lnTo>
                <a:lnTo>
                  <a:pt x="0" y="488950"/>
                </a:lnTo>
                <a:lnTo>
                  <a:pt x="2011" y="519872"/>
                </a:lnTo>
                <a:lnTo>
                  <a:pt x="17742" y="580125"/>
                </a:lnTo>
                <a:lnTo>
                  <a:pt x="48287" y="637876"/>
                </a:lnTo>
                <a:lnTo>
                  <a:pt x="92687" y="692666"/>
                </a:lnTo>
                <a:lnTo>
                  <a:pt x="149985" y="744037"/>
                </a:lnTo>
                <a:lnTo>
                  <a:pt x="183170" y="768297"/>
                </a:lnTo>
                <a:lnTo>
                  <a:pt x="219221" y="791531"/>
                </a:lnTo>
                <a:lnTo>
                  <a:pt x="258017" y="813681"/>
                </a:lnTo>
                <a:lnTo>
                  <a:pt x="299439" y="834690"/>
                </a:lnTo>
                <a:lnTo>
                  <a:pt x="343366" y="854500"/>
                </a:lnTo>
                <a:lnTo>
                  <a:pt x="389679" y="873054"/>
                </a:lnTo>
                <a:lnTo>
                  <a:pt x="438259" y="890296"/>
                </a:lnTo>
                <a:lnTo>
                  <a:pt x="489032" y="906181"/>
                </a:lnTo>
                <a:lnTo>
                  <a:pt x="541737" y="920611"/>
                </a:lnTo>
                <a:lnTo>
                  <a:pt x="596397" y="933571"/>
                </a:lnTo>
                <a:lnTo>
                  <a:pt x="652844" y="944988"/>
                </a:lnTo>
                <a:lnTo>
                  <a:pt x="710958" y="954805"/>
                </a:lnTo>
                <a:lnTo>
                  <a:pt x="770620" y="962967"/>
                </a:lnTo>
                <a:lnTo>
                  <a:pt x="831710" y="969414"/>
                </a:lnTo>
                <a:lnTo>
                  <a:pt x="894108" y="974090"/>
                </a:lnTo>
                <a:lnTo>
                  <a:pt x="957694" y="976938"/>
                </a:lnTo>
                <a:lnTo>
                  <a:pt x="1022350" y="977900"/>
                </a:lnTo>
                <a:lnTo>
                  <a:pt x="1079977" y="977109"/>
                </a:lnTo>
                <a:lnTo>
                  <a:pt x="1136678" y="974770"/>
                </a:lnTo>
                <a:lnTo>
                  <a:pt x="1192384" y="970932"/>
                </a:lnTo>
                <a:lnTo>
                  <a:pt x="1247027" y="965644"/>
                </a:lnTo>
                <a:lnTo>
                  <a:pt x="1300537" y="958953"/>
                </a:lnTo>
                <a:lnTo>
                  <a:pt x="1352845" y="950910"/>
                </a:lnTo>
                <a:lnTo>
                  <a:pt x="1403883" y="941562"/>
                </a:lnTo>
                <a:lnTo>
                  <a:pt x="1453582" y="930958"/>
                </a:lnTo>
                <a:lnTo>
                  <a:pt x="1501872" y="919148"/>
                </a:lnTo>
                <a:lnTo>
                  <a:pt x="1548728" y="906168"/>
                </a:lnTo>
                <a:lnTo>
                  <a:pt x="1593953" y="892104"/>
                </a:lnTo>
                <a:lnTo>
                  <a:pt x="1637606" y="876967"/>
                </a:lnTo>
                <a:lnTo>
                  <a:pt x="1679575" y="860818"/>
                </a:lnTo>
                <a:lnTo>
                  <a:pt x="2392761" y="860818"/>
                </a:lnTo>
                <a:lnTo>
                  <a:pt x="1956993" y="686600"/>
                </a:lnTo>
                <a:lnTo>
                  <a:pt x="1994325" y="640097"/>
                </a:lnTo>
                <a:lnTo>
                  <a:pt x="2021849" y="591489"/>
                </a:lnTo>
                <a:lnTo>
                  <a:pt x="2038871" y="541024"/>
                </a:lnTo>
                <a:lnTo>
                  <a:pt x="2044700" y="488950"/>
                </a:lnTo>
                <a:lnTo>
                  <a:pt x="2042688" y="458027"/>
                </a:lnTo>
                <a:lnTo>
                  <a:pt x="2026957" y="397774"/>
                </a:lnTo>
                <a:lnTo>
                  <a:pt x="1996412" y="340023"/>
                </a:lnTo>
                <a:lnTo>
                  <a:pt x="1952012" y="285233"/>
                </a:lnTo>
                <a:lnTo>
                  <a:pt x="1894714" y="233862"/>
                </a:lnTo>
                <a:lnTo>
                  <a:pt x="1861529" y="209602"/>
                </a:lnTo>
                <a:lnTo>
                  <a:pt x="1825478" y="186368"/>
                </a:lnTo>
                <a:lnTo>
                  <a:pt x="1786682" y="164218"/>
                </a:lnTo>
                <a:lnTo>
                  <a:pt x="1745260" y="143209"/>
                </a:lnTo>
                <a:lnTo>
                  <a:pt x="1701333" y="123399"/>
                </a:lnTo>
                <a:lnTo>
                  <a:pt x="1655020" y="104845"/>
                </a:lnTo>
                <a:lnTo>
                  <a:pt x="1606440" y="87603"/>
                </a:lnTo>
                <a:lnTo>
                  <a:pt x="1555715" y="71731"/>
                </a:lnTo>
                <a:lnTo>
                  <a:pt x="1502962" y="57288"/>
                </a:lnTo>
                <a:lnTo>
                  <a:pt x="1448302" y="44328"/>
                </a:lnTo>
                <a:lnTo>
                  <a:pt x="1391855" y="32911"/>
                </a:lnTo>
                <a:lnTo>
                  <a:pt x="1333741" y="23094"/>
                </a:lnTo>
                <a:lnTo>
                  <a:pt x="1274079" y="14932"/>
                </a:lnTo>
                <a:lnTo>
                  <a:pt x="1212989" y="8485"/>
                </a:lnTo>
                <a:lnTo>
                  <a:pt x="1150591" y="3809"/>
                </a:lnTo>
                <a:lnTo>
                  <a:pt x="1087005" y="961"/>
                </a:lnTo>
                <a:lnTo>
                  <a:pt x="102235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100" y="2743200"/>
            <a:ext cx="4709795" cy="1787525"/>
          </a:xfrm>
          <a:custGeom>
            <a:avLst/>
            <a:gdLst/>
            <a:ahLst/>
            <a:cxnLst/>
            <a:rect l="l" t="t" r="r" b="b"/>
            <a:pathLst>
              <a:path w="4709795" h="1787525">
                <a:moveTo>
                  <a:pt x="1022350" y="0"/>
                </a:moveTo>
                <a:lnTo>
                  <a:pt x="957695" y="961"/>
                </a:lnTo>
                <a:lnTo>
                  <a:pt x="894108" y="3809"/>
                </a:lnTo>
                <a:lnTo>
                  <a:pt x="831710" y="8485"/>
                </a:lnTo>
                <a:lnTo>
                  <a:pt x="770620" y="14932"/>
                </a:lnTo>
                <a:lnTo>
                  <a:pt x="710958" y="23094"/>
                </a:lnTo>
                <a:lnTo>
                  <a:pt x="652844" y="32911"/>
                </a:lnTo>
                <a:lnTo>
                  <a:pt x="596397" y="44328"/>
                </a:lnTo>
                <a:lnTo>
                  <a:pt x="541738" y="57288"/>
                </a:lnTo>
                <a:lnTo>
                  <a:pt x="488985" y="71731"/>
                </a:lnTo>
                <a:lnTo>
                  <a:pt x="438259" y="87603"/>
                </a:lnTo>
                <a:lnTo>
                  <a:pt x="389680" y="104845"/>
                </a:lnTo>
                <a:lnTo>
                  <a:pt x="343366" y="123399"/>
                </a:lnTo>
                <a:lnTo>
                  <a:pt x="299439" y="143209"/>
                </a:lnTo>
                <a:lnTo>
                  <a:pt x="258017" y="164218"/>
                </a:lnTo>
                <a:lnTo>
                  <a:pt x="219221" y="186368"/>
                </a:lnTo>
                <a:lnTo>
                  <a:pt x="183171" y="209602"/>
                </a:lnTo>
                <a:lnTo>
                  <a:pt x="149985" y="233862"/>
                </a:lnTo>
                <a:lnTo>
                  <a:pt x="119784" y="259091"/>
                </a:lnTo>
                <a:lnTo>
                  <a:pt x="68815" y="312229"/>
                </a:lnTo>
                <a:lnTo>
                  <a:pt x="31223" y="368557"/>
                </a:lnTo>
                <a:lnTo>
                  <a:pt x="7965" y="427617"/>
                </a:lnTo>
                <a:lnTo>
                  <a:pt x="0" y="488950"/>
                </a:lnTo>
                <a:lnTo>
                  <a:pt x="2011" y="519872"/>
                </a:lnTo>
                <a:lnTo>
                  <a:pt x="17742" y="580125"/>
                </a:lnTo>
                <a:lnTo>
                  <a:pt x="48287" y="637876"/>
                </a:lnTo>
                <a:lnTo>
                  <a:pt x="92687" y="692666"/>
                </a:lnTo>
                <a:lnTo>
                  <a:pt x="149985" y="744037"/>
                </a:lnTo>
                <a:lnTo>
                  <a:pt x="183171" y="768297"/>
                </a:lnTo>
                <a:lnTo>
                  <a:pt x="219221" y="791531"/>
                </a:lnTo>
                <a:lnTo>
                  <a:pt x="258017" y="813681"/>
                </a:lnTo>
                <a:lnTo>
                  <a:pt x="299439" y="834690"/>
                </a:lnTo>
                <a:lnTo>
                  <a:pt x="343366" y="854500"/>
                </a:lnTo>
                <a:lnTo>
                  <a:pt x="389680" y="873054"/>
                </a:lnTo>
                <a:lnTo>
                  <a:pt x="438259" y="890296"/>
                </a:lnTo>
                <a:lnTo>
                  <a:pt x="488985" y="906168"/>
                </a:lnTo>
                <a:lnTo>
                  <a:pt x="541738" y="920611"/>
                </a:lnTo>
                <a:lnTo>
                  <a:pt x="596397" y="933571"/>
                </a:lnTo>
                <a:lnTo>
                  <a:pt x="652844" y="944988"/>
                </a:lnTo>
                <a:lnTo>
                  <a:pt x="710958" y="954805"/>
                </a:lnTo>
                <a:lnTo>
                  <a:pt x="770620" y="962967"/>
                </a:lnTo>
                <a:lnTo>
                  <a:pt x="831710" y="969414"/>
                </a:lnTo>
                <a:lnTo>
                  <a:pt x="894108" y="974090"/>
                </a:lnTo>
                <a:lnTo>
                  <a:pt x="957695" y="976938"/>
                </a:lnTo>
                <a:lnTo>
                  <a:pt x="1022350" y="977900"/>
                </a:lnTo>
                <a:lnTo>
                  <a:pt x="1079977" y="977109"/>
                </a:lnTo>
                <a:lnTo>
                  <a:pt x="1136679" y="974771"/>
                </a:lnTo>
                <a:lnTo>
                  <a:pt x="1192386" y="970933"/>
                </a:lnTo>
                <a:lnTo>
                  <a:pt x="1247029" y="965645"/>
                </a:lnTo>
                <a:lnTo>
                  <a:pt x="1300540" y="958955"/>
                </a:lnTo>
                <a:lnTo>
                  <a:pt x="1352850" y="950912"/>
                </a:lnTo>
                <a:lnTo>
                  <a:pt x="1403888" y="941564"/>
                </a:lnTo>
                <a:lnTo>
                  <a:pt x="1453587" y="930961"/>
                </a:lnTo>
                <a:lnTo>
                  <a:pt x="1501878" y="919152"/>
                </a:lnTo>
                <a:lnTo>
                  <a:pt x="1548691" y="906184"/>
                </a:lnTo>
                <a:lnTo>
                  <a:pt x="1593957" y="892108"/>
                </a:lnTo>
                <a:lnTo>
                  <a:pt x="1637608" y="876971"/>
                </a:lnTo>
                <a:lnTo>
                  <a:pt x="1679575" y="860822"/>
                </a:lnTo>
                <a:lnTo>
                  <a:pt x="4709718" y="1787131"/>
                </a:lnTo>
                <a:lnTo>
                  <a:pt x="1956993" y="686593"/>
                </a:lnTo>
                <a:lnTo>
                  <a:pt x="1994325" y="640097"/>
                </a:lnTo>
                <a:lnTo>
                  <a:pt x="2021849" y="591492"/>
                </a:lnTo>
                <a:lnTo>
                  <a:pt x="2038871" y="541027"/>
                </a:lnTo>
                <a:lnTo>
                  <a:pt x="2044700" y="488950"/>
                </a:lnTo>
                <a:lnTo>
                  <a:pt x="2042688" y="458027"/>
                </a:lnTo>
                <a:lnTo>
                  <a:pt x="2026957" y="397774"/>
                </a:lnTo>
                <a:lnTo>
                  <a:pt x="1996412" y="340023"/>
                </a:lnTo>
                <a:lnTo>
                  <a:pt x="1952012" y="285233"/>
                </a:lnTo>
                <a:lnTo>
                  <a:pt x="1894714" y="233862"/>
                </a:lnTo>
                <a:lnTo>
                  <a:pt x="1861529" y="209602"/>
                </a:lnTo>
                <a:lnTo>
                  <a:pt x="1825478" y="186368"/>
                </a:lnTo>
                <a:lnTo>
                  <a:pt x="1786682" y="164218"/>
                </a:lnTo>
                <a:lnTo>
                  <a:pt x="1745260" y="143209"/>
                </a:lnTo>
                <a:lnTo>
                  <a:pt x="1701333" y="123399"/>
                </a:lnTo>
                <a:lnTo>
                  <a:pt x="1655020" y="104845"/>
                </a:lnTo>
                <a:lnTo>
                  <a:pt x="1606440" y="87603"/>
                </a:lnTo>
                <a:lnTo>
                  <a:pt x="1555715" y="71731"/>
                </a:lnTo>
                <a:lnTo>
                  <a:pt x="1502962" y="57288"/>
                </a:lnTo>
                <a:lnTo>
                  <a:pt x="1448302" y="44328"/>
                </a:lnTo>
                <a:lnTo>
                  <a:pt x="1391855" y="32911"/>
                </a:lnTo>
                <a:lnTo>
                  <a:pt x="1333741" y="23094"/>
                </a:lnTo>
                <a:lnTo>
                  <a:pt x="1274079" y="14932"/>
                </a:lnTo>
                <a:lnTo>
                  <a:pt x="1212989" y="8485"/>
                </a:lnTo>
                <a:lnTo>
                  <a:pt x="1150591" y="3809"/>
                </a:lnTo>
                <a:lnTo>
                  <a:pt x="1087005" y="961"/>
                </a:lnTo>
                <a:lnTo>
                  <a:pt x="10223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488" y="4292600"/>
            <a:ext cx="5583440" cy="3055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288" y="4292600"/>
            <a:ext cx="5488305" cy="2955290"/>
          </a:xfrm>
          <a:custGeom>
            <a:avLst/>
            <a:gdLst/>
            <a:ahLst/>
            <a:cxnLst/>
            <a:rect l="l" t="t" r="r" b="b"/>
            <a:pathLst>
              <a:path w="5488305" h="2955290">
                <a:moveTo>
                  <a:pt x="2298279" y="1031875"/>
                </a:moveTo>
                <a:lnTo>
                  <a:pt x="1791495" y="1031875"/>
                </a:lnTo>
                <a:lnTo>
                  <a:pt x="5487982" y="2955124"/>
                </a:lnTo>
                <a:lnTo>
                  <a:pt x="2298279" y="1031875"/>
                </a:lnTo>
                <a:close/>
              </a:path>
              <a:path w="5488305" h="2955290">
                <a:moveTo>
                  <a:pt x="1204120" y="0"/>
                </a:moveTo>
                <a:lnTo>
                  <a:pt x="1140163" y="765"/>
                </a:lnTo>
                <a:lnTo>
                  <a:pt x="1077076" y="3037"/>
                </a:lnTo>
                <a:lnTo>
                  <a:pt x="1014943" y="6777"/>
                </a:lnTo>
                <a:lnTo>
                  <a:pt x="953846" y="11947"/>
                </a:lnTo>
                <a:lnTo>
                  <a:pt x="893870" y="18508"/>
                </a:lnTo>
                <a:lnTo>
                  <a:pt x="835096" y="26422"/>
                </a:lnTo>
                <a:lnTo>
                  <a:pt x="777609" y="35652"/>
                </a:lnTo>
                <a:lnTo>
                  <a:pt x="721491" y="46159"/>
                </a:lnTo>
                <a:lnTo>
                  <a:pt x="666825" y="57904"/>
                </a:lnTo>
                <a:lnTo>
                  <a:pt x="613695" y="70851"/>
                </a:lnTo>
                <a:lnTo>
                  <a:pt x="562184" y="84959"/>
                </a:lnTo>
                <a:lnTo>
                  <a:pt x="512375" y="100192"/>
                </a:lnTo>
                <a:lnTo>
                  <a:pt x="464351" y="116511"/>
                </a:lnTo>
                <a:lnTo>
                  <a:pt x="418196" y="133878"/>
                </a:lnTo>
                <a:lnTo>
                  <a:pt x="373992" y="152255"/>
                </a:lnTo>
                <a:lnTo>
                  <a:pt x="331822" y="171603"/>
                </a:lnTo>
                <a:lnTo>
                  <a:pt x="291771" y="191885"/>
                </a:lnTo>
                <a:lnTo>
                  <a:pt x="253920" y="213062"/>
                </a:lnTo>
                <a:lnTo>
                  <a:pt x="218354" y="235096"/>
                </a:lnTo>
                <a:lnTo>
                  <a:pt x="185155" y="257948"/>
                </a:lnTo>
                <a:lnTo>
                  <a:pt x="154407" y="281582"/>
                </a:lnTo>
                <a:lnTo>
                  <a:pt x="100595" y="331038"/>
                </a:lnTo>
                <a:lnTo>
                  <a:pt x="57582" y="383158"/>
                </a:lnTo>
                <a:lnTo>
                  <a:pt x="26035" y="437637"/>
                </a:lnTo>
                <a:lnTo>
                  <a:pt x="6619" y="494169"/>
                </a:lnTo>
                <a:lnTo>
                  <a:pt x="0" y="552450"/>
                </a:lnTo>
                <a:lnTo>
                  <a:pt x="1668" y="581789"/>
                </a:lnTo>
                <a:lnTo>
                  <a:pt x="14769" y="639234"/>
                </a:lnTo>
                <a:lnTo>
                  <a:pt x="40334" y="694778"/>
                </a:lnTo>
                <a:lnTo>
                  <a:pt x="77697" y="748115"/>
                </a:lnTo>
                <a:lnTo>
                  <a:pt x="126192" y="798942"/>
                </a:lnTo>
                <a:lnTo>
                  <a:pt x="185155" y="846951"/>
                </a:lnTo>
                <a:lnTo>
                  <a:pt x="218354" y="869803"/>
                </a:lnTo>
                <a:lnTo>
                  <a:pt x="253920" y="891837"/>
                </a:lnTo>
                <a:lnTo>
                  <a:pt x="291771" y="913014"/>
                </a:lnTo>
                <a:lnTo>
                  <a:pt x="331822" y="933296"/>
                </a:lnTo>
                <a:lnTo>
                  <a:pt x="373992" y="952644"/>
                </a:lnTo>
                <a:lnTo>
                  <a:pt x="418196" y="971021"/>
                </a:lnTo>
                <a:lnTo>
                  <a:pt x="464351" y="988388"/>
                </a:lnTo>
                <a:lnTo>
                  <a:pt x="512375" y="1004707"/>
                </a:lnTo>
                <a:lnTo>
                  <a:pt x="562184" y="1019940"/>
                </a:lnTo>
                <a:lnTo>
                  <a:pt x="613695" y="1034048"/>
                </a:lnTo>
                <a:lnTo>
                  <a:pt x="666825" y="1046995"/>
                </a:lnTo>
                <a:lnTo>
                  <a:pt x="721491" y="1058740"/>
                </a:lnTo>
                <a:lnTo>
                  <a:pt x="777609" y="1069247"/>
                </a:lnTo>
                <a:lnTo>
                  <a:pt x="835096" y="1078477"/>
                </a:lnTo>
                <a:lnTo>
                  <a:pt x="893870" y="1086391"/>
                </a:lnTo>
                <a:lnTo>
                  <a:pt x="953846" y="1092952"/>
                </a:lnTo>
                <a:lnTo>
                  <a:pt x="1014943" y="1098122"/>
                </a:lnTo>
                <a:lnTo>
                  <a:pt x="1077076" y="1101862"/>
                </a:lnTo>
                <a:lnTo>
                  <a:pt x="1140163" y="1104134"/>
                </a:lnTo>
                <a:lnTo>
                  <a:pt x="1204120" y="1104900"/>
                </a:lnTo>
                <a:lnTo>
                  <a:pt x="1257396" y="1104323"/>
                </a:lnTo>
                <a:lnTo>
                  <a:pt x="1309979" y="1102620"/>
                </a:lnTo>
                <a:lnTo>
                  <a:pt x="1361841" y="1099828"/>
                </a:lnTo>
                <a:lnTo>
                  <a:pt x="1412954" y="1095983"/>
                </a:lnTo>
                <a:lnTo>
                  <a:pt x="1463289" y="1091124"/>
                </a:lnTo>
                <a:lnTo>
                  <a:pt x="1512818" y="1085289"/>
                </a:lnTo>
                <a:lnTo>
                  <a:pt x="1561514" y="1078515"/>
                </a:lnTo>
                <a:lnTo>
                  <a:pt x="1609347" y="1070839"/>
                </a:lnTo>
                <a:lnTo>
                  <a:pt x="1656290" y="1062300"/>
                </a:lnTo>
                <a:lnTo>
                  <a:pt x="1702315" y="1052934"/>
                </a:lnTo>
                <a:lnTo>
                  <a:pt x="1747392" y="1042780"/>
                </a:lnTo>
                <a:lnTo>
                  <a:pt x="1791495" y="1031875"/>
                </a:lnTo>
                <a:lnTo>
                  <a:pt x="2298279" y="1031875"/>
                </a:lnTo>
                <a:lnTo>
                  <a:pt x="2107407" y="916787"/>
                </a:lnTo>
                <a:lnTo>
                  <a:pt x="2161247" y="886711"/>
                </a:lnTo>
                <a:lnTo>
                  <a:pt x="2210487" y="854950"/>
                </a:lnTo>
                <a:lnTo>
                  <a:pt x="2254876" y="821606"/>
                </a:lnTo>
                <a:lnTo>
                  <a:pt x="2294162" y="786781"/>
                </a:lnTo>
                <a:lnTo>
                  <a:pt x="2328093" y="750577"/>
                </a:lnTo>
                <a:lnTo>
                  <a:pt x="2356419" y="713097"/>
                </a:lnTo>
                <a:lnTo>
                  <a:pt x="2378888" y="674442"/>
                </a:lnTo>
                <a:lnTo>
                  <a:pt x="2395248" y="634715"/>
                </a:lnTo>
                <a:lnTo>
                  <a:pt x="2405249" y="594016"/>
                </a:lnTo>
                <a:lnTo>
                  <a:pt x="2408638" y="552450"/>
                </a:lnTo>
                <a:lnTo>
                  <a:pt x="2406968" y="523110"/>
                </a:lnTo>
                <a:lnTo>
                  <a:pt x="2393858" y="465665"/>
                </a:lnTo>
                <a:lnTo>
                  <a:pt x="2368275" y="410121"/>
                </a:lnTo>
                <a:lnTo>
                  <a:pt x="2330888" y="356784"/>
                </a:lnTo>
                <a:lnTo>
                  <a:pt x="2282362" y="305957"/>
                </a:lnTo>
                <a:lnTo>
                  <a:pt x="2223364" y="257948"/>
                </a:lnTo>
                <a:lnTo>
                  <a:pt x="2190147" y="235096"/>
                </a:lnTo>
                <a:lnTo>
                  <a:pt x="2154562" y="213062"/>
                </a:lnTo>
                <a:lnTo>
                  <a:pt x="2116692" y="191885"/>
                </a:lnTo>
                <a:lnTo>
                  <a:pt x="2076621" y="171603"/>
                </a:lnTo>
                <a:lnTo>
                  <a:pt x="2034432" y="152255"/>
                </a:lnTo>
                <a:lnTo>
                  <a:pt x="1990209" y="133878"/>
                </a:lnTo>
                <a:lnTo>
                  <a:pt x="1944034" y="116511"/>
                </a:lnTo>
                <a:lnTo>
                  <a:pt x="1895992" y="100192"/>
                </a:lnTo>
                <a:lnTo>
                  <a:pt x="1846164" y="84959"/>
                </a:lnTo>
                <a:lnTo>
                  <a:pt x="1794636" y="70851"/>
                </a:lnTo>
                <a:lnTo>
                  <a:pt x="1741490" y="57904"/>
                </a:lnTo>
                <a:lnTo>
                  <a:pt x="1686809" y="46159"/>
                </a:lnTo>
                <a:lnTo>
                  <a:pt x="1630677" y="35652"/>
                </a:lnTo>
                <a:lnTo>
                  <a:pt x="1573177" y="26422"/>
                </a:lnTo>
                <a:lnTo>
                  <a:pt x="1514393" y="18508"/>
                </a:lnTo>
                <a:lnTo>
                  <a:pt x="1454407" y="11947"/>
                </a:lnTo>
                <a:lnTo>
                  <a:pt x="1393304" y="6777"/>
                </a:lnTo>
                <a:lnTo>
                  <a:pt x="1331166" y="3037"/>
                </a:lnTo>
                <a:lnTo>
                  <a:pt x="1268077" y="765"/>
                </a:lnTo>
                <a:lnTo>
                  <a:pt x="120412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288" y="4292600"/>
            <a:ext cx="5488305" cy="2955290"/>
          </a:xfrm>
          <a:custGeom>
            <a:avLst/>
            <a:gdLst/>
            <a:ahLst/>
            <a:cxnLst/>
            <a:rect l="l" t="t" r="r" b="b"/>
            <a:pathLst>
              <a:path w="5488305" h="2955290">
                <a:moveTo>
                  <a:pt x="1204118" y="0"/>
                </a:moveTo>
                <a:lnTo>
                  <a:pt x="1140162" y="765"/>
                </a:lnTo>
                <a:lnTo>
                  <a:pt x="1077076" y="3037"/>
                </a:lnTo>
                <a:lnTo>
                  <a:pt x="1014943" y="6777"/>
                </a:lnTo>
                <a:lnTo>
                  <a:pt x="953847" y="11946"/>
                </a:lnTo>
                <a:lnTo>
                  <a:pt x="893871" y="18507"/>
                </a:lnTo>
                <a:lnTo>
                  <a:pt x="835097" y="26422"/>
                </a:lnTo>
                <a:lnTo>
                  <a:pt x="777610" y="35651"/>
                </a:lnTo>
                <a:lnTo>
                  <a:pt x="721492" y="46158"/>
                </a:lnTo>
                <a:lnTo>
                  <a:pt x="666827" y="57903"/>
                </a:lnTo>
                <a:lnTo>
                  <a:pt x="613697" y="70850"/>
                </a:lnTo>
                <a:lnTo>
                  <a:pt x="562186" y="84958"/>
                </a:lnTo>
                <a:lnTo>
                  <a:pt x="512377" y="100191"/>
                </a:lnTo>
                <a:lnTo>
                  <a:pt x="464353" y="116510"/>
                </a:lnTo>
                <a:lnTo>
                  <a:pt x="418197" y="133877"/>
                </a:lnTo>
                <a:lnTo>
                  <a:pt x="373993" y="152253"/>
                </a:lnTo>
                <a:lnTo>
                  <a:pt x="331824" y="171601"/>
                </a:lnTo>
                <a:lnTo>
                  <a:pt x="291772" y="191883"/>
                </a:lnTo>
                <a:lnTo>
                  <a:pt x="253922" y="213060"/>
                </a:lnTo>
                <a:lnTo>
                  <a:pt x="218355" y="235094"/>
                </a:lnTo>
                <a:lnTo>
                  <a:pt x="185156" y="257946"/>
                </a:lnTo>
                <a:lnTo>
                  <a:pt x="154408" y="281579"/>
                </a:lnTo>
                <a:lnTo>
                  <a:pt x="100595" y="331035"/>
                </a:lnTo>
                <a:lnTo>
                  <a:pt x="57583" y="383156"/>
                </a:lnTo>
                <a:lnTo>
                  <a:pt x="26036" y="437635"/>
                </a:lnTo>
                <a:lnTo>
                  <a:pt x="6619" y="494168"/>
                </a:lnTo>
                <a:lnTo>
                  <a:pt x="0" y="552450"/>
                </a:lnTo>
                <a:lnTo>
                  <a:pt x="1668" y="581790"/>
                </a:lnTo>
                <a:lnTo>
                  <a:pt x="14770" y="639235"/>
                </a:lnTo>
                <a:lnTo>
                  <a:pt x="40334" y="694779"/>
                </a:lnTo>
                <a:lnTo>
                  <a:pt x="77697" y="748117"/>
                </a:lnTo>
                <a:lnTo>
                  <a:pt x="126193" y="798944"/>
                </a:lnTo>
                <a:lnTo>
                  <a:pt x="185157" y="846953"/>
                </a:lnTo>
                <a:lnTo>
                  <a:pt x="218356" y="869805"/>
                </a:lnTo>
                <a:lnTo>
                  <a:pt x="253922" y="891839"/>
                </a:lnTo>
                <a:lnTo>
                  <a:pt x="291772" y="913016"/>
                </a:lnTo>
                <a:lnTo>
                  <a:pt x="331824" y="933298"/>
                </a:lnTo>
                <a:lnTo>
                  <a:pt x="373993" y="952646"/>
                </a:lnTo>
                <a:lnTo>
                  <a:pt x="418197" y="971022"/>
                </a:lnTo>
                <a:lnTo>
                  <a:pt x="464353" y="988389"/>
                </a:lnTo>
                <a:lnTo>
                  <a:pt x="512377" y="1004708"/>
                </a:lnTo>
                <a:lnTo>
                  <a:pt x="562186" y="1019941"/>
                </a:lnTo>
                <a:lnTo>
                  <a:pt x="613697" y="1034049"/>
                </a:lnTo>
                <a:lnTo>
                  <a:pt x="666827" y="1046996"/>
                </a:lnTo>
                <a:lnTo>
                  <a:pt x="721492" y="1058741"/>
                </a:lnTo>
                <a:lnTo>
                  <a:pt x="777610" y="1069248"/>
                </a:lnTo>
                <a:lnTo>
                  <a:pt x="835097" y="1078477"/>
                </a:lnTo>
                <a:lnTo>
                  <a:pt x="893871" y="1086392"/>
                </a:lnTo>
                <a:lnTo>
                  <a:pt x="953847" y="1092953"/>
                </a:lnTo>
                <a:lnTo>
                  <a:pt x="1014943" y="1098122"/>
                </a:lnTo>
                <a:lnTo>
                  <a:pt x="1077076" y="1101862"/>
                </a:lnTo>
                <a:lnTo>
                  <a:pt x="1140162" y="1104134"/>
                </a:lnTo>
                <a:lnTo>
                  <a:pt x="1204118" y="1104900"/>
                </a:lnTo>
                <a:lnTo>
                  <a:pt x="1257396" y="1104324"/>
                </a:lnTo>
                <a:lnTo>
                  <a:pt x="1309980" y="1102621"/>
                </a:lnTo>
                <a:lnTo>
                  <a:pt x="1361843" y="1099828"/>
                </a:lnTo>
                <a:lnTo>
                  <a:pt x="1412957" y="1095984"/>
                </a:lnTo>
                <a:lnTo>
                  <a:pt x="1463293" y="1091126"/>
                </a:lnTo>
                <a:lnTo>
                  <a:pt x="1512823" y="1085291"/>
                </a:lnTo>
                <a:lnTo>
                  <a:pt x="1561519" y="1078517"/>
                </a:lnTo>
                <a:lnTo>
                  <a:pt x="1609352" y="1070841"/>
                </a:lnTo>
                <a:lnTo>
                  <a:pt x="1656295" y="1062302"/>
                </a:lnTo>
                <a:lnTo>
                  <a:pt x="1702320" y="1052936"/>
                </a:lnTo>
                <a:lnTo>
                  <a:pt x="1747397" y="1042781"/>
                </a:lnTo>
                <a:lnTo>
                  <a:pt x="1791500" y="1031875"/>
                </a:lnTo>
                <a:lnTo>
                  <a:pt x="5487987" y="2955124"/>
                </a:lnTo>
                <a:lnTo>
                  <a:pt x="2107412" y="916781"/>
                </a:lnTo>
                <a:lnTo>
                  <a:pt x="2161252" y="886705"/>
                </a:lnTo>
                <a:lnTo>
                  <a:pt x="2210491" y="854945"/>
                </a:lnTo>
                <a:lnTo>
                  <a:pt x="2254878" y="821602"/>
                </a:lnTo>
                <a:lnTo>
                  <a:pt x="2294162" y="786778"/>
                </a:lnTo>
                <a:lnTo>
                  <a:pt x="2328092" y="750576"/>
                </a:lnTo>
                <a:lnTo>
                  <a:pt x="2356416" y="713096"/>
                </a:lnTo>
                <a:lnTo>
                  <a:pt x="2378883" y="674442"/>
                </a:lnTo>
                <a:lnTo>
                  <a:pt x="2395242" y="634715"/>
                </a:lnTo>
                <a:lnTo>
                  <a:pt x="2405242" y="594017"/>
                </a:lnTo>
                <a:lnTo>
                  <a:pt x="2408631" y="552450"/>
                </a:lnTo>
                <a:lnTo>
                  <a:pt x="2406961" y="523109"/>
                </a:lnTo>
                <a:lnTo>
                  <a:pt x="2393850" y="465664"/>
                </a:lnTo>
                <a:lnTo>
                  <a:pt x="2368268" y="410120"/>
                </a:lnTo>
                <a:lnTo>
                  <a:pt x="2330882" y="356782"/>
                </a:lnTo>
                <a:lnTo>
                  <a:pt x="2282357" y="305955"/>
                </a:lnTo>
                <a:lnTo>
                  <a:pt x="2223360" y="257946"/>
                </a:lnTo>
                <a:lnTo>
                  <a:pt x="2190143" y="235094"/>
                </a:lnTo>
                <a:lnTo>
                  <a:pt x="2154559" y="213060"/>
                </a:lnTo>
                <a:lnTo>
                  <a:pt x="2116689" y="191883"/>
                </a:lnTo>
                <a:lnTo>
                  <a:pt x="2076619" y="171601"/>
                </a:lnTo>
                <a:lnTo>
                  <a:pt x="2034430" y="152253"/>
                </a:lnTo>
                <a:lnTo>
                  <a:pt x="1990207" y="133877"/>
                </a:lnTo>
                <a:lnTo>
                  <a:pt x="1944033" y="116510"/>
                </a:lnTo>
                <a:lnTo>
                  <a:pt x="1895991" y="100191"/>
                </a:lnTo>
                <a:lnTo>
                  <a:pt x="1846164" y="84958"/>
                </a:lnTo>
                <a:lnTo>
                  <a:pt x="1794636" y="70850"/>
                </a:lnTo>
                <a:lnTo>
                  <a:pt x="1741490" y="57903"/>
                </a:lnTo>
                <a:lnTo>
                  <a:pt x="1686809" y="46158"/>
                </a:lnTo>
                <a:lnTo>
                  <a:pt x="1630678" y="35651"/>
                </a:lnTo>
                <a:lnTo>
                  <a:pt x="1573178" y="26422"/>
                </a:lnTo>
                <a:lnTo>
                  <a:pt x="1514393" y="18507"/>
                </a:lnTo>
                <a:lnTo>
                  <a:pt x="1454408" y="11946"/>
                </a:lnTo>
                <a:lnTo>
                  <a:pt x="1393304" y="6777"/>
                </a:lnTo>
                <a:lnTo>
                  <a:pt x="1331165" y="3037"/>
                </a:lnTo>
                <a:lnTo>
                  <a:pt x="1268076" y="765"/>
                </a:lnTo>
                <a:lnTo>
                  <a:pt x="120411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000" y="6337300"/>
            <a:ext cx="5349240" cy="1016000"/>
          </a:xfrm>
          <a:custGeom>
            <a:avLst/>
            <a:gdLst/>
            <a:ahLst/>
            <a:cxnLst/>
            <a:rect l="l" t="t" r="r" b="b"/>
            <a:pathLst>
              <a:path w="5349240" h="1016000">
                <a:moveTo>
                  <a:pt x="3599096" y="700887"/>
                </a:moveTo>
                <a:lnTo>
                  <a:pt x="2097874" y="700887"/>
                </a:lnTo>
                <a:lnTo>
                  <a:pt x="5348681" y="1016000"/>
                </a:lnTo>
                <a:lnTo>
                  <a:pt x="3599096" y="700887"/>
                </a:lnTo>
                <a:close/>
              </a:path>
              <a:path w="5349240" h="1016000">
                <a:moveTo>
                  <a:pt x="1168400" y="0"/>
                </a:moveTo>
                <a:lnTo>
                  <a:pt x="1099747" y="743"/>
                </a:lnTo>
                <a:lnTo>
                  <a:pt x="1032140" y="2947"/>
                </a:lnTo>
                <a:lnTo>
                  <a:pt x="965686" y="6570"/>
                </a:lnTo>
                <a:lnTo>
                  <a:pt x="900497" y="11571"/>
                </a:lnTo>
                <a:lnTo>
                  <a:pt x="836681" y="17909"/>
                </a:lnTo>
                <a:lnTo>
                  <a:pt x="774347" y="25543"/>
                </a:lnTo>
                <a:lnTo>
                  <a:pt x="713607" y="34431"/>
                </a:lnTo>
                <a:lnTo>
                  <a:pt x="654568" y="44533"/>
                </a:lnTo>
                <a:lnTo>
                  <a:pt x="597341" y="55808"/>
                </a:lnTo>
                <a:lnTo>
                  <a:pt x="542035" y="68214"/>
                </a:lnTo>
                <a:lnTo>
                  <a:pt x="488760" y="81710"/>
                </a:lnTo>
                <a:lnTo>
                  <a:pt x="437626" y="96255"/>
                </a:lnTo>
                <a:lnTo>
                  <a:pt x="388742" y="111809"/>
                </a:lnTo>
                <a:lnTo>
                  <a:pt x="342217" y="128330"/>
                </a:lnTo>
                <a:lnTo>
                  <a:pt x="298161" y="145777"/>
                </a:lnTo>
                <a:lnTo>
                  <a:pt x="256685" y="164108"/>
                </a:lnTo>
                <a:lnTo>
                  <a:pt x="217896" y="183283"/>
                </a:lnTo>
                <a:lnTo>
                  <a:pt x="181906" y="203261"/>
                </a:lnTo>
                <a:lnTo>
                  <a:pt x="148823" y="224001"/>
                </a:lnTo>
                <a:lnTo>
                  <a:pt x="91819" y="267601"/>
                </a:lnTo>
                <a:lnTo>
                  <a:pt x="47759" y="313754"/>
                </a:lnTo>
                <a:lnTo>
                  <a:pt x="17522" y="362131"/>
                </a:lnTo>
                <a:lnTo>
                  <a:pt x="1983" y="412405"/>
                </a:lnTo>
                <a:lnTo>
                  <a:pt x="0" y="438150"/>
                </a:lnTo>
                <a:lnTo>
                  <a:pt x="1983" y="463894"/>
                </a:lnTo>
                <a:lnTo>
                  <a:pt x="17522" y="514168"/>
                </a:lnTo>
                <a:lnTo>
                  <a:pt x="47759" y="562545"/>
                </a:lnTo>
                <a:lnTo>
                  <a:pt x="91819" y="608698"/>
                </a:lnTo>
                <a:lnTo>
                  <a:pt x="148823" y="652298"/>
                </a:lnTo>
                <a:lnTo>
                  <a:pt x="181906" y="673038"/>
                </a:lnTo>
                <a:lnTo>
                  <a:pt x="217896" y="693016"/>
                </a:lnTo>
                <a:lnTo>
                  <a:pt x="256685" y="712191"/>
                </a:lnTo>
                <a:lnTo>
                  <a:pt x="298161" y="730522"/>
                </a:lnTo>
                <a:lnTo>
                  <a:pt x="342217" y="747969"/>
                </a:lnTo>
                <a:lnTo>
                  <a:pt x="388742" y="764490"/>
                </a:lnTo>
                <a:lnTo>
                  <a:pt x="437626" y="780044"/>
                </a:lnTo>
                <a:lnTo>
                  <a:pt x="488760" y="794589"/>
                </a:lnTo>
                <a:lnTo>
                  <a:pt x="542035" y="808085"/>
                </a:lnTo>
                <a:lnTo>
                  <a:pt x="597341" y="820491"/>
                </a:lnTo>
                <a:lnTo>
                  <a:pt x="654568" y="831766"/>
                </a:lnTo>
                <a:lnTo>
                  <a:pt x="713607" y="841868"/>
                </a:lnTo>
                <a:lnTo>
                  <a:pt x="774347" y="850756"/>
                </a:lnTo>
                <a:lnTo>
                  <a:pt x="836681" y="858390"/>
                </a:lnTo>
                <a:lnTo>
                  <a:pt x="900497" y="864728"/>
                </a:lnTo>
                <a:lnTo>
                  <a:pt x="965686" y="869729"/>
                </a:lnTo>
                <a:lnTo>
                  <a:pt x="1032140" y="873352"/>
                </a:lnTo>
                <a:lnTo>
                  <a:pt x="1099747" y="875556"/>
                </a:lnTo>
                <a:lnTo>
                  <a:pt x="1168400" y="876300"/>
                </a:lnTo>
                <a:lnTo>
                  <a:pt x="1228177" y="875726"/>
                </a:lnTo>
                <a:lnTo>
                  <a:pt x="1287123" y="874026"/>
                </a:lnTo>
                <a:lnTo>
                  <a:pt x="1345174" y="871228"/>
                </a:lnTo>
                <a:lnTo>
                  <a:pt x="1402261" y="867361"/>
                </a:lnTo>
                <a:lnTo>
                  <a:pt x="1458320" y="862455"/>
                </a:lnTo>
                <a:lnTo>
                  <a:pt x="1513282" y="856537"/>
                </a:lnTo>
                <a:lnTo>
                  <a:pt x="1567083" y="849639"/>
                </a:lnTo>
                <a:lnTo>
                  <a:pt x="1619655" y="841788"/>
                </a:lnTo>
                <a:lnTo>
                  <a:pt x="1670932" y="833013"/>
                </a:lnTo>
                <a:lnTo>
                  <a:pt x="1720847" y="823344"/>
                </a:lnTo>
                <a:lnTo>
                  <a:pt x="1769335" y="812811"/>
                </a:lnTo>
                <a:lnTo>
                  <a:pt x="1816329" y="801441"/>
                </a:lnTo>
                <a:lnTo>
                  <a:pt x="1861763" y="789264"/>
                </a:lnTo>
                <a:lnTo>
                  <a:pt x="1905569" y="776309"/>
                </a:lnTo>
                <a:lnTo>
                  <a:pt x="1947683" y="762606"/>
                </a:lnTo>
                <a:lnTo>
                  <a:pt x="1988036" y="748183"/>
                </a:lnTo>
                <a:lnTo>
                  <a:pt x="2026564" y="733070"/>
                </a:lnTo>
                <a:lnTo>
                  <a:pt x="2063198" y="717294"/>
                </a:lnTo>
                <a:lnTo>
                  <a:pt x="2097874" y="700887"/>
                </a:lnTo>
                <a:lnTo>
                  <a:pt x="3599096" y="700887"/>
                </a:lnTo>
                <a:lnTo>
                  <a:pt x="2332037" y="472681"/>
                </a:lnTo>
                <a:lnTo>
                  <a:pt x="2333820" y="463894"/>
                </a:lnTo>
                <a:lnTo>
                  <a:pt x="2335309" y="455496"/>
                </a:lnTo>
                <a:lnTo>
                  <a:pt x="2336389" y="446851"/>
                </a:lnTo>
                <a:lnTo>
                  <a:pt x="2336800" y="438150"/>
                </a:lnTo>
                <a:lnTo>
                  <a:pt x="2334816" y="412405"/>
                </a:lnTo>
                <a:lnTo>
                  <a:pt x="2319277" y="362131"/>
                </a:lnTo>
                <a:lnTo>
                  <a:pt x="2289040" y="313754"/>
                </a:lnTo>
                <a:lnTo>
                  <a:pt x="2244980" y="267601"/>
                </a:lnTo>
                <a:lnTo>
                  <a:pt x="2187976" y="224001"/>
                </a:lnTo>
                <a:lnTo>
                  <a:pt x="2154893" y="203261"/>
                </a:lnTo>
                <a:lnTo>
                  <a:pt x="2118903" y="183283"/>
                </a:lnTo>
                <a:lnTo>
                  <a:pt x="2080114" y="164108"/>
                </a:lnTo>
                <a:lnTo>
                  <a:pt x="2038638" y="145777"/>
                </a:lnTo>
                <a:lnTo>
                  <a:pt x="1994582" y="128330"/>
                </a:lnTo>
                <a:lnTo>
                  <a:pt x="1948057" y="111809"/>
                </a:lnTo>
                <a:lnTo>
                  <a:pt x="1899173" y="96255"/>
                </a:lnTo>
                <a:lnTo>
                  <a:pt x="1848039" y="81710"/>
                </a:lnTo>
                <a:lnTo>
                  <a:pt x="1794764" y="68214"/>
                </a:lnTo>
                <a:lnTo>
                  <a:pt x="1739458" y="55808"/>
                </a:lnTo>
                <a:lnTo>
                  <a:pt x="1682231" y="44533"/>
                </a:lnTo>
                <a:lnTo>
                  <a:pt x="1623192" y="34431"/>
                </a:lnTo>
                <a:lnTo>
                  <a:pt x="1562452" y="25543"/>
                </a:lnTo>
                <a:lnTo>
                  <a:pt x="1500118" y="17909"/>
                </a:lnTo>
                <a:lnTo>
                  <a:pt x="1436302" y="11571"/>
                </a:lnTo>
                <a:lnTo>
                  <a:pt x="1371113" y="6570"/>
                </a:lnTo>
                <a:lnTo>
                  <a:pt x="1304659" y="2947"/>
                </a:lnTo>
                <a:lnTo>
                  <a:pt x="1237052" y="743"/>
                </a:lnTo>
                <a:lnTo>
                  <a:pt x="116840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000" y="6337300"/>
            <a:ext cx="5349240" cy="1016000"/>
          </a:xfrm>
          <a:custGeom>
            <a:avLst/>
            <a:gdLst/>
            <a:ahLst/>
            <a:cxnLst/>
            <a:rect l="l" t="t" r="r" b="b"/>
            <a:pathLst>
              <a:path w="5349240" h="1016000">
                <a:moveTo>
                  <a:pt x="1168400" y="0"/>
                </a:moveTo>
                <a:lnTo>
                  <a:pt x="1099747" y="743"/>
                </a:lnTo>
                <a:lnTo>
                  <a:pt x="1032139" y="2947"/>
                </a:lnTo>
                <a:lnTo>
                  <a:pt x="965686" y="6570"/>
                </a:lnTo>
                <a:lnTo>
                  <a:pt x="900496" y="11571"/>
                </a:lnTo>
                <a:lnTo>
                  <a:pt x="836680" y="17909"/>
                </a:lnTo>
                <a:lnTo>
                  <a:pt x="774346" y="25543"/>
                </a:lnTo>
                <a:lnTo>
                  <a:pt x="713605" y="34432"/>
                </a:lnTo>
                <a:lnTo>
                  <a:pt x="654567" y="44534"/>
                </a:lnTo>
                <a:lnTo>
                  <a:pt x="597340" y="55808"/>
                </a:lnTo>
                <a:lnTo>
                  <a:pt x="542034" y="68214"/>
                </a:lnTo>
                <a:lnTo>
                  <a:pt x="488759" y="81711"/>
                </a:lnTo>
                <a:lnTo>
                  <a:pt x="437625" y="96256"/>
                </a:lnTo>
                <a:lnTo>
                  <a:pt x="388741" y="111810"/>
                </a:lnTo>
                <a:lnTo>
                  <a:pt x="342216" y="128331"/>
                </a:lnTo>
                <a:lnTo>
                  <a:pt x="298160" y="145778"/>
                </a:lnTo>
                <a:lnTo>
                  <a:pt x="256684" y="164109"/>
                </a:lnTo>
                <a:lnTo>
                  <a:pt x="217896" y="183285"/>
                </a:lnTo>
                <a:lnTo>
                  <a:pt x="181905" y="203263"/>
                </a:lnTo>
                <a:lnTo>
                  <a:pt x="148823" y="224002"/>
                </a:lnTo>
                <a:lnTo>
                  <a:pt x="91818" y="267602"/>
                </a:lnTo>
                <a:lnTo>
                  <a:pt x="47759" y="313755"/>
                </a:lnTo>
                <a:lnTo>
                  <a:pt x="17522" y="362132"/>
                </a:lnTo>
                <a:lnTo>
                  <a:pt x="1983" y="412405"/>
                </a:lnTo>
                <a:lnTo>
                  <a:pt x="0" y="438150"/>
                </a:lnTo>
                <a:lnTo>
                  <a:pt x="1983" y="463894"/>
                </a:lnTo>
                <a:lnTo>
                  <a:pt x="17522" y="514167"/>
                </a:lnTo>
                <a:lnTo>
                  <a:pt x="47759" y="562544"/>
                </a:lnTo>
                <a:lnTo>
                  <a:pt x="91818" y="608697"/>
                </a:lnTo>
                <a:lnTo>
                  <a:pt x="148823" y="652297"/>
                </a:lnTo>
                <a:lnTo>
                  <a:pt x="181905" y="673036"/>
                </a:lnTo>
                <a:lnTo>
                  <a:pt x="217896" y="693014"/>
                </a:lnTo>
                <a:lnTo>
                  <a:pt x="256684" y="712190"/>
                </a:lnTo>
                <a:lnTo>
                  <a:pt x="298160" y="730521"/>
                </a:lnTo>
                <a:lnTo>
                  <a:pt x="342216" y="747968"/>
                </a:lnTo>
                <a:lnTo>
                  <a:pt x="388741" y="764489"/>
                </a:lnTo>
                <a:lnTo>
                  <a:pt x="437625" y="780043"/>
                </a:lnTo>
                <a:lnTo>
                  <a:pt x="488759" y="794588"/>
                </a:lnTo>
                <a:lnTo>
                  <a:pt x="542034" y="808085"/>
                </a:lnTo>
                <a:lnTo>
                  <a:pt x="597340" y="820491"/>
                </a:lnTo>
                <a:lnTo>
                  <a:pt x="654567" y="831765"/>
                </a:lnTo>
                <a:lnTo>
                  <a:pt x="713605" y="841867"/>
                </a:lnTo>
                <a:lnTo>
                  <a:pt x="774346" y="850756"/>
                </a:lnTo>
                <a:lnTo>
                  <a:pt x="836680" y="858390"/>
                </a:lnTo>
                <a:lnTo>
                  <a:pt x="900496" y="864728"/>
                </a:lnTo>
                <a:lnTo>
                  <a:pt x="965686" y="869729"/>
                </a:lnTo>
                <a:lnTo>
                  <a:pt x="1032139" y="873352"/>
                </a:lnTo>
                <a:lnTo>
                  <a:pt x="1099747" y="875556"/>
                </a:lnTo>
                <a:lnTo>
                  <a:pt x="1168400" y="876300"/>
                </a:lnTo>
                <a:lnTo>
                  <a:pt x="1228177" y="875726"/>
                </a:lnTo>
                <a:lnTo>
                  <a:pt x="1287123" y="874026"/>
                </a:lnTo>
                <a:lnTo>
                  <a:pt x="1345174" y="871228"/>
                </a:lnTo>
                <a:lnTo>
                  <a:pt x="1402262" y="867361"/>
                </a:lnTo>
                <a:lnTo>
                  <a:pt x="1458320" y="862455"/>
                </a:lnTo>
                <a:lnTo>
                  <a:pt x="1513283" y="856538"/>
                </a:lnTo>
                <a:lnTo>
                  <a:pt x="1567083" y="849639"/>
                </a:lnTo>
                <a:lnTo>
                  <a:pt x="1619656" y="841788"/>
                </a:lnTo>
                <a:lnTo>
                  <a:pt x="1670933" y="833013"/>
                </a:lnTo>
                <a:lnTo>
                  <a:pt x="1720849" y="823345"/>
                </a:lnTo>
                <a:lnTo>
                  <a:pt x="1769338" y="812810"/>
                </a:lnTo>
                <a:lnTo>
                  <a:pt x="1816333" y="801440"/>
                </a:lnTo>
                <a:lnTo>
                  <a:pt x="1861767" y="789263"/>
                </a:lnTo>
                <a:lnTo>
                  <a:pt x="1905574" y="776308"/>
                </a:lnTo>
                <a:lnTo>
                  <a:pt x="1947689" y="762604"/>
                </a:lnTo>
                <a:lnTo>
                  <a:pt x="1988044" y="748180"/>
                </a:lnTo>
                <a:lnTo>
                  <a:pt x="2026573" y="733066"/>
                </a:lnTo>
                <a:lnTo>
                  <a:pt x="2063209" y="717289"/>
                </a:lnTo>
                <a:lnTo>
                  <a:pt x="2097887" y="700881"/>
                </a:lnTo>
                <a:lnTo>
                  <a:pt x="5348681" y="1016000"/>
                </a:lnTo>
                <a:lnTo>
                  <a:pt x="2332037" y="472678"/>
                </a:lnTo>
                <a:lnTo>
                  <a:pt x="2333783" y="464102"/>
                </a:lnTo>
                <a:lnTo>
                  <a:pt x="2335309" y="455500"/>
                </a:lnTo>
                <a:lnTo>
                  <a:pt x="2336389" y="446854"/>
                </a:lnTo>
                <a:lnTo>
                  <a:pt x="2336800" y="438150"/>
                </a:lnTo>
                <a:lnTo>
                  <a:pt x="2334816" y="412405"/>
                </a:lnTo>
                <a:lnTo>
                  <a:pt x="2319277" y="362132"/>
                </a:lnTo>
                <a:lnTo>
                  <a:pt x="2289040" y="313755"/>
                </a:lnTo>
                <a:lnTo>
                  <a:pt x="2244980" y="267602"/>
                </a:lnTo>
                <a:lnTo>
                  <a:pt x="2187976" y="224002"/>
                </a:lnTo>
                <a:lnTo>
                  <a:pt x="2154893" y="203263"/>
                </a:lnTo>
                <a:lnTo>
                  <a:pt x="2118903" y="183285"/>
                </a:lnTo>
                <a:lnTo>
                  <a:pt x="2080114" y="164109"/>
                </a:lnTo>
                <a:lnTo>
                  <a:pt x="2038638" y="145778"/>
                </a:lnTo>
                <a:lnTo>
                  <a:pt x="1994582" y="128331"/>
                </a:lnTo>
                <a:lnTo>
                  <a:pt x="1948057" y="111810"/>
                </a:lnTo>
                <a:lnTo>
                  <a:pt x="1899173" y="96256"/>
                </a:lnTo>
                <a:lnTo>
                  <a:pt x="1848039" y="81711"/>
                </a:lnTo>
                <a:lnTo>
                  <a:pt x="1794764" y="68214"/>
                </a:lnTo>
                <a:lnTo>
                  <a:pt x="1739458" y="55808"/>
                </a:lnTo>
                <a:lnTo>
                  <a:pt x="1682231" y="44534"/>
                </a:lnTo>
                <a:lnTo>
                  <a:pt x="1623192" y="34432"/>
                </a:lnTo>
                <a:lnTo>
                  <a:pt x="1562452" y="25543"/>
                </a:lnTo>
                <a:lnTo>
                  <a:pt x="1500118" y="17909"/>
                </a:lnTo>
                <a:lnTo>
                  <a:pt x="1436302" y="11571"/>
                </a:lnTo>
                <a:lnTo>
                  <a:pt x="1371113" y="6570"/>
                </a:lnTo>
                <a:lnTo>
                  <a:pt x="1304659" y="2947"/>
                </a:lnTo>
                <a:lnTo>
                  <a:pt x="1237052" y="743"/>
                </a:lnTo>
                <a:lnTo>
                  <a:pt x="11684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9800" y="2895600"/>
            <a:ext cx="2590800" cy="4283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>
              <a:lnSpc>
                <a:spcPct val="100000"/>
              </a:lnSpc>
            </a:pPr>
            <a:r>
              <a:rPr sz="4000" dirty="0">
                <a:solidFill>
                  <a:srgbClr val="942192"/>
                </a:solidFill>
                <a:latin typeface="Gill Sans MT"/>
                <a:cs typeface="Gill Sans MT"/>
              </a:rPr>
              <a:t>PRICE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R="198755" algn="ctr">
              <a:lnSpc>
                <a:spcPct val="100000"/>
              </a:lnSpc>
              <a:spcBef>
                <a:spcPts val="3300"/>
              </a:spcBef>
            </a:pPr>
            <a:r>
              <a:rPr sz="4000" spc="-5" dirty="0">
                <a:solidFill>
                  <a:srgbClr val="942192"/>
                </a:solidFill>
                <a:latin typeface="Gill Sans MT"/>
                <a:cs typeface="Gill Sans MT"/>
              </a:rPr>
              <a:t>balance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R="110489" algn="ctr">
              <a:lnSpc>
                <a:spcPct val="100000"/>
              </a:lnSpc>
            </a:pPr>
            <a:r>
              <a:rPr sz="4000" dirty="0">
                <a:solidFill>
                  <a:srgbClr val="942192"/>
                </a:solidFill>
                <a:latin typeface="Gill Sans MT"/>
                <a:cs typeface="Gill Sans MT"/>
              </a:rPr>
              <a:t>total</a:t>
            </a:r>
            <a:endParaRPr sz="4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74700"/>
            <a:ext cx="110617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th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400" spc="-170" dirty="0" smtClean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451100"/>
            <a:ext cx="47625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300" y="2730500"/>
            <a:ext cx="4803330" cy="1888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2743200"/>
            <a:ext cx="5001895" cy="1787525"/>
          </a:xfrm>
          <a:custGeom>
            <a:avLst/>
            <a:gdLst/>
            <a:ahLst/>
            <a:cxnLst/>
            <a:rect l="l" t="t" r="r" b="b"/>
            <a:pathLst>
              <a:path w="4709795" h="1787525">
                <a:moveTo>
                  <a:pt x="2392761" y="860818"/>
                </a:moveTo>
                <a:lnTo>
                  <a:pt x="1679575" y="860818"/>
                </a:lnTo>
                <a:lnTo>
                  <a:pt x="4709718" y="1787131"/>
                </a:lnTo>
                <a:lnTo>
                  <a:pt x="2392761" y="860818"/>
                </a:lnTo>
                <a:close/>
              </a:path>
              <a:path w="4709795" h="1787525">
                <a:moveTo>
                  <a:pt x="1022350" y="0"/>
                </a:moveTo>
                <a:lnTo>
                  <a:pt x="957694" y="961"/>
                </a:lnTo>
                <a:lnTo>
                  <a:pt x="894108" y="3809"/>
                </a:lnTo>
                <a:lnTo>
                  <a:pt x="831710" y="8485"/>
                </a:lnTo>
                <a:lnTo>
                  <a:pt x="770620" y="14932"/>
                </a:lnTo>
                <a:lnTo>
                  <a:pt x="710958" y="23094"/>
                </a:lnTo>
                <a:lnTo>
                  <a:pt x="652844" y="32911"/>
                </a:lnTo>
                <a:lnTo>
                  <a:pt x="596397" y="44328"/>
                </a:lnTo>
                <a:lnTo>
                  <a:pt x="541737" y="57288"/>
                </a:lnTo>
                <a:lnTo>
                  <a:pt x="488984" y="71731"/>
                </a:lnTo>
                <a:lnTo>
                  <a:pt x="438259" y="87603"/>
                </a:lnTo>
                <a:lnTo>
                  <a:pt x="389679" y="104845"/>
                </a:lnTo>
                <a:lnTo>
                  <a:pt x="343366" y="123399"/>
                </a:lnTo>
                <a:lnTo>
                  <a:pt x="299439" y="143209"/>
                </a:lnTo>
                <a:lnTo>
                  <a:pt x="258017" y="164218"/>
                </a:lnTo>
                <a:lnTo>
                  <a:pt x="219221" y="186368"/>
                </a:lnTo>
                <a:lnTo>
                  <a:pt x="183170" y="209602"/>
                </a:lnTo>
                <a:lnTo>
                  <a:pt x="149985" y="233862"/>
                </a:lnTo>
                <a:lnTo>
                  <a:pt x="119784" y="259091"/>
                </a:lnTo>
                <a:lnTo>
                  <a:pt x="68815" y="312229"/>
                </a:lnTo>
                <a:lnTo>
                  <a:pt x="31223" y="368557"/>
                </a:lnTo>
                <a:lnTo>
                  <a:pt x="7965" y="427617"/>
                </a:lnTo>
                <a:lnTo>
                  <a:pt x="0" y="488950"/>
                </a:lnTo>
                <a:lnTo>
                  <a:pt x="2011" y="519872"/>
                </a:lnTo>
                <a:lnTo>
                  <a:pt x="17742" y="580125"/>
                </a:lnTo>
                <a:lnTo>
                  <a:pt x="48287" y="637876"/>
                </a:lnTo>
                <a:lnTo>
                  <a:pt x="92687" y="692666"/>
                </a:lnTo>
                <a:lnTo>
                  <a:pt x="149985" y="744037"/>
                </a:lnTo>
                <a:lnTo>
                  <a:pt x="183170" y="768297"/>
                </a:lnTo>
                <a:lnTo>
                  <a:pt x="219221" y="791531"/>
                </a:lnTo>
                <a:lnTo>
                  <a:pt x="258017" y="813681"/>
                </a:lnTo>
                <a:lnTo>
                  <a:pt x="299439" y="834690"/>
                </a:lnTo>
                <a:lnTo>
                  <a:pt x="343366" y="854500"/>
                </a:lnTo>
                <a:lnTo>
                  <a:pt x="389679" y="873054"/>
                </a:lnTo>
                <a:lnTo>
                  <a:pt x="438259" y="890296"/>
                </a:lnTo>
                <a:lnTo>
                  <a:pt x="489032" y="906181"/>
                </a:lnTo>
                <a:lnTo>
                  <a:pt x="541737" y="920611"/>
                </a:lnTo>
                <a:lnTo>
                  <a:pt x="596397" y="933571"/>
                </a:lnTo>
                <a:lnTo>
                  <a:pt x="652844" y="944988"/>
                </a:lnTo>
                <a:lnTo>
                  <a:pt x="710958" y="954805"/>
                </a:lnTo>
                <a:lnTo>
                  <a:pt x="770620" y="962967"/>
                </a:lnTo>
                <a:lnTo>
                  <a:pt x="831710" y="969414"/>
                </a:lnTo>
                <a:lnTo>
                  <a:pt x="894108" y="974090"/>
                </a:lnTo>
                <a:lnTo>
                  <a:pt x="957694" y="976938"/>
                </a:lnTo>
                <a:lnTo>
                  <a:pt x="1022350" y="977900"/>
                </a:lnTo>
                <a:lnTo>
                  <a:pt x="1079977" y="977109"/>
                </a:lnTo>
                <a:lnTo>
                  <a:pt x="1136678" y="974770"/>
                </a:lnTo>
                <a:lnTo>
                  <a:pt x="1192384" y="970932"/>
                </a:lnTo>
                <a:lnTo>
                  <a:pt x="1247027" y="965644"/>
                </a:lnTo>
                <a:lnTo>
                  <a:pt x="1300537" y="958953"/>
                </a:lnTo>
                <a:lnTo>
                  <a:pt x="1352845" y="950910"/>
                </a:lnTo>
                <a:lnTo>
                  <a:pt x="1403883" y="941562"/>
                </a:lnTo>
                <a:lnTo>
                  <a:pt x="1453582" y="930958"/>
                </a:lnTo>
                <a:lnTo>
                  <a:pt x="1501872" y="919148"/>
                </a:lnTo>
                <a:lnTo>
                  <a:pt x="1548728" y="906168"/>
                </a:lnTo>
                <a:lnTo>
                  <a:pt x="1593953" y="892104"/>
                </a:lnTo>
                <a:lnTo>
                  <a:pt x="1637606" y="876967"/>
                </a:lnTo>
                <a:lnTo>
                  <a:pt x="1679575" y="860818"/>
                </a:lnTo>
                <a:lnTo>
                  <a:pt x="2392761" y="860818"/>
                </a:lnTo>
                <a:lnTo>
                  <a:pt x="1956993" y="686600"/>
                </a:lnTo>
                <a:lnTo>
                  <a:pt x="1994325" y="640097"/>
                </a:lnTo>
                <a:lnTo>
                  <a:pt x="2021849" y="591489"/>
                </a:lnTo>
                <a:lnTo>
                  <a:pt x="2038871" y="541024"/>
                </a:lnTo>
                <a:lnTo>
                  <a:pt x="2044700" y="488950"/>
                </a:lnTo>
                <a:lnTo>
                  <a:pt x="2042688" y="458027"/>
                </a:lnTo>
                <a:lnTo>
                  <a:pt x="2026957" y="397774"/>
                </a:lnTo>
                <a:lnTo>
                  <a:pt x="1996412" y="340023"/>
                </a:lnTo>
                <a:lnTo>
                  <a:pt x="1952012" y="285233"/>
                </a:lnTo>
                <a:lnTo>
                  <a:pt x="1894714" y="233862"/>
                </a:lnTo>
                <a:lnTo>
                  <a:pt x="1861529" y="209602"/>
                </a:lnTo>
                <a:lnTo>
                  <a:pt x="1825478" y="186368"/>
                </a:lnTo>
                <a:lnTo>
                  <a:pt x="1786682" y="164218"/>
                </a:lnTo>
                <a:lnTo>
                  <a:pt x="1745260" y="143209"/>
                </a:lnTo>
                <a:lnTo>
                  <a:pt x="1701333" y="123399"/>
                </a:lnTo>
                <a:lnTo>
                  <a:pt x="1655020" y="104845"/>
                </a:lnTo>
                <a:lnTo>
                  <a:pt x="1606440" y="87603"/>
                </a:lnTo>
                <a:lnTo>
                  <a:pt x="1555715" y="71731"/>
                </a:lnTo>
                <a:lnTo>
                  <a:pt x="1502962" y="57288"/>
                </a:lnTo>
                <a:lnTo>
                  <a:pt x="1448302" y="44328"/>
                </a:lnTo>
                <a:lnTo>
                  <a:pt x="1391855" y="32911"/>
                </a:lnTo>
                <a:lnTo>
                  <a:pt x="1333741" y="23094"/>
                </a:lnTo>
                <a:lnTo>
                  <a:pt x="1274079" y="14932"/>
                </a:lnTo>
                <a:lnTo>
                  <a:pt x="1212989" y="8485"/>
                </a:lnTo>
                <a:lnTo>
                  <a:pt x="1150591" y="3809"/>
                </a:lnTo>
                <a:lnTo>
                  <a:pt x="1087005" y="961"/>
                </a:lnTo>
                <a:lnTo>
                  <a:pt x="102235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000" y="2743200"/>
            <a:ext cx="5001895" cy="1787525"/>
          </a:xfrm>
          <a:custGeom>
            <a:avLst/>
            <a:gdLst/>
            <a:ahLst/>
            <a:cxnLst/>
            <a:rect l="l" t="t" r="r" b="b"/>
            <a:pathLst>
              <a:path w="4709795" h="1787525">
                <a:moveTo>
                  <a:pt x="1022350" y="0"/>
                </a:moveTo>
                <a:lnTo>
                  <a:pt x="957695" y="961"/>
                </a:lnTo>
                <a:lnTo>
                  <a:pt x="894108" y="3809"/>
                </a:lnTo>
                <a:lnTo>
                  <a:pt x="831710" y="8485"/>
                </a:lnTo>
                <a:lnTo>
                  <a:pt x="770620" y="14932"/>
                </a:lnTo>
                <a:lnTo>
                  <a:pt x="710958" y="23094"/>
                </a:lnTo>
                <a:lnTo>
                  <a:pt x="652844" y="32911"/>
                </a:lnTo>
                <a:lnTo>
                  <a:pt x="596397" y="44328"/>
                </a:lnTo>
                <a:lnTo>
                  <a:pt x="541738" y="57288"/>
                </a:lnTo>
                <a:lnTo>
                  <a:pt x="488985" y="71731"/>
                </a:lnTo>
                <a:lnTo>
                  <a:pt x="438259" y="87603"/>
                </a:lnTo>
                <a:lnTo>
                  <a:pt x="389680" y="104845"/>
                </a:lnTo>
                <a:lnTo>
                  <a:pt x="343366" y="123399"/>
                </a:lnTo>
                <a:lnTo>
                  <a:pt x="299439" y="143209"/>
                </a:lnTo>
                <a:lnTo>
                  <a:pt x="258017" y="164218"/>
                </a:lnTo>
                <a:lnTo>
                  <a:pt x="219221" y="186368"/>
                </a:lnTo>
                <a:lnTo>
                  <a:pt x="183171" y="209602"/>
                </a:lnTo>
                <a:lnTo>
                  <a:pt x="149985" y="233862"/>
                </a:lnTo>
                <a:lnTo>
                  <a:pt x="119784" y="259091"/>
                </a:lnTo>
                <a:lnTo>
                  <a:pt x="68815" y="312229"/>
                </a:lnTo>
                <a:lnTo>
                  <a:pt x="31223" y="368557"/>
                </a:lnTo>
                <a:lnTo>
                  <a:pt x="7965" y="427617"/>
                </a:lnTo>
                <a:lnTo>
                  <a:pt x="0" y="488950"/>
                </a:lnTo>
                <a:lnTo>
                  <a:pt x="2011" y="519872"/>
                </a:lnTo>
                <a:lnTo>
                  <a:pt x="17742" y="580125"/>
                </a:lnTo>
                <a:lnTo>
                  <a:pt x="48287" y="637876"/>
                </a:lnTo>
                <a:lnTo>
                  <a:pt x="92687" y="692666"/>
                </a:lnTo>
                <a:lnTo>
                  <a:pt x="149985" y="744037"/>
                </a:lnTo>
                <a:lnTo>
                  <a:pt x="183171" y="768297"/>
                </a:lnTo>
                <a:lnTo>
                  <a:pt x="219221" y="791531"/>
                </a:lnTo>
                <a:lnTo>
                  <a:pt x="258017" y="813681"/>
                </a:lnTo>
                <a:lnTo>
                  <a:pt x="299439" y="834690"/>
                </a:lnTo>
                <a:lnTo>
                  <a:pt x="343366" y="854500"/>
                </a:lnTo>
                <a:lnTo>
                  <a:pt x="389680" y="873054"/>
                </a:lnTo>
                <a:lnTo>
                  <a:pt x="438259" y="890296"/>
                </a:lnTo>
                <a:lnTo>
                  <a:pt x="488985" y="906168"/>
                </a:lnTo>
                <a:lnTo>
                  <a:pt x="541738" y="920611"/>
                </a:lnTo>
                <a:lnTo>
                  <a:pt x="596397" y="933571"/>
                </a:lnTo>
                <a:lnTo>
                  <a:pt x="652844" y="944988"/>
                </a:lnTo>
                <a:lnTo>
                  <a:pt x="710958" y="954805"/>
                </a:lnTo>
                <a:lnTo>
                  <a:pt x="770620" y="962967"/>
                </a:lnTo>
                <a:lnTo>
                  <a:pt x="831710" y="969414"/>
                </a:lnTo>
                <a:lnTo>
                  <a:pt x="894108" y="974090"/>
                </a:lnTo>
                <a:lnTo>
                  <a:pt x="957695" y="976938"/>
                </a:lnTo>
                <a:lnTo>
                  <a:pt x="1022350" y="977900"/>
                </a:lnTo>
                <a:lnTo>
                  <a:pt x="1079977" y="977109"/>
                </a:lnTo>
                <a:lnTo>
                  <a:pt x="1136679" y="974771"/>
                </a:lnTo>
                <a:lnTo>
                  <a:pt x="1192386" y="970933"/>
                </a:lnTo>
                <a:lnTo>
                  <a:pt x="1247029" y="965645"/>
                </a:lnTo>
                <a:lnTo>
                  <a:pt x="1300540" y="958955"/>
                </a:lnTo>
                <a:lnTo>
                  <a:pt x="1352850" y="950912"/>
                </a:lnTo>
                <a:lnTo>
                  <a:pt x="1403888" y="941564"/>
                </a:lnTo>
                <a:lnTo>
                  <a:pt x="1453587" y="930961"/>
                </a:lnTo>
                <a:lnTo>
                  <a:pt x="1501878" y="919152"/>
                </a:lnTo>
                <a:lnTo>
                  <a:pt x="1548691" y="906184"/>
                </a:lnTo>
                <a:lnTo>
                  <a:pt x="1593957" y="892108"/>
                </a:lnTo>
                <a:lnTo>
                  <a:pt x="1637608" y="876971"/>
                </a:lnTo>
                <a:lnTo>
                  <a:pt x="1679575" y="860822"/>
                </a:lnTo>
                <a:lnTo>
                  <a:pt x="4709718" y="1787131"/>
                </a:lnTo>
                <a:lnTo>
                  <a:pt x="1956993" y="686593"/>
                </a:lnTo>
                <a:lnTo>
                  <a:pt x="1994325" y="640097"/>
                </a:lnTo>
                <a:lnTo>
                  <a:pt x="2021849" y="591492"/>
                </a:lnTo>
                <a:lnTo>
                  <a:pt x="2038871" y="541027"/>
                </a:lnTo>
                <a:lnTo>
                  <a:pt x="2044700" y="488950"/>
                </a:lnTo>
                <a:lnTo>
                  <a:pt x="2042688" y="458027"/>
                </a:lnTo>
                <a:lnTo>
                  <a:pt x="2026957" y="397774"/>
                </a:lnTo>
                <a:lnTo>
                  <a:pt x="1996412" y="340023"/>
                </a:lnTo>
                <a:lnTo>
                  <a:pt x="1952012" y="285233"/>
                </a:lnTo>
                <a:lnTo>
                  <a:pt x="1894714" y="233862"/>
                </a:lnTo>
                <a:lnTo>
                  <a:pt x="1861529" y="209602"/>
                </a:lnTo>
                <a:lnTo>
                  <a:pt x="1825478" y="186368"/>
                </a:lnTo>
                <a:lnTo>
                  <a:pt x="1786682" y="164218"/>
                </a:lnTo>
                <a:lnTo>
                  <a:pt x="1745260" y="143209"/>
                </a:lnTo>
                <a:lnTo>
                  <a:pt x="1701333" y="123399"/>
                </a:lnTo>
                <a:lnTo>
                  <a:pt x="1655020" y="104845"/>
                </a:lnTo>
                <a:lnTo>
                  <a:pt x="1606440" y="87603"/>
                </a:lnTo>
                <a:lnTo>
                  <a:pt x="1555715" y="71731"/>
                </a:lnTo>
                <a:lnTo>
                  <a:pt x="1502962" y="57288"/>
                </a:lnTo>
                <a:lnTo>
                  <a:pt x="1448302" y="44328"/>
                </a:lnTo>
                <a:lnTo>
                  <a:pt x="1391855" y="32911"/>
                </a:lnTo>
                <a:lnTo>
                  <a:pt x="1333741" y="23094"/>
                </a:lnTo>
                <a:lnTo>
                  <a:pt x="1274079" y="14932"/>
                </a:lnTo>
                <a:lnTo>
                  <a:pt x="1212989" y="8485"/>
                </a:lnTo>
                <a:lnTo>
                  <a:pt x="1150591" y="3809"/>
                </a:lnTo>
                <a:lnTo>
                  <a:pt x="1087005" y="961"/>
                </a:lnTo>
                <a:lnTo>
                  <a:pt x="10223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800" y="4267200"/>
            <a:ext cx="5583440" cy="3055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288" y="4292600"/>
            <a:ext cx="5488305" cy="2955290"/>
          </a:xfrm>
          <a:custGeom>
            <a:avLst/>
            <a:gdLst/>
            <a:ahLst/>
            <a:cxnLst/>
            <a:rect l="l" t="t" r="r" b="b"/>
            <a:pathLst>
              <a:path w="5488305" h="2955290">
                <a:moveTo>
                  <a:pt x="2298279" y="1031875"/>
                </a:moveTo>
                <a:lnTo>
                  <a:pt x="1791495" y="1031875"/>
                </a:lnTo>
                <a:lnTo>
                  <a:pt x="5487982" y="2955124"/>
                </a:lnTo>
                <a:lnTo>
                  <a:pt x="2298279" y="1031875"/>
                </a:lnTo>
                <a:close/>
              </a:path>
              <a:path w="5488305" h="2955290">
                <a:moveTo>
                  <a:pt x="1204120" y="0"/>
                </a:moveTo>
                <a:lnTo>
                  <a:pt x="1140163" y="765"/>
                </a:lnTo>
                <a:lnTo>
                  <a:pt x="1077076" y="3037"/>
                </a:lnTo>
                <a:lnTo>
                  <a:pt x="1014943" y="6777"/>
                </a:lnTo>
                <a:lnTo>
                  <a:pt x="953846" y="11947"/>
                </a:lnTo>
                <a:lnTo>
                  <a:pt x="893870" y="18508"/>
                </a:lnTo>
                <a:lnTo>
                  <a:pt x="835096" y="26422"/>
                </a:lnTo>
                <a:lnTo>
                  <a:pt x="777609" y="35652"/>
                </a:lnTo>
                <a:lnTo>
                  <a:pt x="721491" y="46159"/>
                </a:lnTo>
                <a:lnTo>
                  <a:pt x="666825" y="57904"/>
                </a:lnTo>
                <a:lnTo>
                  <a:pt x="613695" y="70851"/>
                </a:lnTo>
                <a:lnTo>
                  <a:pt x="562184" y="84959"/>
                </a:lnTo>
                <a:lnTo>
                  <a:pt x="512375" y="100192"/>
                </a:lnTo>
                <a:lnTo>
                  <a:pt x="464351" y="116511"/>
                </a:lnTo>
                <a:lnTo>
                  <a:pt x="418196" y="133878"/>
                </a:lnTo>
                <a:lnTo>
                  <a:pt x="373992" y="152255"/>
                </a:lnTo>
                <a:lnTo>
                  <a:pt x="331822" y="171603"/>
                </a:lnTo>
                <a:lnTo>
                  <a:pt x="291771" y="191885"/>
                </a:lnTo>
                <a:lnTo>
                  <a:pt x="253920" y="213062"/>
                </a:lnTo>
                <a:lnTo>
                  <a:pt x="218354" y="235096"/>
                </a:lnTo>
                <a:lnTo>
                  <a:pt x="185155" y="257948"/>
                </a:lnTo>
                <a:lnTo>
                  <a:pt x="154407" y="281582"/>
                </a:lnTo>
                <a:lnTo>
                  <a:pt x="100595" y="331038"/>
                </a:lnTo>
                <a:lnTo>
                  <a:pt x="57582" y="383158"/>
                </a:lnTo>
                <a:lnTo>
                  <a:pt x="26035" y="437637"/>
                </a:lnTo>
                <a:lnTo>
                  <a:pt x="6619" y="494169"/>
                </a:lnTo>
                <a:lnTo>
                  <a:pt x="0" y="552450"/>
                </a:lnTo>
                <a:lnTo>
                  <a:pt x="1668" y="581789"/>
                </a:lnTo>
                <a:lnTo>
                  <a:pt x="14769" y="639234"/>
                </a:lnTo>
                <a:lnTo>
                  <a:pt x="40334" y="694778"/>
                </a:lnTo>
                <a:lnTo>
                  <a:pt x="77697" y="748115"/>
                </a:lnTo>
                <a:lnTo>
                  <a:pt x="126192" y="798942"/>
                </a:lnTo>
                <a:lnTo>
                  <a:pt x="185155" y="846951"/>
                </a:lnTo>
                <a:lnTo>
                  <a:pt x="218354" y="869803"/>
                </a:lnTo>
                <a:lnTo>
                  <a:pt x="253920" y="891837"/>
                </a:lnTo>
                <a:lnTo>
                  <a:pt x="291771" y="913014"/>
                </a:lnTo>
                <a:lnTo>
                  <a:pt x="331822" y="933296"/>
                </a:lnTo>
                <a:lnTo>
                  <a:pt x="373992" y="952644"/>
                </a:lnTo>
                <a:lnTo>
                  <a:pt x="418196" y="971021"/>
                </a:lnTo>
                <a:lnTo>
                  <a:pt x="464351" y="988388"/>
                </a:lnTo>
                <a:lnTo>
                  <a:pt x="512375" y="1004707"/>
                </a:lnTo>
                <a:lnTo>
                  <a:pt x="562184" y="1019940"/>
                </a:lnTo>
                <a:lnTo>
                  <a:pt x="613695" y="1034048"/>
                </a:lnTo>
                <a:lnTo>
                  <a:pt x="666825" y="1046995"/>
                </a:lnTo>
                <a:lnTo>
                  <a:pt x="721491" y="1058740"/>
                </a:lnTo>
                <a:lnTo>
                  <a:pt x="777609" y="1069247"/>
                </a:lnTo>
                <a:lnTo>
                  <a:pt x="835096" y="1078477"/>
                </a:lnTo>
                <a:lnTo>
                  <a:pt x="893870" y="1086391"/>
                </a:lnTo>
                <a:lnTo>
                  <a:pt x="953846" y="1092952"/>
                </a:lnTo>
                <a:lnTo>
                  <a:pt x="1014943" y="1098122"/>
                </a:lnTo>
                <a:lnTo>
                  <a:pt x="1077076" y="1101862"/>
                </a:lnTo>
                <a:lnTo>
                  <a:pt x="1140163" y="1104134"/>
                </a:lnTo>
                <a:lnTo>
                  <a:pt x="1204120" y="1104900"/>
                </a:lnTo>
                <a:lnTo>
                  <a:pt x="1257396" y="1104323"/>
                </a:lnTo>
                <a:lnTo>
                  <a:pt x="1309979" y="1102620"/>
                </a:lnTo>
                <a:lnTo>
                  <a:pt x="1361841" y="1099828"/>
                </a:lnTo>
                <a:lnTo>
                  <a:pt x="1412954" y="1095983"/>
                </a:lnTo>
                <a:lnTo>
                  <a:pt x="1463289" y="1091124"/>
                </a:lnTo>
                <a:lnTo>
                  <a:pt x="1512818" y="1085289"/>
                </a:lnTo>
                <a:lnTo>
                  <a:pt x="1561514" y="1078515"/>
                </a:lnTo>
                <a:lnTo>
                  <a:pt x="1609347" y="1070839"/>
                </a:lnTo>
                <a:lnTo>
                  <a:pt x="1656290" y="1062300"/>
                </a:lnTo>
                <a:lnTo>
                  <a:pt x="1702315" y="1052934"/>
                </a:lnTo>
                <a:lnTo>
                  <a:pt x="1747392" y="1042780"/>
                </a:lnTo>
                <a:lnTo>
                  <a:pt x="1791495" y="1031875"/>
                </a:lnTo>
                <a:lnTo>
                  <a:pt x="2298279" y="1031875"/>
                </a:lnTo>
                <a:lnTo>
                  <a:pt x="2107407" y="916787"/>
                </a:lnTo>
                <a:lnTo>
                  <a:pt x="2161247" y="886711"/>
                </a:lnTo>
                <a:lnTo>
                  <a:pt x="2210487" y="854950"/>
                </a:lnTo>
                <a:lnTo>
                  <a:pt x="2254876" y="821606"/>
                </a:lnTo>
                <a:lnTo>
                  <a:pt x="2294162" y="786781"/>
                </a:lnTo>
                <a:lnTo>
                  <a:pt x="2328093" y="750577"/>
                </a:lnTo>
                <a:lnTo>
                  <a:pt x="2356419" y="713097"/>
                </a:lnTo>
                <a:lnTo>
                  <a:pt x="2378888" y="674442"/>
                </a:lnTo>
                <a:lnTo>
                  <a:pt x="2395248" y="634715"/>
                </a:lnTo>
                <a:lnTo>
                  <a:pt x="2405249" y="594016"/>
                </a:lnTo>
                <a:lnTo>
                  <a:pt x="2408638" y="552450"/>
                </a:lnTo>
                <a:lnTo>
                  <a:pt x="2406968" y="523110"/>
                </a:lnTo>
                <a:lnTo>
                  <a:pt x="2393858" y="465665"/>
                </a:lnTo>
                <a:lnTo>
                  <a:pt x="2368275" y="410121"/>
                </a:lnTo>
                <a:lnTo>
                  <a:pt x="2330888" y="356784"/>
                </a:lnTo>
                <a:lnTo>
                  <a:pt x="2282362" y="305957"/>
                </a:lnTo>
                <a:lnTo>
                  <a:pt x="2223364" y="257948"/>
                </a:lnTo>
                <a:lnTo>
                  <a:pt x="2190147" y="235096"/>
                </a:lnTo>
                <a:lnTo>
                  <a:pt x="2154562" y="213062"/>
                </a:lnTo>
                <a:lnTo>
                  <a:pt x="2116692" y="191885"/>
                </a:lnTo>
                <a:lnTo>
                  <a:pt x="2076621" y="171603"/>
                </a:lnTo>
                <a:lnTo>
                  <a:pt x="2034432" y="152255"/>
                </a:lnTo>
                <a:lnTo>
                  <a:pt x="1990209" y="133878"/>
                </a:lnTo>
                <a:lnTo>
                  <a:pt x="1944034" y="116511"/>
                </a:lnTo>
                <a:lnTo>
                  <a:pt x="1895992" y="100192"/>
                </a:lnTo>
                <a:lnTo>
                  <a:pt x="1846164" y="84959"/>
                </a:lnTo>
                <a:lnTo>
                  <a:pt x="1794636" y="70851"/>
                </a:lnTo>
                <a:lnTo>
                  <a:pt x="1741490" y="57904"/>
                </a:lnTo>
                <a:lnTo>
                  <a:pt x="1686809" y="46159"/>
                </a:lnTo>
                <a:lnTo>
                  <a:pt x="1630677" y="35652"/>
                </a:lnTo>
                <a:lnTo>
                  <a:pt x="1573177" y="26422"/>
                </a:lnTo>
                <a:lnTo>
                  <a:pt x="1514393" y="18508"/>
                </a:lnTo>
                <a:lnTo>
                  <a:pt x="1454407" y="11947"/>
                </a:lnTo>
                <a:lnTo>
                  <a:pt x="1393304" y="6777"/>
                </a:lnTo>
                <a:lnTo>
                  <a:pt x="1331166" y="3037"/>
                </a:lnTo>
                <a:lnTo>
                  <a:pt x="1268077" y="765"/>
                </a:lnTo>
                <a:lnTo>
                  <a:pt x="120412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288" y="4292600"/>
            <a:ext cx="5488305" cy="2955290"/>
          </a:xfrm>
          <a:custGeom>
            <a:avLst/>
            <a:gdLst/>
            <a:ahLst/>
            <a:cxnLst/>
            <a:rect l="l" t="t" r="r" b="b"/>
            <a:pathLst>
              <a:path w="5488305" h="2955290">
                <a:moveTo>
                  <a:pt x="1204118" y="0"/>
                </a:moveTo>
                <a:lnTo>
                  <a:pt x="1140162" y="765"/>
                </a:lnTo>
                <a:lnTo>
                  <a:pt x="1077076" y="3037"/>
                </a:lnTo>
                <a:lnTo>
                  <a:pt x="1014943" y="6777"/>
                </a:lnTo>
                <a:lnTo>
                  <a:pt x="953847" y="11946"/>
                </a:lnTo>
                <a:lnTo>
                  <a:pt x="893871" y="18507"/>
                </a:lnTo>
                <a:lnTo>
                  <a:pt x="835097" y="26422"/>
                </a:lnTo>
                <a:lnTo>
                  <a:pt x="777610" y="35651"/>
                </a:lnTo>
                <a:lnTo>
                  <a:pt x="721492" y="46158"/>
                </a:lnTo>
                <a:lnTo>
                  <a:pt x="666827" y="57903"/>
                </a:lnTo>
                <a:lnTo>
                  <a:pt x="613697" y="70850"/>
                </a:lnTo>
                <a:lnTo>
                  <a:pt x="562186" y="84958"/>
                </a:lnTo>
                <a:lnTo>
                  <a:pt x="512377" y="100191"/>
                </a:lnTo>
                <a:lnTo>
                  <a:pt x="464353" y="116510"/>
                </a:lnTo>
                <a:lnTo>
                  <a:pt x="418197" y="133877"/>
                </a:lnTo>
                <a:lnTo>
                  <a:pt x="373993" y="152253"/>
                </a:lnTo>
                <a:lnTo>
                  <a:pt x="331824" y="171601"/>
                </a:lnTo>
                <a:lnTo>
                  <a:pt x="291772" y="191883"/>
                </a:lnTo>
                <a:lnTo>
                  <a:pt x="253922" y="213060"/>
                </a:lnTo>
                <a:lnTo>
                  <a:pt x="218355" y="235094"/>
                </a:lnTo>
                <a:lnTo>
                  <a:pt x="185156" y="257946"/>
                </a:lnTo>
                <a:lnTo>
                  <a:pt x="154408" y="281579"/>
                </a:lnTo>
                <a:lnTo>
                  <a:pt x="100595" y="331035"/>
                </a:lnTo>
                <a:lnTo>
                  <a:pt x="57583" y="383156"/>
                </a:lnTo>
                <a:lnTo>
                  <a:pt x="26036" y="437635"/>
                </a:lnTo>
                <a:lnTo>
                  <a:pt x="6619" y="494168"/>
                </a:lnTo>
                <a:lnTo>
                  <a:pt x="0" y="552450"/>
                </a:lnTo>
                <a:lnTo>
                  <a:pt x="1668" y="581790"/>
                </a:lnTo>
                <a:lnTo>
                  <a:pt x="14770" y="639235"/>
                </a:lnTo>
                <a:lnTo>
                  <a:pt x="40334" y="694779"/>
                </a:lnTo>
                <a:lnTo>
                  <a:pt x="77697" y="748117"/>
                </a:lnTo>
                <a:lnTo>
                  <a:pt x="126193" y="798944"/>
                </a:lnTo>
                <a:lnTo>
                  <a:pt x="185157" y="846953"/>
                </a:lnTo>
                <a:lnTo>
                  <a:pt x="218356" y="869805"/>
                </a:lnTo>
                <a:lnTo>
                  <a:pt x="253922" y="891839"/>
                </a:lnTo>
                <a:lnTo>
                  <a:pt x="291772" y="913016"/>
                </a:lnTo>
                <a:lnTo>
                  <a:pt x="331824" y="933298"/>
                </a:lnTo>
                <a:lnTo>
                  <a:pt x="373993" y="952646"/>
                </a:lnTo>
                <a:lnTo>
                  <a:pt x="418197" y="971022"/>
                </a:lnTo>
                <a:lnTo>
                  <a:pt x="464353" y="988389"/>
                </a:lnTo>
                <a:lnTo>
                  <a:pt x="512377" y="1004708"/>
                </a:lnTo>
                <a:lnTo>
                  <a:pt x="562186" y="1019941"/>
                </a:lnTo>
                <a:lnTo>
                  <a:pt x="613697" y="1034049"/>
                </a:lnTo>
                <a:lnTo>
                  <a:pt x="666827" y="1046996"/>
                </a:lnTo>
                <a:lnTo>
                  <a:pt x="721492" y="1058741"/>
                </a:lnTo>
                <a:lnTo>
                  <a:pt x="777610" y="1069248"/>
                </a:lnTo>
                <a:lnTo>
                  <a:pt x="835097" y="1078477"/>
                </a:lnTo>
                <a:lnTo>
                  <a:pt x="893871" y="1086392"/>
                </a:lnTo>
                <a:lnTo>
                  <a:pt x="953847" y="1092953"/>
                </a:lnTo>
                <a:lnTo>
                  <a:pt x="1014943" y="1098122"/>
                </a:lnTo>
                <a:lnTo>
                  <a:pt x="1077076" y="1101862"/>
                </a:lnTo>
                <a:lnTo>
                  <a:pt x="1140162" y="1104134"/>
                </a:lnTo>
                <a:lnTo>
                  <a:pt x="1204118" y="1104900"/>
                </a:lnTo>
                <a:lnTo>
                  <a:pt x="1257396" y="1104324"/>
                </a:lnTo>
                <a:lnTo>
                  <a:pt x="1309980" y="1102621"/>
                </a:lnTo>
                <a:lnTo>
                  <a:pt x="1361843" y="1099828"/>
                </a:lnTo>
                <a:lnTo>
                  <a:pt x="1412957" y="1095984"/>
                </a:lnTo>
                <a:lnTo>
                  <a:pt x="1463293" y="1091126"/>
                </a:lnTo>
                <a:lnTo>
                  <a:pt x="1512823" y="1085291"/>
                </a:lnTo>
                <a:lnTo>
                  <a:pt x="1561519" y="1078517"/>
                </a:lnTo>
                <a:lnTo>
                  <a:pt x="1609352" y="1070841"/>
                </a:lnTo>
                <a:lnTo>
                  <a:pt x="1656295" y="1062302"/>
                </a:lnTo>
                <a:lnTo>
                  <a:pt x="1702320" y="1052936"/>
                </a:lnTo>
                <a:lnTo>
                  <a:pt x="1747397" y="1042781"/>
                </a:lnTo>
                <a:lnTo>
                  <a:pt x="1791500" y="1031875"/>
                </a:lnTo>
                <a:lnTo>
                  <a:pt x="5487987" y="2955124"/>
                </a:lnTo>
                <a:lnTo>
                  <a:pt x="2107412" y="916781"/>
                </a:lnTo>
                <a:lnTo>
                  <a:pt x="2161252" y="886705"/>
                </a:lnTo>
                <a:lnTo>
                  <a:pt x="2210491" y="854945"/>
                </a:lnTo>
                <a:lnTo>
                  <a:pt x="2254878" y="821602"/>
                </a:lnTo>
                <a:lnTo>
                  <a:pt x="2294162" y="786778"/>
                </a:lnTo>
                <a:lnTo>
                  <a:pt x="2328092" y="750576"/>
                </a:lnTo>
                <a:lnTo>
                  <a:pt x="2356416" y="713096"/>
                </a:lnTo>
                <a:lnTo>
                  <a:pt x="2378883" y="674442"/>
                </a:lnTo>
                <a:lnTo>
                  <a:pt x="2395242" y="634715"/>
                </a:lnTo>
                <a:lnTo>
                  <a:pt x="2405242" y="594017"/>
                </a:lnTo>
                <a:lnTo>
                  <a:pt x="2408631" y="552450"/>
                </a:lnTo>
                <a:lnTo>
                  <a:pt x="2406961" y="523109"/>
                </a:lnTo>
                <a:lnTo>
                  <a:pt x="2393850" y="465664"/>
                </a:lnTo>
                <a:lnTo>
                  <a:pt x="2368268" y="410120"/>
                </a:lnTo>
                <a:lnTo>
                  <a:pt x="2330882" y="356782"/>
                </a:lnTo>
                <a:lnTo>
                  <a:pt x="2282357" y="305955"/>
                </a:lnTo>
                <a:lnTo>
                  <a:pt x="2223360" y="257946"/>
                </a:lnTo>
                <a:lnTo>
                  <a:pt x="2190143" y="235094"/>
                </a:lnTo>
                <a:lnTo>
                  <a:pt x="2154559" y="213060"/>
                </a:lnTo>
                <a:lnTo>
                  <a:pt x="2116689" y="191883"/>
                </a:lnTo>
                <a:lnTo>
                  <a:pt x="2076619" y="171601"/>
                </a:lnTo>
                <a:lnTo>
                  <a:pt x="2034430" y="152253"/>
                </a:lnTo>
                <a:lnTo>
                  <a:pt x="1990207" y="133877"/>
                </a:lnTo>
                <a:lnTo>
                  <a:pt x="1944033" y="116510"/>
                </a:lnTo>
                <a:lnTo>
                  <a:pt x="1895991" y="100191"/>
                </a:lnTo>
                <a:lnTo>
                  <a:pt x="1846164" y="84958"/>
                </a:lnTo>
                <a:lnTo>
                  <a:pt x="1794636" y="70850"/>
                </a:lnTo>
                <a:lnTo>
                  <a:pt x="1741490" y="57903"/>
                </a:lnTo>
                <a:lnTo>
                  <a:pt x="1686809" y="46158"/>
                </a:lnTo>
                <a:lnTo>
                  <a:pt x="1630678" y="35651"/>
                </a:lnTo>
                <a:lnTo>
                  <a:pt x="1573178" y="26422"/>
                </a:lnTo>
                <a:lnTo>
                  <a:pt x="1514393" y="18507"/>
                </a:lnTo>
                <a:lnTo>
                  <a:pt x="1454408" y="11946"/>
                </a:lnTo>
                <a:lnTo>
                  <a:pt x="1393304" y="6777"/>
                </a:lnTo>
                <a:lnTo>
                  <a:pt x="1331165" y="3037"/>
                </a:lnTo>
                <a:lnTo>
                  <a:pt x="1268076" y="765"/>
                </a:lnTo>
                <a:lnTo>
                  <a:pt x="120411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5843" y="6161499"/>
            <a:ext cx="5902756" cy="848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65978" y="6136083"/>
            <a:ext cx="5811821" cy="747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5962" y="6136084"/>
            <a:ext cx="5812155" cy="747395"/>
          </a:xfrm>
          <a:custGeom>
            <a:avLst/>
            <a:gdLst/>
            <a:ahLst/>
            <a:cxnLst/>
            <a:rect l="l" t="t" r="r" b="b"/>
            <a:pathLst>
              <a:path w="5812155" h="747395">
                <a:moveTo>
                  <a:pt x="0" y="0"/>
                </a:moveTo>
                <a:lnTo>
                  <a:pt x="2281237" y="366713"/>
                </a:lnTo>
                <a:lnTo>
                  <a:pt x="2281237" y="493315"/>
                </a:lnTo>
                <a:lnTo>
                  <a:pt x="2285329" y="538972"/>
                </a:lnTo>
                <a:lnTo>
                  <a:pt x="2297128" y="581944"/>
                </a:lnTo>
                <a:lnTo>
                  <a:pt x="2315915" y="621514"/>
                </a:lnTo>
                <a:lnTo>
                  <a:pt x="2340975" y="656964"/>
                </a:lnTo>
                <a:lnTo>
                  <a:pt x="2371588" y="687578"/>
                </a:lnTo>
                <a:lnTo>
                  <a:pt x="2407038" y="712637"/>
                </a:lnTo>
                <a:lnTo>
                  <a:pt x="2446608" y="731424"/>
                </a:lnTo>
                <a:lnTo>
                  <a:pt x="2489580" y="743223"/>
                </a:lnTo>
                <a:lnTo>
                  <a:pt x="2535237" y="747315"/>
                </a:lnTo>
                <a:lnTo>
                  <a:pt x="5557837" y="747315"/>
                </a:lnTo>
                <a:lnTo>
                  <a:pt x="5603495" y="743223"/>
                </a:lnTo>
                <a:lnTo>
                  <a:pt x="5646467" y="731424"/>
                </a:lnTo>
                <a:lnTo>
                  <a:pt x="5686037" y="712637"/>
                </a:lnTo>
                <a:lnTo>
                  <a:pt x="5721488" y="687578"/>
                </a:lnTo>
                <a:lnTo>
                  <a:pt x="5752101" y="656964"/>
                </a:lnTo>
                <a:lnTo>
                  <a:pt x="5777159" y="621514"/>
                </a:lnTo>
                <a:lnTo>
                  <a:pt x="5795947" y="581944"/>
                </a:lnTo>
                <a:lnTo>
                  <a:pt x="5807745" y="538972"/>
                </a:lnTo>
                <a:lnTo>
                  <a:pt x="5811837" y="493315"/>
                </a:lnTo>
                <a:lnTo>
                  <a:pt x="5811837" y="264715"/>
                </a:lnTo>
                <a:lnTo>
                  <a:pt x="5807745" y="219058"/>
                </a:lnTo>
                <a:lnTo>
                  <a:pt x="5795947" y="176086"/>
                </a:lnTo>
                <a:lnTo>
                  <a:pt x="5777159" y="136516"/>
                </a:lnTo>
                <a:lnTo>
                  <a:pt x="5752101" y="101066"/>
                </a:lnTo>
                <a:lnTo>
                  <a:pt x="5721488" y="70453"/>
                </a:lnTo>
                <a:lnTo>
                  <a:pt x="5686037" y="45394"/>
                </a:lnTo>
                <a:lnTo>
                  <a:pt x="5646467" y="26606"/>
                </a:lnTo>
                <a:lnTo>
                  <a:pt x="5603495" y="14807"/>
                </a:lnTo>
                <a:lnTo>
                  <a:pt x="5557837" y="10715"/>
                </a:lnTo>
                <a:lnTo>
                  <a:pt x="2535237" y="10715"/>
                </a:lnTo>
                <a:lnTo>
                  <a:pt x="2486396" y="15461"/>
                </a:lnTo>
                <a:lnTo>
                  <a:pt x="2440777" y="29079"/>
                </a:lnTo>
                <a:lnTo>
                  <a:pt x="2399218" y="50643"/>
                </a:lnTo>
                <a:lnTo>
                  <a:pt x="2362560" y="79227"/>
                </a:lnTo>
                <a:lnTo>
                  <a:pt x="2331640" y="11390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40900" y="6337300"/>
            <a:ext cx="27686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1281" y="6643293"/>
            <a:ext cx="6994918" cy="14847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1281" y="6643291"/>
            <a:ext cx="6995159" cy="1485265"/>
          </a:xfrm>
          <a:custGeom>
            <a:avLst/>
            <a:gdLst/>
            <a:ahLst/>
            <a:cxnLst/>
            <a:rect l="l" t="t" r="r" b="b"/>
            <a:pathLst>
              <a:path w="6995159" h="1485265">
                <a:moveTo>
                  <a:pt x="0" y="0"/>
                </a:moveTo>
                <a:lnTo>
                  <a:pt x="3565918" y="1079896"/>
                </a:lnTo>
                <a:lnTo>
                  <a:pt x="3565918" y="1230708"/>
                </a:lnTo>
                <a:lnTo>
                  <a:pt x="3570010" y="1276365"/>
                </a:lnTo>
                <a:lnTo>
                  <a:pt x="3581809" y="1319337"/>
                </a:lnTo>
                <a:lnTo>
                  <a:pt x="3600597" y="1358907"/>
                </a:lnTo>
                <a:lnTo>
                  <a:pt x="3625656" y="1394357"/>
                </a:lnTo>
                <a:lnTo>
                  <a:pt x="3656269" y="1424971"/>
                </a:lnTo>
                <a:lnTo>
                  <a:pt x="3691720" y="1450030"/>
                </a:lnTo>
                <a:lnTo>
                  <a:pt x="3731289" y="1468817"/>
                </a:lnTo>
                <a:lnTo>
                  <a:pt x="3774261" y="1480616"/>
                </a:lnTo>
                <a:lnTo>
                  <a:pt x="3819918" y="1484708"/>
                </a:lnTo>
                <a:lnTo>
                  <a:pt x="6740918" y="1484708"/>
                </a:lnTo>
                <a:lnTo>
                  <a:pt x="6786576" y="1480616"/>
                </a:lnTo>
                <a:lnTo>
                  <a:pt x="6829549" y="1468817"/>
                </a:lnTo>
                <a:lnTo>
                  <a:pt x="6869119" y="1450030"/>
                </a:lnTo>
                <a:lnTo>
                  <a:pt x="6904569" y="1424971"/>
                </a:lnTo>
                <a:lnTo>
                  <a:pt x="6935182" y="1394357"/>
                </a:lnTo>
                <a:lnTo>
                  <a:pt x="6960241" y="1358907"/>
                </a:lnTo>
                <a:lnTo>
                  <a:pt x="6979028" y="1319337"/>
                </a:lnTo>
                <a:lnTo>
                  <a:pt x="6990826" y="1276365"/>
                </a:lnTo>
                <a:lnTo>
                  <a:pt x="6994918" y="1230708"/>
                </a:lnTo>
                <a:lnTo>
                  <a:pt x="6994918" y="1014808"/>
                </a:lnTo>
                <a:lnTo>
                  <a:pt x="6990826" y="969151"/>
                </a:lnTo>
                <a:lnTo>
                  <a:pt x="6979028" y="926179"/>
                </a:lnTo>
                <a:lnTo>
                  <a:pt x="6960241" y="886610"/>
                </a:lnTo>
                <a:lnTo>
                  <a:pt x="6935182" y="851159"/>
                </a:lnTo>
                <a:lnTo>
                  <a:pt x="6904569" y="820546"/>
                </a:lnTo>
                <a:lnTo>
                  <a:pt x="6869119" y="795487"/>
                </a:lnTo>
                <a:lnTo>
                  <a:pt x="6829549" y="776699"/>
                </a:lnTo>
                <a:lnTo>
                  <a:pt x="6786576" y="764901"/>
                </a:lnTo>
                <a:lnTo>
                  <a:pt x="6740918" y="760808"/>
                </a:lnTo>
                <a:lnTo>
                  <a:pt x="3819918" y="760808"/>
                </a:lnTo>
                <a:lnTo>
                  <a:pt x="3768843" y="765911"/>
                </a:lnTo>
                <a:lnTo>
                  <a:pt x="3721222" y="780568"/>
                </a:lnTo>
                <a:lnTo>
                  <a:pt x="3678103" y="803799"/>
                </a:lnTo>
                <a:lnTo>
                  <a:pt x="3640531" y="83462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06000" y="7556500"/>
            <a:ext cx="233680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4882" y="4394200"/>
            <a:ext cx="6719417" cy="13741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36081" y="4406900"/>
            <a:ext cx="6627418" cy="12727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6081" y="4406900"/>
            <a:ext cx="6627495" cy="1273175"/>
          </a:xfrm>
          <a:custGeom>
            <a:avLst/>
            <a:gdLst/>
            <a:ahLst/>
            <a:cxnLst/>
            <a:rect l="l" t="t" r="r" b="b"/>
            <a:pathLst>
              <a:path w="6627495" h="1273175">
                <a:moveTo>
                  <a:pt x="3592118" y="0"/>
                </a:moveTo>
                <a:lnTo>
                  <a:pt x="3546461" y="4092"/>
                </a:lnTo>
                <a:lnTo>
                  <a:pt x="3503489" y="15890"/>
                </a:lnTo>
                <a:lnTo>
                  <a:pt x="3463920" y="34678"/>
                </a:lnTo>
                <a:lnTo>
                  <a:pt x="3428469" y="59737"/>
                </a:lnTo>
                <a:lnTo>
                  <a:pt x="3397856" y="90351"/>
                </a:lnTo>
                <a:lnTo>
                  <a:pt x="3372797" y="125801"/>
                </a:lnTo>
                <a:lnTo>
                  <a:pt x="3354009" y="165371"/>
                </a:lnTo>
                <a:lnTo>
                  <a:pt x="3342211" y="208343"/>
                </a:lnTo>
                <a:lnTo>
                  <a:pt x="3338118" y="254000"/>
                </a:lnTo>
                <a:lnTo>
                  <a:pt x="3338118" y="431403"/>
                </a:lnTo>
                <a:lnTo>
                  <a:pt x="0" y="1272781"/>
                </a:lnTo>
                <a:lnTo>
                  <a:pt x="3405190" y="679053"/>
                </a:lnTo>
                <a:lnTo>
                  <a:pt x="3443556" y="713414"/>
                </a:lnTo>
                <a:lnTo>
                  <a:pt x="3488246" y="739549"/>
                </a:lnTo>
                <a:lnTo>
                  <a:pt x="3538140" y="756173"/>
                </a:lnTo>
                <a:lnTo>
                  <a:pt x="3592118" y="762000"/>
                </a:lnTo>
                <a:lnTo>
                  <a:pt x="6373418" y="762000"/>
                </a:lnTo>
                <a:lnTo>
                  <a:pt x="6419076" y="757907"/>
                </a:lnTo>
                <a:lnTo>
                  <a:pt x="6462049" y="746109"/>
                </a:lnTo>
                <a:lnTo>
                  <a:pt x="6501619" y="727321"/>
                </a:lnTo>
                <a:lnTo>
                  <a:pt x="6537069" y="702262"/>
                </a:lnTo>
                <a:lnTo>
                  <a:pt x="6567682" y="671648"/>
                </a:lnTo>
                <a:lnTo>
                  <a:pt x="6592741" y="636198"/>
                </a:lnTo>
                <a:lnTo>
                  <a:pt x="6611528" y="596628"/>
                </a:lnTo>
                <a:lnTo>
                  <a:pt x="6623326" y="553656"/>
                </a:lnTo>
                <a:lnTo>
                  <a:pt x="6627418" y="508000"/>
                </a:lnTo>
                <a:lnTo>
                  <a:pt x="6627418" y="254000"/>
                </a:lnTo>
                <a:lnTo>
                  <a:pt x="6623326" y="208343"/>
                </a:lnTo>
                <a:lnTo>
                  <a:pt x="6611528" y="165371"/>
                </a:lnTo>
                <a:lnTo>
                  <a:pt x="6592741" y="125801"/>
                </a:lnTo>
                <a:lnTo>
                  <a:pt x="6567682" y="90351"/>
                </a:lnTo>
                <a:lnTo>
                  <a:pt x="6537069" y="59737"/>
                </a:lnTo>
                <a:lnTo>
                  <a:pt x="6501619" y="34678"/>
                </a:lnTo>
                <a:lnTo>
                  <a:pt x="6462049" y="15890"/>
                </a:lnTo>
                <a:lnTo>
                  <a:pt x="6419076" y="4092"/>
                </a:lnTo>
                <a:lnTo>
                  <a:pt x="6373418" y="0"/>
                </a:lnTo>
                <a:lnTo>
                  <a:pt x="359211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79000" y="4572000"/>
            <a:ext cx="26924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75476" y="3276600"/>
            <a:ext cx="6726123" cy="22543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19418" y="3289300"/>
            <a:ext cx="6631381" cy="21538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19418" y="3289300"/>
            <a:ext cx="6631940" cy="2153920"/>
          </a:xfrm>
          <a:custGeom>
            <a:avLst/>
            <a:gdLst/>
            <a:ahLst/>
            <a:cxnLst/>
            <a:rect l="l" t="t" r="r" b="b"/>
            <a:pathLst>
              <a:path w="6631940" h="2153920">
                <a:moveTo>
                  <a:pt x="3570681" y="0"/>
                </a:moveTo>
                <a:lnTo>
                  <a:pt x="3525024" y="4092"/>
                </a:lnTo>
                <a:lnTo>
                  <a:pt x="3482052" y="15890"/>
                </a:lnTo>
                <a:lnTo>
                  <a:pt x="3442482" y="34678"/>
                </a:lnTo>
                <a:lnTo>
                  <a:pt x="3407032" y="59737"/>
                </a:lnTo>
                <a:lnTo>
                  <a:pt x="3376418" y="90351"/>
                </a:lnTo>
                <a:lnTo>
                  <a:pt x="3351359" y="125801"/>
                </a:lnTo>
                <a:lnTo>
                  <a:pt x="3332572" y="165371"/>
                </a:lnTo>
                <a:lnTo>
                  <a:pt x="3320773" y="208343"/>
                </a:lnTo>
                <a:lnTo>
                  <a:pt x="3316681" y="254000"/>
                </a:lnTo>
                <a:lnTo>
                  <a:pt x="3316681" y="436164"/>
                </a:lnTo>
                <a:lnTo>
                  <a:pt x="0" y="2153843"/>
                </a:lnTo>
                <a:lnTo>
                  <a:pt x="3427409" y="667146"/>
                </a:lnTo>
                <a:lnTo>
                  <a:pt x="3459525" y="685790"/>
                </a:lnTo>
                <a:lnTo>
                  <a:pt x="3494414" y="699627"/>
                </a:lnTo>
                <a:lnTo>
                  <a:pt x="3531619" y="708236"/>
                </a:lnTo>
                <a:lnTo>
                  <a:pt x="3570681" y="711200"/>
                </a:lnTo>
                <a:lnTo>
                  <a:pt x="6377381" y="711200"/>
                </a:lnTo>
                <a:lnTo>
                  <a:pt x="6423039" y="707107"/>
                </a:lnTo>
                <a:lnTo>
                  <a:pt x="6466011" y="695309"/>
                </a:lnTo>
                <a:lnTo>
                  <a:pt x="6505581" y="676521"/>
                </a:lnTo>
                <a:lnTo>
                  <a:pt x="6541031" y="651462"/>
                </a:lnTo>
                <a:lnTo>
                  <a:pt x="6571644" y="620848"/>
                </a:lnTo>
                <a:lnTo>
                  <a:pt x="6596703" y="585398"/>
                </a:lnTo>
                <a:lnTo>
                  <a:pt x="6615490" y="545828"/>
                </a:lnTo>
                <a:lnTo>
                  <a:pt x="6627289" y="502856"/>
                </a:lnTo>
                <a:lnTo>
                  <a:pt x="6631381" y="457200"/>
                </a:lnTo>
                <a:lnTo>
                  <a:pt x="6631381" y="254000"/>
                </a:lnTo>
                <a:lnTo>
                  <a:pt x="6627289" y="208343"/>
                </a:lnTo>
                <a:lnTo>
                  <a:pt x="6615490" y="165371"/>
                </a:lnTo>
                <a:lnTo>
                  <a:pt x="6596703" y="125801"/>
                </a:lnTo>
                <a:lnTo>
                  <a:pt x="6571644" y="90351"/>
                </a:lnTo>
                <a:lnTo>
                  <a:pt x="6541031" y="59737"/>
                </a:lnTo>
                <a:lnTo>
                  <a:pt x="6505581" y="34678"/>
                </a:lnTo>
                <a:lnTo>
                  <a:pt x="6466011" y="15890"/>
                </a:lnTo>
                <a:lnTo>
                  <a:pt x="6423039" y="4092"/>
                </a:lnTo>
                <a:lnTo>
                  <a:pt x="6377381" y="0"/>
                </a:lnTo>
                <a:lnTo>
                  <a:pt x="357068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77400" y="3441700"/>
            <a:ext cx="2832100" cy="558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17000" y="3276600"/>
            <a:ext cx="4229735" cy="22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Gill Sans MT"/>
                <a:cs typeface="Gill Sans MT"/>
              </a:rPr>
              <a:t>show</a:t>
            </a:r>
            <a:r>
              <a:rPr sz="40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prompt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print</a:t>
            </a:r>
            <a:r>
              <a:rPr sz="4000" spc="-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balance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9000" y="6337300"/>
            <a:ext cx="5349240" cy="1016000"/>
          </a:xfrm>
          <a:custGeom>
            <a:avLst/>
            <a:gdLst/>
            <a:ahLst/>
            <a:cxnLst/>
            <a:rect l="l" t="t" r="r" b="b"/>
            <a:pathLst>
              <a:path w="5349240" h="1016000">
                <a:moveTo>
                  <a:pt x="3599096" y="700887"/>
                </a:moveTo>
                <a:lnTo>
                  <a:pt x="2097874" y="700887"/>
                </a:lnTo>
                <a:lnTo>
                  <a:pt x="5348681" y="1016000"/>
                </a:lnTo>
                <a:lnTo>
                  <a:pt x="3599096" y="700887"/>
                </a:lnTo>
                <a:close/>
              </a:path>
              <a:path w="5349240" h="1016000">
                <a:moveTo>
                  <a:pt x="1168400" y="0"/>
                </a:moveTo>
                <a:lnTo>
                  <a:pt x="1099747" y="743"/>
                </a:lnTo>
                <a:lnTo>
                  <a:pt x="1032140" y="2947"/>
                </a:lnTo>
                <a:lnTo>
                  <a:pt x="965686" y="6570"/>
                </a:lnTo>
                <a:lnTo>
                  <a:pt x="900497" y="11571"/>
                </a:lnTo>
                <a:lnTo>
                  <a:pt x="836681" y="17909"/>
                </a:lnTo>
                <a:lnTo>
                  <a:pt x="774347" y="25543"/>
                </a:lnTo>
                <a:lnTo>
                  <a:pt x="713607" y="34431"/>
                </a:lnTo>
                <a:lnTo>
                  <a:pt x="654568" y="44533"/>
                </a:lnTo>
                <a:lnTo>
                  <a:pt x="597341" y="55808"/>
                </a:lnTo>
                <a:lnTo>
                  <a:pt x="542035" y="68214"/>
                </a:lnTo>
                <a:lnTo>
                  <a:pt x="488760" y="81710"/>
                </a:lnTo>
                <a:lnTo>
                  <a:pt x="437626" y="96255"/>
                </a:lnTo>
                <a:lnTo>
                  <a:pt x="388742" y="111809"/>
                </a:lnTo>
                <a:lnTo>
                  <a:pt x="342217" y="128330"/>
                </a:lnTo>
                <a:lnTo>
                  <a:pt x="298161" y="145777"/>
                </a:lnTo>
                <a:lnTo>
                  <a:pt x="256685" y="164108"/>
                </a:lnTo>
                <a:lnTo>
                  <a:pt x="217896" y="183283"/>
                </a:lnTo>
                <a:lnTo>
                  <a:pt x="181906" y="203261"/>
                </a:lnTo>
                <a:lnTo>
                  <a:pt x="148823" y="224001"/>
                </a:lnTo>
                <a:lnTo>
                  <a:pt x="91819" y="267601"/>
                </a:lnTo>
                <a:lnTo>
                  <a:pt x="47759" y="313754"/>
                </a:lnTo>
                <a:lnTo>
                  <a:pt x="17522" y="362131"/>
                </a:lnTo>
                <a:lnTo>
                  <a:pt x="1983" y="412405"/>
                </a:lnTo>
                <a:lnTo>
                  <a:pt x="0" y="438150"/>
                </a:lnTo>
                <a:lnTo>
                  <a:pt x="1983" y="463894"/>
                </a:lnTo>
                <a:lnTo>
                  <a:pt x="17522" y="514168"/>
                </a:lnTo>
                <a:lnTo>
                  <a:pt x="47759" y="562545"/>
                </a:lnTo>
                <a:lnTo>
                  <a:pt x="91819" y="608698"/>
                </a:lnTo>
                <a:lnTo>
                  <a:pt x="148823" y="652298"/>
                </a:lnTo>
                <a:lnTo>
                  <a:pt x="181906" y="673038"/>
                </a:lnTo>
                <a:lnTo>
                  <a:pt x="217896" y="693016"/>
                </a:lnTo>
                <a:lnTo>
                  <a:pt x="256685" y="712191"/>
                </a:lnTo>
                <a:lnTo>
                  <a:pt x="298161" y="730522"/>
                </a:lnTo>
                <a:lnTo>
                  <a:pt x="342217" y="747969"/>
                </a:lnTo>
                <a:lnTo>
                  <a:pt x="388742" y="764490"/>
                </a:lnTo>
                <a:lnTo>
                  <a:pt x="437626" y="780044"/>
                </a:lnTo>
                <a:lnTo>
                  <a:pt x="488760" y="794589"/>
                </a:lnTo>
                <a:lnTo>
                  <a:pt x="542035" y="808085"/>
                </a:lnTo>
                <a:lnTo>
                  <a:pt x="597341" y="820491"/>
                </a:lnTo>
                <a:lnTo>
                  <a:pt x="654568" y="831766"/>
                </a:lnTo>
                <a:lnTo>
                  <a:pt x="713607" y="841868"/>
                </a:lnTo>
                <a:lnTo>
                  <a:pt x="774347" y="850756"/>
                </a:lnTo>
                <a:lnTo>
                  <a:pt x="836681" y="858390"/>
                </a:lnTo>
                <a:lnTo>
                  <a:pt x="900497" y="864728"/>
                </a:lnTo>
                <a:lnTo>
                  <a:pt x="965686" y="869729"/>
                </a:lnTo>
                <a:lnTo>
                  <a:pt x="1032140" y="873352"/>
                </a:lnTo>
                <a:lnTo>
                  <a:pt x="1099747" y="875556"/>
                </a:lnTo>
                <a:lnTo>
                  <a:pt x="1168400" y="876300"/>
                </a:lnTo>
                <a:lnTo>
                  <a:pt x="1228177" y="875726"/>
                </a:lnTo>
                <a:lnTo>
                  <a:pt x="1287123" y="874026"/>
                </a:lnTo>
                <a:lnTo>
                  <a:pt x="1345174" y="871228"/>
                </a:lnTo>
                <a:lnTo>
                  <a:pt x="1402261" y="867361"/>
                </a:lnTo>
                <a:lnTo>
                  <a:pt x="1458320" y="862455"/>
                </a:lnTo>
                <a:lnTo>
                  <a:pt x="1513282" y="856537"/>
                </a:lnTo>
                <a:lnTo>
                  <a:pt x="1567083" y="849639"/>
                </a:lnTo>
                <a:lnTo>
                  <a:pt x="1619655" y="841788"/>
                </a:lnTo>
                <a:lnTo>
                  <a:pt x="1670932" y="833013"/>
                </a:lnTo>
                <a:lnTo>
                  <a:pt x="1720847" y="823344"/>
                </a:lnTo>
                <a:lnTo>
                  <a:pt x="1769335" y="812811"/>
                </a:lnTo>
                <a:lnTo>
                  <a:pt x="1816329" y="801441"/>
                </a:lnTo>
                <a:lnTo>
                  <a:pt x="1861763" y="789264"/>
                </a:lnTo>
                <a:lnTo>
                  <a:pt x="1905569" y="776309"/>
                </a:lnTo>
                <a:lnTo>
                  <a:pt x="1947683" y="762606"/>
                </a:lnTo>
                <a:lnTo>
                  <a:pt x="1988036" y="748183"/>
                </a:lnTo>
                <a:lnTo>
                  <a:pt x="2026564" y="733070"/>
                </a:lnTo>
                <a:lnTo>
                  <a:pt x="2063198" y="717294"/>
                </a:lnTo>
                <a:lnTo>
                  <a:pt x="2097874" y="700887"/>
                </a:lnTo>
                <a:lnTo>
                  <a:pt x="3599096" y="700887"/>
                </a:lnTo>
                <a:lnTo>
                  <a:pt x="2332037" y="472681"/>
                </a:lnTo>
                <a:lnTo>
                  <a:pt x="2333820" y="463894"/>
                </a:lnTo>
                <a:lnTo>
                  <a:pt x="2335309" y="455496"/>
                </a:lnTo>
                <a:lnTo>
                  <a:pt x="2336389" y="446851"/>
                </a:lnTo>
                <a:lnTo>
                  <a:pt x="2336800" y="438150"/>
                </a:lnTo>
                <a:lnTo>
                  <a:pt x="2334816" y="412405"/>
                </a:lnTo>
                <a:lnTo>
                  <a:pt x="2319277" y="362131"/>
                </a:lnTo>
                <a:lnTo>
                  <a:pt x="2289040" y="313754"/>
                </a:lnTo>
                <a:lnTo>
                  <a:pt x="2244980" y="267601"/>
                </a:lnTo>
                <a:lnTo>
                  <a:pt x="2187976" y="224001"/>
                </a:lnTo>
                <a:lnTo>
                  <a:pt x="2154893" y="203261"/>
                </a:lnTo>
                <a:lnTo>
                  <a:pt x="2118903" y="183283"/>
                </a:lnTo>
                <a:lnTo>
                  <a:pt x="2080114" y="164108"/>
                </a:lnTo>
                <a:lnTo>
                  <a:pt x="2038638" y="145777"/>
                </a:lnTo>
                <a:lnTo>
                  <a:pt x="1994582" y="128330"/>
                </a:lnTo>
                <a:lnTo>
                  <a:pt x="1948057" y="111809"/>
                </a:lnTo>
                <a:lnTo>
                  <a:pt x="1899173" y="96255"/>
                </a:lnTo>
                <a:lnTo>
                  <a:pt x="1848039" y="81710"/>
                </a:lnTo>
                <a:lnTo>
                  <a:pt x="1794764" y="68214"/>
                </a:lnTo>
                <a:lnTo>
                  <a:pt x="1739458" y="55808"/>
                </a:lnTo>
                <a:lnTo>
                  <a:pt x="1682231" y="44533"/>
                </a:lnTo>
                <a:lnTo>
                  <a:pt x="1623192" y="34431"/>
                </a:lnTo>
                <a:lnTo>
                  <a:pt x="1562452" y="25543"/>
                </a:lnTo>
                <a:lnTo>
                  <a:pt x="1500118" y="17909"/>
                </a:lnTo>
                <a:lnTo>
                  <a:pt x="1436302" y="11571"/>
                </a:lnTo>
                <a:lnTo>
                  <a:pt x="1371113" y="6570"/>
                </a:lnTo>
                <a:lnTo>
                  <a:pt x="1304659" y="2947"/>
                </a:lnTo>
                <a:lnTo>
                  <a:pt x="1237052" y="743"/>
                </a:lnTo>
                <a:lnTo>
                  <a:pt x="116840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9000" y="6337300"/>
            <a:ext cx="5349240" cy="1016000"/>
          </a:xfrm>
          <a:custGeom>
            <a:avLst/>
            <a:gdLst/>
            <a:ahLst/>
            <a:cxnLst/>
            <a:rect l="l" t="t" r="r" b="b"/>
            <a:pathLst>
              <a:path w="5349240" h="1016000">
                <a:moveTo>
                  <a:pt x="1168400" y="0"/>
                </a:moveTo>
                <a:lnTo>
                  <a:pt x="1099747" y="743"/>
                </a:lnTo>
                <a:lnTo>
                  <a:pt x="1032139" y="2947"/>
                </a:lnTo>
                <a:lnTo>
                  <a:pt x="965686" y="6570"/>
                </a:lnTo>
                <a:lnTo>
                  <a:pt x="900496" y="11571"/>
                </a:lnTo>
                <a:lnTo>
                  <a:pt x="836680" y="17909"/>
                </a:lnTo>
                <a:lnTo>
                  <a:pt x="774346" y="25543"/>
                </a:lnTo>
                <a:lnTo>
                  <a:pt x="713605" y="34432"/>
                </a:lnTo>
                <a:lnTo>
                  <a:pt x="654567" y="44534"/>
                </a:lnTo>
                <a:lnTo>
                  <a:pt x="597340" y="55808"/>
                </a:lnTo>
                <a:lnTo>
                  <a:pt x="542034" y="68214"/>
                </a:lnTo>
                <a:lnTo>
                  <a:pt x="488759" y="81711"/>
                </a:lnTo>
                <a:lnTo>
                  <a:pt x="437625" y="96256"/>
                </a:lnTo>
                <a:lnTo>
                  <a:pt x="388741" y="111810"/>
                </a:lnTo>
                <a:lnTo>
                  <a:pt x="342216" y="128331"/>
                </a:lnTo>
                <a:lnTo>
                  <a:pt x="298160" y="145778"/>
                </a:lnTo>
                <a:lnTo>
                  <a:pt x="256684" y="164109"/>
                </a:lnTo>
                <a:lnTo>
                  <a:pt x="217896" y="183285"/>
                </a:lnTo>
                <a:lnTo>
                  <a:pt x="181905" y="203263"/>
                </a:lnTo>
                <a:lnTo>
                  <a:pt x="148823" y="224002"/>
                </a:lnTo>
                <a:lnTo>
                  <a:pt x="91818" y="267602"/>
                </a:lnTo>
                <a:lnTo>
                  <a:pt x="47759" y="313755"/>
                </a:lnTo>
                <a:lnTo>
                  <a:pt x="17522" y="362132"/>
                </a:lnTo>
                <a:lnTo>
                  <a:pt x="1983" y="412405"/>
                </a:lnTo>
                <a:lnTo>
                  <a:pt x="0" y="438150"/>
                </a:lnTo>
                <a:lnTo>
                  <a:pt x="1983" y="463894"/>
                </a:lnTo>
                <a:lnTo>
                  <a:pt x="17522" y="514167"/>
                </a:lnTo>
                <a:lnTo>
                  <a:pt x="47759" y="562544"/>
                </a:lnTo>
                <a:lnTo>
                  <a:pt x="91818" y="608697"/>
                </a:lnTo>
                <a:lnTo>
                  <a:pt x="148823" y="652297"/>
                </a:lnTo>
                <a:lnTo>
                  <a:pt x="181905" y="673036"/>
                </a:lnTo>
                <a:lnTo>
                  <a:pt x="217896" y="693014"/>
                </a:lnTo>
                <a:lnTo>
                  <a:pt x="256684" y="712190"/>
                </a:lnTo>
                <a:lnTo>
                  <a:pt x="298160" y="730521"/>
                </a:lnTo>
                <a:lnTo>
                  <a:pt x="342216" y="747968"/>
                </a:lnTo>
                <a:lnTo>
                  <a:pt x="388741" y="764489"/>
                </a:lnTo>
                <a:lnTo>
                  <a:pt x="437625" y="780043"/>
                </a:lnTo>
                <a:lnTo>
                  <a:pt x="488759" y="794588"/>
                </a:lnTo>
                <a:lnTo>
                  <a:pt x="542034" y="808085"/>
                </a:lnTo>
                <a:lnTo>
                  <a:pt x="597340" y="820491"/>
                </a:lnTo>
                <a:lnTo>
                  <a:pt x="654567" y="831765"/>
                </a:lnTo>
                <a:lnTo>
                  <a:pt x="713605" y="841867"/>
                </a:lnTo>
                <a:lnTo>
                  <a:pt x="774346" y="850756"/>
                </a:lnTo>
                <a:lnTo>
                  <a:pt x="836680" y="858390"/>
                </a:lnTo>
                <a:lnTo>
                  <a:pt x="900496" y="864728"/>
                </a:lnTo>
                <a:lnTo>
                  <a:pt x="965686" y="869729"/>
                </a:lnTo>
                <a:lnTo>
                  <a:pt x="1032139" y="873352"/>
                </a:lnTo>
                <a:lnTo>
                  <a:pt x="1099747" y="875556"/>
                </a:lnTo>
                <a:lnTo>
                  <a:pt x="1168400" y="876300"/>
                </a:lnTo>
                <a:lnTo>
                  <a:pt x="1228177" y="875726"/>
                </a:lnTo>
                <a:lnTo>
                  <a:pt x="1287123" y="874026"/>
                </a:lnTo>
                <a:lnTo>
                  <a:pt x="1345174" y="871228"/>
                </a:lnTo>
                <a:lnTo>
                  <a:pt x="1402262" y="867361"/>
                </a:lnTo>
                <a:lnTo>
                  <a:pt x="1458320" y="862455"/>
                </a:lnTo>
                <a:lnTo>
                  <a:pt x="1513283" y="856538"/>
                </a:lnTo>
                <a:lnTo>
                  <a:pt x="1567083" y="849639"/>
                </a:lnTo>
                <a:lnTo>
                  <a:pt x="1619656" y="841788"/>
                </a:lnTo>
                <a:lnTo>
                  <a:pt x="1670933" y="833013"/>
                </a:lnTo>
                <a:lnTo>
                  <a:pt x="1720849" y="823345"/>
                </a:lnTo>
                <a:lnTo>
                  <a:pt x="1769338" y="812810"/>
                </a:lnTo>
                <a:lnTo>
                  <a:pt x="1816333" y="801440"/>
                </a:lnTo>
                <a:lnTo>
                  <a:pt x="1861767" y="789263"/>
                </a:lnTo>
                <a:lnTo>
                  <a:pt x="1905574" y="776308"/>
                </a:lnTo>
                <a:lnTo>
                  <a:pt x="1947689" y="762604"/>
                </a:lnTo>
                <a:lnTo>
                  <a:pt x="1988044" y="748180"/>
                </a:lnTo>
                <a:lnTo>
                  <a:pt x="2026573" y="733066"/>
                </a:lnTo>
                <a:lnTo>
                  <a:pt x="2063209" y="717289"/>
                </a:lnTo>
                <a:lnTo>
                  <a:pt x="2097887" y="700881"/>
                </a:lnTo>
                <a:lnTo>
                  <a:pt x="5348681" y="1016000"/>
                </a:lnTo>
                <a:lnTo>
                  <a:pt x="2332037" y="472678"/>
                </a:lnTo>
                <a:lnTo>
                  <a:pt x="2333783" y="464102"/>
                </a:lnTo>
                <a:lnTo>
                  <a:pt x="2335309" y="455500"/>
                </a:lnTo>
                <a:lnTo>
                  <a:pt x="2336389" y="446854"/>
                </a:lnTo>
                <a:lnTo>
                  <a:pt x="2336800" y="438150"/>
                </a:lnTo>
                <a:lnTo>
                  <a:pt x="2334816" y="412405"/>
                </a:lnTo>
                <a:lnTo>
                  <a:pt x="2319277" y="362132"/>
                </a:lnTo>
                <a:lnTo>
                  <a:pt x="2289040" y="313755"/>
                </a:lnTo>
                <a:lnTo>
                  <a:pt x="2244980" y="267602"/>
                </a:lnTo>
                <a:lnTo>
                  <a:pt x="2187976" y="224002"/>
                </a:lnTo>
                <a:lnTo>
                  <a:pt x="2154893" y="203263"/>
                </a:lnTo>
                <a:lnTo>
                  <a:pt x="2118903" y="183285"/>
                </a:lnTo>
                <a:lnTo>
                  <a:pt x="2080114" y="164109"/>
                </a:lnTo>
                <a:lnTo>
                  <a:pt x="2038638" y="145778"/>
                </a:lnTo>
                <a:lnTo>
                  <a:pt x="1994582" y="128331"/>
                </a:lnTo>
                <a:lnTo>
                  <a:pt x="1948057" y="111810"/>
                </a:lnTo>
                <a:lnTo>
                  <a:pt x="1899173" y="96256"/>
                </a:lnTo>
                <a:lnTo>
                  <a:pt x="1848039" y="81711"/>
                </a:lnTo>
                <a:lnTo>
                  <a:pt x="1794764" y="68214"/>
                </a:lnTo>
                <a:lnTo>
                  <a:pt x="1739458" y="55808"/>
                </a:lnTo>
                <a:lnTo>
                  <a:pt x="1682231" y="44534"/>
                </a:lnTo>
                <a:lnTo>
                  <a:pt x="1623192" y="34432"/>
                </a:lnTo>
                <a:lnTo>
                  <a:pt x="1562452" y="25543"/>
                </a:lnTo>
                <a:lnTo>
                  <a:pt x="1500118" y="17909"/>
                </a:lnTo>
                <a:lnTo>
                  <a:pt x="1436302" y="11571"/>
                </a:lnTo>
                <a:lnTo>
                  <a:pt x="1371113" y="6570"/>
                </a:lnTo>
                <a:lnTo>
                  <a:pt x="1304659" y="2947"/>
                </a:lnTo>
                <a:lnTo>
                  <a:pt x="1237052" y="743"/>
                </a:lnTo>
                <a:lnTo>
                  <a:pt x="11684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3600" y="2895600"/>
            <a:ext cx="2667000" cy="4283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>
              <a:lnSpc>
                <a:spcPct val="100000"/>
              </a:lnSpc>
            </a:pPr>
            <a:r>
              <a:rPr sz="4000" dirty="0">
                <a:solidFill>
                  <a:srgbClr val="942192"/>
                </a:solidFill>
                <a:latin typeface="Gill Sans MT"/>
                <a:cs typeface="Gill Sans MT"/>
              </a:rPr>
              <a:t>PRICE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R="198755" algn="ctr">
              <a:lnSpc>
                <a:spcPct val="100000"/>
              </a:lnSpc>
              <a:spcBef>
                <a:spcPts val="3300"/>
              </a:spcBef>
            </a:pPr>
            <a:r>
              <a:rPr sz="4000" spc="-5" dirty="0">
                <a:solidFill>
                  <a:srgbClr val="942192"/>
                </a:solidFill>
                <a:latin typeface="Gill Sans MT"/>
                <a:cs typeface="Gill Sans MT"/>
              </a:rPr>
              <a:t>balance</a:t>
            </a:r>
            <a:endParaRPr sz="4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R="110489" algn="ctr">
              <a:lnSpc>
                <a:spcPct val="100000"/>
              </a:lnSpc>
            </a:pPr>
            <a:r>
              <a:rPr sz="4000" dirty="0">
                <a:solidFill>
                  <a:srgbClr val="942192"/>
                </a:solidFill>
                <a:latin typeface="Gill Sans MT"/>
                <a:cs typeface="Gill Sans MT"/>
              </a:rPr>
              <a:t>total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98000" y="5701786"/>
            <a:ext cx="3471143" cy="1156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13970" indent="-165100">
              <a:lnSpc>
                <a:spcPct val="204199"/>
              </a:lnSpc>
            </a:pPr>
            <a:r>
              <a:rPr lang="en-US" altLang="zh-CN" sz="4000" spc="10" dirty="0" smtClean="0">
                <a:solidFill>
                  <a:srgbClr val="FFFFFF"/>
                </a:solidFill>
                <a:latin typeface="Gill Sans MT"/>
                <a:cs typeface="Gill Sans MT"/>
              </a:rPr>
              <a:t>insert</a:t>
            </a:r>
            <a:r>
              <a:rPr lang="en-US" altLang="zh-CN" sz="4000" spc="-80" dirty="0" smtClean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altLang="zh-CN" sz="4000" spc="-15" dirty="0" smtClean="0">
                <a:solidFill>
                  <a:srgbClr val="FFFFFF"/>
                </a:solidFill>
                <a:latin typeface="Gill Sans MT"/>
                <a:cs typeface="Gill Sans MT"/>
              </a:rPr>
              <a:t>money</a:t>
            </a:r>
            <a:endParaRPr lang="en-US" altLang="zh-CN" sz="4000" dirty="0">
              <a:latin typeface="Gill Sans MT"/>
              <a:cs typeface="Gill Sans M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50400" y="6997186"/>
            <a:ext cx="2884316" cy="1156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13970" indent="-165100">
              <a:lnSpc>
                <a:spcPct val="204199"/>
              </a:lnSpc>
            </a:pPr>
            <a:r>
              <a:rPr lang="en-US" altLang="zh-CN" sz="4000" spc="-5" dirty="0" smtClean="0">
                <a:solidFill>
                  <a:srgbClr val="FFFFFF"/>
                </a:solidFill>
                <a:latin typeface="Gill Sans MT"/>
                <a:cs typeface="Gill Sans MT"/>
              </a:rPr>
              <a:t>print</a:t>
            </a:r>
            <a:r>
              <a:rPr lang="en-US" altLang="zh-CN" sz="4000" spc="-60" dirty="0" smtClean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altLang="zh-CN" sz="4000" spc="-25" dirty="0" smtClean="0">
                <a:solidFill>
                  <a:srgbClr val="FFFFFF"/>
                </a:solidFill>
                <a:latin typeface="Gill Sans MT"/>
                <a:cs typeface="Gill Sans MT"/>
              </a:rPr>
              <a:t>ticket</a:t>
            </a:r>
            <a:endParaRPr lang="en-US" altLang="zh-CN" sz="4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838200"/>
            <a:ext cx="103759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he</a:t>
            </a:r>
            <a:r>
              <a:rPr sz="8400" spc="-170" dirty="0" smtClean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9803" y="5085232"/>
            <a:ext cx="7260196" cy="445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9803" y="3106356"/>
            <a:ext cx="7260196" cy="3133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9803" y="2391778"/>
            <a:ext cx="7260196" cy="1868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7310" y="5442534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69" y="0"/>
                </a:lnTo>
                <a:lnTo>
                  <a:pt x="6105169" y="3298120"/>
                </a:lnTo>
                <a:lnTo>
                  <a:pt x="0" y="3298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7331" y="5442528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71" y="0"/>
                </a:lnTo>
                <a:lnTo>
                  <a:pt x="6105171" y="3298118"/>
                </a:lnTo>
                <a:lnTo>
                  <a:pt x="0" y="3298118"/>
                </a:lnTo>
                <a:lnTo>
                  <a:pt x="0" y="0"/>
                </a:lnTo>
                <a:close/>
              </a:path>
            </a:pathLst>
          </a:custGeom>
          <a:ln w="54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7310" y="3463658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69" y="0"/>
                </a:lnTo>
                <a:lnTo>
                  <a:pt x="6105169" y="1978875"/>
                </a:lnTo>
                <a:lnTo>
                  <a:pt x="0" y="1978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7331" y="3463657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71" y="0"/>
                </a:lnTo>
                <a:lnTo>
                  <a:pt x="6105171" y="1978871"/>
                </a:lnTo>
                <a:lnTo>
                  <a:pt x="0" y="1978871"/>
                </a:lnTo>
                <a:lnTo>
                  <a:pt x="0" y="0"/>
                </a:lnTo>
                <a:close/>
              </a:path>
            </a:pathLst>
          </a:custGeom>
          <a:ln w="5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7310" y="2749067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69" y="0"/>
                </a:lnTo>
                <a:lnTo>
                  <a:pt x="6105169" y="714590"/>
                </a:lnTo>
                <a:lnTo>
                  <a:pt x="0" y="7145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7331" y="2749064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71" y="0"/>
                </a:lnTo>
                <a:lnTo>
                  <a:pt x="6105171" y="714592"/>
                </a:lnTo>
                <a:lnTo>
                  <a:pt x="0" y="714592"/>
                </a:lnTo>
                <a:lnTo>
                  <a:pt x="0" y="0"/>
                </a:lnTo>
                <a:close/>
              </a:path>
            </a:pathLst>
          </a:custGeom>
          <a:ln w="54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8256" y="2706080"/>
            <a:ext cx="5838278" cy="621580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indent="440055">
              <a:lnSpc>
                <a:spcPts val="5410"/>
              </a:lnSpc>
              <a:spcBef>
                <a:spcPts val="869"/>
              </a:spcBef>
            </a:pPr>
            <a:r>
              <a:rPr sz="5200" spc="480" dirty="0" err="1" smtClean="0">
                <a:latin typeface="Arial"/>
                <a:cs typeface="Arial"/>
              </a:rPr>
              <a:t>T</a:t>
            </a:r>
            <a:r>
              <a:rPr lang="en-US" sz="5200" spc="480" dirty="0" err="1" smtClean="0">
                <a:latin typeface="Arial"/>
                <a:cs typeface="Arial"/>
              </a:rPr>
              <a:t>ic</a:t>
            </a:r>
            <a:r>
              <a:rPr sz="5200" spc="480" dirty="0" err="1" smtClean="0">
                <a:latin typeface="Arial"/>
                <a:cs typeface="Arial"/>
              </a:rPr>
              <a:t>k</a:t>
            </a:r>
            <a:r>
              <a:rPr lang="en-US" sz="5200" spc="480" dirty="0" err="1" smtClean="0">
                <a:latin typeface="Arial"/>
                <a:cs typeface="Arial"/>
              </a:rPr>
              <a:t>e</a:t>
            </a:r>
            <a:r>
              <a:rPr sz="5200" spc="480" dirty="0" err="1" smtClean="0">
                <a:latin typeface="Arial"/>
                <a:cs typeface="Arial"/>
              </a:rPr>
              <a:t>tM</a:t>
            </a:r>
            <a:r>
              <a:rPr lang="en-US" sz="5200" spc="480" dirty="0" err="1" smtClean="0">
                <a:latin typeface="Arial"/>
                <a:cs typeface="Arial"/>
              </a:rPr>
              <a:t>achine</a:t>
            </a:r>
            <a:r>
              <a:rPr sz="5200" spc="480" dirty="0" smtClean="0">
                <a:latin typeface="Arial"/>
                <a:cs typeface="Arial"/>
              </a:rPr>
              <a:t>  </a:t>
            </a:r>
            <a:r>
              <a:rPr sz="5200" spc="50" dirty="0" smtClean="0">
                <a:latin typeface="Arial"/>
                <a:cs typeface="Arial"/>
              </a:rPr>
              <a:t>PRI</a:t>
            </a:r>
            <a:r>
              <a:rPr lang="en-US" sz="5200" spc="50" dirty="0" smtClean="0">
                <a:latin typeface="Arial"/>
                <a:cs typeface="Arial"/>
              </a:rPr>
              <a:t>C</a:t>
            </a:r>
            <a:r>
              <a:rPr sz="5200" spc="50" dirty="0" smtClean="0">
                <a:latin typeface="Arial"/>
                <a:cs typeface="Arial"/>
              </a:rPr>
              <a:t>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lang="en-US" sz="5200" spc="785" dirty="0" smtClean="0">
                <a:latin typeface="Arial"/>
                <a:cs typeface="Arial"/>
              </a:rPr>
              <a:t>Balance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300" dirty="0" smtClean="0">
                <a:latin typeface="Arial"/>
                <a:cs typeface="Arial"/>
              </a:rPr>
              <a:t>Total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409" dirty="0" err="1" smtClean="0">
                <a:latin typeface="Arial"/>
                <a:cs typeface="Arial"/>
              </a:rPr>
              <a:t>s</a:t>
            </a:r>
            <a:r>
              <a:rPr sz="5200" spc="409" dirty="0" err="1" smtClean="0">
                <a:latin typeface="Arial"/>
                <a:cs typeface="Arial"/>
              </a:rPr>
              <a:t>h</a:t>
            </a:r>
            <a:r>
              <a:rPr lang="en-US" sz="5200" spc="409" dirty="0" err="1" smtClean="0">
                <a:latin typeface="Arial"/>
                <a:cs typeface="Arial"/>
              </a:rPr>
              <a:t>ow</a:t>
            </a:r>
            <a:r>
              <a:rPr sz="5200" spc="409" dirty="0" err="1" smtClean="0">
                <a:latin typeface="Arial"/>
                <a:cs typeface="Arial"/>
              </a:rPr>
              <a:t>P</a:t>
            </a:r>
            <a:r>
              <a:rPr lang="en-US" sz="5200" spc="409" dirty="0" err="1" smtClean="0">
                <a:latin typeface="Arial"/>
                <a:cs typeface="Arial"/>
              </a:rPr>
              <a:t>rompt</a:t>
            </a:r>
            <a:endParaRPr sz="520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 smtClean="0">
                <a:latin typeface="Arial"/>
                <a:cs typeface="Arial"/>
              </a:rPr>
              <a:t>ge</a:t>
            </a:r>
            <a:r>
              <a:rPr sz="5200" spc="320" dirty="0" err="1" smtClean="0">
                <a:latin typeface="Arial"/>
                <a:cs typeface="Arial"/>
              </a:rPr>
              <a:t>tM</a:t>
            </a:r>
            <a:r>
              <a:rPr lang="en-US" sz="5200" spc="320" dirty="0" err="1" smtClean="0">
                <a:latin typeface="Arial"/>
                <a:cs typeface="Arial"/>
              </a:rPr>
              <a:t>oney</a:t>
            </a:r>
            <a:endParaRPr lang="en-US" sz="5200" spc="320" dirty="0" smtClean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 smtClean="0">
                <a:latin typeface="Arial"/>
                <a:cs typeface="Arial"/>
              </a:rPr>
              <a:t>printTicket</a:t>
            </a:r>
            <a:endParaRPr sz="520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 smtClean="0">
                <a:latin typeface="Arial"/>
                <a:cs typeface="Arial"/>
              </a:rPr>
              <a:t>showBalance</a:t>
            </a:r>
            <a:r>
              <a:rPr sz="5200" spc="650" dirty="0" smtClean="0">
                <a:latin typeface="Arial"/>
                <a:cs typeface="Arial"/>
              </a:rPr>
              <a:t>  </a:t>
            </a:r>
            <a:endParaRPr lang="en-US" sz="5200" spc="650" dirty="0" smtClean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 smtClean="0">
                <a:latin typeface="Arial"/>
                <a:cs typeface="Arial"/>
              </a:rPr>
              <a:t>printError</a:t>
            </a:r>
            <a:endParaRPr sz="5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762000"/>
            <a:ext cx="101219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30445" algn="l"/>
                <a:tab pos="5771515" algn="l"/>
              </a:tabLst>
            </a:pP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Someth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ng	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s</a:t>
            </a:r>
            <a:r>
              <a:rPr lang="en-US"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he</a:t>
            </a:r>
            <a:r>
              <a:rPr sz="8400" spc="-170" dirty="0" smtClean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74482" y="3424719"/>
            <a:ext cx="4898517" cy="532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54048" y="5388519"/>
            <a:ext cx="1200150" cy="230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price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2395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balance  total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0390" y="3597034"/>
            <a:ext cx="244411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-130810">
              <a:lnSpc>
                <a:spcPct val="1056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ticketMachine 1:  </a:t>
            </a:r>
            <a:r>
              <a:rPr sz="2600" spc="15" dirty="0">
                <a:solidFill>
                  <a:srgbClr val="231F20"/>
                </a:solidFill>
                <a:latin typeface="Arial"/>
                <a:cs typeface="Arial"/>
              </a:rPr>
              <a:t>TicketMachine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-61065" y="3024292"/>
            <a:ext cx="7260196" cy="3133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/>
        </p:nvSpPr>
        <p:spPr>
          <a:xfrm>
            <a:off x="516442" y="5360470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69" y="0"/>
                </a:lnTo>
                <a:lnTo>
                  <a:pt x="6105169" y="3298120"/>
                </a:lnTo>
                <a:lnTo>
                  <a:pt x="0" y="3298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/>
          <p:cNvSpPr/>
          <p:nvPr/>
        </p:nvSpPr>
        <p:spPr>
          <a:xfrm>
            <a:off x="516463" y="5360464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71" y="0"/>
                </a:lnTo>
                <a:lnTo>
                  <a:pt x="6105171" y="3298118"/>
                </a:lnTo>
                <a:lnTo>
                  <a:pt x="0" y="3298118"/>
                </a:lnTo>
                <a:lnTo>
                  <a:pt x="0" y="0"/>
                </a:lnTo>
                <a:close/>
              </a:path>
            </a:pathLst>
          </a:custGeom>
          <a:ln w="54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/>
          <p:cNvSpPr/>
          <p:nvPr/>
        </p:nvSpPr>
        <p:spPr>
          <a:xfrm>
            <a:off x="516442" y="3381594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69" y="0"/>
                </a:lnTo>
                <a:lnTo>
                  <a:pt x="6105169" y="1978875"/>
                </a:lnTo>
                <a:lnTo>
                  <a:pt x="0" y="1978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/>
          <p:cNvSpPr/>
          <p:nvPr/>
        </p:nvSpPr>
        <p:spPr>
          <a:xfrm>
            <a:off x="516463" y="3381593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71" y="0"/>
                </a:lnTo>
                <a:lnTo>
                  <a:pt x="6105171" y="1978871"/>
                </a:lnTo>
                <a:lnTo>
                  <a:pt x="0" y="1978871"/>
                </a:lnTo>
                <a:lnTo>
                  <a:pt x="0" y="0"/>
                </a:lnTo>
                <a:close/>
              </a:path>
            </a:pathLst>
          </a:custGeom>
          <a:ln w="5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/>
          <p:cNvSpPr/>
          <p:nvPr/>
        </p:nvSpPr>
        <p:spPr>
          <a:xfrm>
            <a:off x="516442" y="2667003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69" y="0"/>
                </a:lnTo>
                <a:lnTo>
                  <a:pt x="6105169" y="714590"/>
                </a:lnTo>
                <a:lnTo>
                  <a:pt x="0" y="7145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/>
          <p:cNvSpPr/>
          <p:nvPr/>
        </p:nvSpPr>
        <p:spPr>
          <a:xfrm>
            <a:off x="516463" y="2667000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71" y="0"/>
                </a:lnTo>
                <a:lnTo>
                  <a:pt x="6105171" y="714592"/>
                </a:lnTo>
                <a:lnTo>
                  <a:pt x="0" y="714592"/>
                </a:lnTo>
                <a:lnTo>
                  <a:pt x="0" y="0"/>
                </a:lnTo>
                <a:close/>
              </a:path>
            </a:pathLst>
          </a:custGeom>
          <a:ln w="54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2"/>
          <p:cNvSpPr txBox="1"/>
          <p:nvPr/>
        </p:nvSpPr>
        <p:spPr>
          <a:xfrm>
            <a:off x="717388" y="2624016"/>
            <a:ext cx="5838278" cy="621580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indent="440055">
              <a:lnSpc>
                <a:spcPts val="5410"/>
              </a:lnSpc>
              <a:spcBef>
                <a:spcPts val="869"/>
              </a:spcBef>
            </a:pPr>
            <a:r>
              <a:rPr sz="5200" spc="480" dirty="0" err="1" smtClean="0">
                <a:latin typeface="Arial"/>
                <a:cs typeface="Arial"/>
              </a:rPr>
              <a:t>T</a:t>
            </a:r>
            <a:r>
              <a:rPr lang="en-US" sz="5200" spc="480" dirty="0" err="1" smtClean="0">
                <a:latin typeface="Arial"/>
                <a:cs typeface="Arial"/>
              </a:rPr>
              <a:t>ic</a:t>
            </a:r>
            <a:r>
              <a:rPr sz="5200" spc="480" dirty="0" err="1" smtClean="0">
                <a:latin typeface="Arial"/>
                <a:cs typeface="Arial"/>
              </a:rPr>
              <a:t>k</a:t>
            </a:r>
            <a:r>
              <a:rPr lang="en-US" sz="5200" spc="480" dirty="0" err="1" smtClean="0">
                <a:latin typeface="Arial"/>
                <a:cs typeface="Arial"/>
              </a:rPr>
              <a:t>e</a:t>
            </a:r>
            <a:r>
              <a:rPr sz="5200" spc="480" dirty="0" err="1" smtClean="0">
                <a:latin typeface="Arial"/>
                <a:cs typeface="Arial"/>
              </a:rPr>
              <a:t>tM</a:t>
            </a:r>
            <a:r>
              <a:rPr lang="en-US" sz="5200" spc="480" dirty="0" err="1" smtClean="0">
                <a:latin typeface="Arial"/>
                <a:cs typeface="Arial"/>
              </a:rPr>
              <a:t>achine</a:t>
            </a:r>
            <a:r>
              <a:rPr sz="5200" spc="480" dirty="0" smtClean="0">
                <a:latin typeface="Arial"/>
                <a:cs typeface="Arial"/>
              </a:rPr>
              <a:t>  </a:t>
            </a:r>
            <a:r>
              <a:rPr sz="5200" spc="50" dirty="0" smtClean="0">
                <a:latin typeface="Arial"/>
                <a:cs typeface="Arial"/>
              </a:rPr>
              <a:t>PRI</a:t>
            </a:r>
            <a:r>
              <a:rPr lang="en-US" sz="5200" spc="50" dirty="0" smtClean="0">
                <a:latin typeface="Arial"/>
                <a:cs typeface="Arial"/>
              </a:rPr>
              <a:t>C</a:t>
            </a:r>
            <a:r>
              <a:rPr sz="5200" spc="50" dirty="0" smtClean="0">
                <a:latin typeface="Arial"/>
                <a:cs typeface="Arial"/>
              </a:rPr>
              <a:t>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lang="en-US" sz="5200" spc="785" dirty="0" smtClean="0">
                <a:latin typeface="Arial"/>
                <a:cs typeface="Arial"/>
              </a:rPr>
              <a:t>Balance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300" dirty="0" smtClean="0">
                <a:latin typeface="Arial"/>
                <a:cs typeface="Arial"/>
              </a:rPr>
              <a:t>Total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409" dirty="0" err="1" smtClean="0">
                <a:latin typeface="Arial"/>
                <a:cs typeface="Arial"/>
              </a:rPr>
              <a:t>s</a:t>
            </a:r>
            <a:r>
              <a:rPr sz="5200" spc="409" dirty="0" err="1" smtClean="0">
                <a:latin typeface="Arial"/>
                <a:cs typeface="Arial"/>
              </a:rPr>
              <a:t>h</a:t>
            </a:r>
            <a:r>
              <a:rPr lang="en-US" sz="5200" spc="409" dirty="0" err="1" smtClean="0">
                <a:latin typeface="Arial"/>
                <a:cs typeface="Arial"/>
              </a:rPr>
              <a:t>ow</a:t>
            </a:r>
            <a:r>
              <a:rPr sz="5200" spc="409" dirty="0" err="1" smtClean="0">
                <a:latin typeface="Arial"/>
                <a:cs typeface="Arial"/>
              </a:rPr>
              <a:t>P</a:t>
            </a:r>
            <a:r>
              <a:rPr lang="en-US" sz="5200" spc="409" dirty="0" err="1" smtClean="0">
                <a:latin typeface="Arial"/>
                <a:cs typeface="Arial"/>
              </a:rPr>
              <a:t>rompt</a:t>
            </a:r>
            <a:endParaRPr sz="520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 smtClean="0">
                <a:latin typeface="Arial"/>
                <a:cs typeface="Arial"/>
              </a:rPr>
              <a:t>ge</a:t>
            </a:r>
            <a:r>
              <a:rPr sz="5200" spc="320" dirty="0" err="1" smtClean="0">
                <a:latin typeface="Arial"/>
                <a:cs typeface="Arial"/>
              </a:rPr>
              <a:t>tM</a:t>
            </a:r>
            <a:r>
              <a:rPr lang="en-US" sz="5200" spc="320" dirty="0" err="1" smtClean="0">
                <a:latin typeface="Arial"/>
                <a:cs typeface="Arial"/>
              </a:rPr>
              <a:t>oney</a:t>
            </a:r>
            <a:endParaRPr lang="en-US" sz="5200" spc="320" dirty="0" smtClean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 smtClean="0">
                <a:latin typeface="Arial"/>
                <a:cs typeface="Arial"/>
              </a:rPr>
              <a:t>printTicket</a:t>
            </a:r>
            <a:endParaRPr sz="520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 smtClean="0">
                <a:latin typeface="Arial"/>
                <a:cs typeface="Arial"/>
              </a:rPr>
              <a:t>showBalance</a:t>
            </a:r>
            <a:r>
              <a:rPr sz="5200" spc="650" dirty="0" smtClean="0">
                <a:latin typeface="Arial"/>
                <a:cs typeface="Arial"/>
              </a:rPr>
              <a:t>  </a:t>
            </a:r>
            <a:endParaRPr lang="en-US" sz="5200" spc="650" dirty="0" smtClean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 smtClean="0">
                <a:latin typeface="Arial"/>
                <a:cs typeface="Arial"/>
              </a:rPr>
              <a:t>printError</a:t>
            </a:r>
            <a:endParaRPr sz="5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42017" y="3463658"/>
            <a:ext cx="828040" cy="1979295"/>
          </a:xfrm>
          <a:custGeom>
            <a:avLst/>
            <a:gdLst/>
            <a:ahLst/>
            <a:cxnLst/>
            <a:rect l="l" t="t" r="r" b="b"/>
            <a:pathLst>
              <a:path w="828040" h="1979295">
                <a:moveTo>
                  <a:pt x="0" y="1978875"/>
                </a:moveTo>
                <a:lnTo>
                  <a:pt x="827982" y="1978875"/>
                </a:lnTo>
                <a:lnTo>
                  <a:pt x="827982" y="0"/>
                </a:lnTo>
                <a:lnTo>
                  <a:pt x="0" y="0"/>
                </a:lnTo>
                <a:lnTo>
                  <a:pt x="0" y="1978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44800" y="774700"/>
            <a:ext cx="90678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86045" algn="l"/>
              </a:tabLst>
            </a:pPr>
            <a:r>
              <a:rPr sz="8400" spc="-118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urn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 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nto</a:t>
            </a:r>
            <a:r>
              <a:rPr lang="en-US"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code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28" name="object 6"/>
          <p:cNvSpPr/>
          <p:nvPr/>
        </p:nvSpPr>
        <p:spPr>
          <a:xfrm>
            <a:off x="516442" y="5360470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69" y="0"/>
                </a:lnTo>
                <a:lnTo>
                  <a:pt x="6105169" y="3298120"/>
                </a:lnTo>
                <a:lnTo>
                  <a:pt x="0" y="3298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"/>
          <p:cNvSpPr/>
          <p:nvPr/>
        </p:nvSpPr>
        <p:spPr>
          <a:xfrm>
            <a:off x="516463" y="5360464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71" y="0"/>
                </a:lnTo>
                <a:lnTo>
                  <a:pt x="6105171" y="3298118"/>
                </a:lnTo>
                <a:lnTo>
                  <a:pt x="0" y="3298118"/>
                </a:lnTo>
                <a:lnTo>
                  <a:pt x="0" y="0"/>
                </a:lnTo>
                <a:close/>
              </a:path>
            </a:pathLst>
          </a:custGeom>
          <a:ln w="54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/>
          <p:cNvSpPr/>
          <p:nvPr/>
        </p:nvSpPr>
        <p:spPr>
          <a:xfrm>
            <a:off x="516442" y="3381594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69" y="0"/>
                </a:lnTo>
                <a:lnTo>
                  <a:pt x="6105169" y="1978875"/>
                </a:lnTo>
                <a:lnTo>
                  <a:pt x="0" y="1978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/>
          <p:cNvSpPr/>
          <p:nvPr/>
        </p:nvSpPr>
        <p:spPr>
          <a:xfrm>
            <a:off x="516463" y="3381593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71" y="0"/>
                </a:lnTo>
                <a:lnTo>
                  <a:pt x="6105171" y="1978871"/>
                </a:lnTo>
                <a:lnTo>
                  <a:pt x="0" y="1978871"/>
                </a:lnTo>
                <a:lnTo>
                  <a:pt x="0" y="0"/>
                </a:lnTo>
                <a:close/>
              </a:path>
            </a:pathLst>
          </a:custGeom>
          <a:ln w="5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/>
          <p:cNvSpPr/>
          <p:nvPr/>
        </p:nvSpPr>
        <p:spPr>
          <a:xfrm>
            <a:off x="516442" y="2667003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69" y="0"/>
                </a:lnTo>
                <a:lnTo>
                  <a:pt x="6105169" y="714590"/>
                </a:lnTo>
                <a:lnTo>
                  <a:pt x="0" y="7145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/>
          <p:cNvSpPr/>
          <p:nvPr/>
        </p:nvSpPr>
        <p:spPr>
          <a:xfrm>
            <a:off x="516463" y="2667000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71" y="0"/>
                </a:lnTo>
                <a:lnTo>
                  <a:pt x="6105171" y="714592"/>
                </a:lnTo>
                <a:lnTo>
                  <a:pt x="0" y="714592"/>
                </a:lnTo>
                <a:lnTo>
                  <a:pt x="0" y="0"/>
                </a:lnTo>
                <a:close/>
              </a:path>
            </a:pathLst>
          </a:custGeom>
          <a:ln w="54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2"/>
          <p:cNvSpPr txBox="1"/>
          <p:nvPr/>
        </p:nvSpPr>
        <p:spPr>
          <a:xfrm>
            <a:off x="717388" y="2624016"/>
            <a:ext cx="5838278" cy="621580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indent="440055">
              <a:lnSpc>
                <a:spcPts val="5410"/>
              </a:lnSpc>
              <a:spcBef>
                <a:spcPts val="869"/>
              </a:spcBef>
            </a:pPr>
            <a:r>
              <a:rPr sz="5200" spc="480" dirty="0" err="1" smtClean="0">
                <a:latin typeface="Arial"/>
                <a:cs typeface="Arial"/>
              </a:rPr>
              <a:t>T</a:t>
            </a:r>
            <a:r>
              <a:rPr lang="en-US" sz="5200" spc="480" dirty="0" err="1" smtClean="0">
                <a:latin typeface="Arial"/>
                <a:cs typeface="Arial"/>
              </a:rPr>
              <a:t>ic</a:t>
            </a:r>
            <a:r>
              <a:rPr sz="5200" spc="480" dirty="0" err="1" smtClean="0">
                <a:latin typeface="Arial"/>
                <a:cs typeface="Arial"/>
              </a:rPr>
              <a:t>k</a:t>
            </a:r>
            <a:r>
              <a:rPr lang="en-US" sz="5200" spc="480" dirty="0" err="1" smtClean="0">
                <a:latin typeface="Arial"/>
                <a:cs typeface="Arial"/>
              </a:rPr>
              <a:t>e</a:t>
            </a:r>
            <a:r>
              <a:rPr sz="5200" spc="480" dirty="0" err="1" smtClean="0">
                <a:latin typeface="Arial"/>
                <a:cs typeface="Arial"/>
              </a:rPr>
              <a:t>tM</a:t>
            </a:r>
            <a:r>
              <a:rPr lang="en-US" sz="5200" spc="480" dirty="0" err="1" smtClean="0">
                <a:latin typeface="Arial"/>
                <a:cs typeface="Arial"/>
              </a:rPr>
              <a:t>achine</a:t>
            </a:r>
            <a:r>
              <a:rPr sz="5200" spc="480" dirty="0" smtClean="0">
                <a:latin typeface="Arial"/>
                <a:cs typeface="Arial"/>
              </a:rPr>
              <a:t>  </a:t>
            </a:r>
            <a:r>
              <a:rPr sz="5200" spc="50" dirty="0" smtClean="0">
                <a:latin typeface="Arial"/>
                <a:cs typeface="Arial"/>
              </a:rPr>
              <a:t>PRI</a:t>
            </a:r>
            <a:r>
              <a:rPr lang="en-US" sz="5200" spc="50" dirty="0" smtClean="0">
                <a:latin typeface="Arial"/>
                <a:cs typeface="Arial"/>
              </a:rPr>
              <a:t>C</a:t>
            </a:r>
            <a:r>
              <a:rPr sz="5200" spc="50" dirty="0" smtClean="0">
                <a:latin typeface="Arial"/>
                <a:cs typeface="Arial"/>
              </a:rPr>
              <a:t>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lang="en-US" sz="5200" spc="785" dirty="0" smtClean="0">
                <a:latin typeface="Arial"/>
                <a:cs typeface="Arial"/>
              </a:rPr>
              <a:t>Balance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300" dirty="0" smtClean="0">
                <a:latin typeface="Arial"/>
                <a:cs typeface="Arial"/>
              </a:rPr>
              <a:t>Total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409" dirty="0" err="1" smtClean="0">
                <a:latin typeface="Arial"/>
                <a:cs typeface="Arial"/>
              </a:rPr>
              <a:t>s</a:t>
            </a:r>
            <a:r>
              <a:rPr sz="5200" spc="409" dirty="0" err="1" smtClean="0">
                <a:latin typeface="Arial"/>
                <a:cs typeface="Arial"/>
              </a:rPr>
              <a:t>h</a:t>
            </a:r>
            <a:r>
              <a:rPr lang="en-US" sz="5200" spc="409" dirty="0" err="1" smtClean="0">
                <a:latin typeface="Arial"/>
                <a:cs typeface="Arial"/>
              </a:rPr>
              <a:t>ow</a:t>
            </a:r>
            <a:r>
              <a:rPr sz="5200" spc="409" dirty="0" err="1" smtClean="0">
                <a:latin typeface="Arial"/>
                <a:cs typeface="Arial"/>
              </a:rPr>
              <a:t>P</a:t>
            </a:r>
            <a:r>
              <a:rPr lang="en-US" sz="5200" spc="409" dirty="0" err="1" smtClean="0">
                <a:latin typeface="Arial"/>
                <a:cs typeface="Arial"/>
              </a:rPr>
              <a:t>rompt</a:t>
            </a:r>
            <a:endParaRPr sz="520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 smtClean="0">
                <a:latin typeface="Arial"/>
                <a:cs typeface="Arial"/>
              </a:rPr>
              <a:t>ge</a:t>
            </a:r>
            <a:r>
              <a:rPr sz="5200" spc="320" dirty="0" err="1" smtClean="0">
                <a:latin typeface="Arial"/>
                <a:cs typeface="Arial"/>
              </a:rPr>
              <a:t>tM</a:t>
            </a:r>
            <a:r>
              <a:rPr lang="en-US" sz="5200" spc="320" dirty="0" err="1" smtClean="0">
                <a:latin typeface="Arial"/>
                <a:cs typeface="Arial"/>
              </a:rPr>
              <a:t>oney</a:t>
            </a:r>
            <a:endParaRPr lang="en-US" sz="5200" spc="320" dirty="0" smtClean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 smtClean="0">
                <a:latin typeface="Arial"/>
                <a:cs typeface="Arial"/>
              </a:rPr>
              <a:t>printTicket</a:t>
            </a:r>
            <a:endParaRPr sz="520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 smtClean="0">
                <a:latin typeface="Arial"/>
                <a:cs typeface="Arial"/>
              </a:rPr>
              <a:t>showBalance</a:t>
            </a:r>
            <a:r>
              <a:rPr sz="5200" spc="650" dirty="0" smtClean="0">
                <a:latin typeface="Arial"/>
                <a:cs typeface="Arial"/>
              </a:rPr>
              <a:t>  </a:t>
            </a:r>
            <a:endParaRPr lang="en-US" sz="5200" spc="650" dirty="0" smtClean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 smtClean="0">
                <a:latin typeface="Arial"/>
                <a:cs typeface="Arial"/>
              </a:rPr>
              <a:t>printError</a:t>
            </a:r>
            <a:endParaRPr sz="5200" dirty="0">
              <a:latin typeface="Arial"/>
              <a:cs typeface="Arial"/>
            </a:endParaRPr>
          </a:p>
        </p:txBody>
      </p:sp>
      <p:sp>
        <p:nvSpPr>
          <p:cNvPr id="36" name="object 13"/>
          <p:cNvSpPr/>
          <p:nvPr/>
        </p:nvSpPr>
        <p:spPr>
          <a:xfrm>
            <a:off x="7674482" y="3424719"/>
            <a:ext cx="4898517" cy="532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 txBox="1"/>
          <p:nvPr/>
        </p:nvSpPr>
        <p:spPr>
          <a:xfrm>
            <a:off x="8354048" y="5388519"/>
            <a:ext cx="1200150" cy="230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price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2395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balance  total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8" name="object 15"/>
          <p:cNvSpPr txBox="1"/>
          <p:nvPr/>
        </p:nvSpPr>
        <p:spPr>
          <a:xfrm>
            <a:off x="8780390" y="3597034"/>
            <a:ext cx="244411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 marR="5080" indent="-130810">
              <a:lnSpc>
                <a:spcPct val="105600"/>
              </a:lnSpc>
            </a:pPr>
            <a:r>
              <a:rPr sz="2600" spc="10" dirty="0">
                <a:solidFill>
                  <a:srgbClr val="231F20"/>
                </a:solidFill>
                <a:latin typeface="Arial"/>
                <a:cs typeface="Arial"/>
              </a:rPr>
              <a:t>ticketMachine 1:  </a:t>
            </a:r>
            <a:r>
              <a:rPr sz="2600" spc="15" dirty="0">
                <a:solidFill>
                  <a:srgbClr val="231F20"/>
                </a:solidFill>
                <a:latin typeface="Arial"/>
                <a:cs typeface="Arial"/>
              </a:rPr>
              <a:t>TicketMachine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87400" y="3962400"/>
            <a:ext cx="10464800" cy="3759200"/>
            <a:chOff x="863600" y="3505200"/>
            <a:chExt cx="10464800" cy="3759200"/>
          </a:xfrm>
        </p:grpSpPr>
        <p:sp>
          <p:nvSpPr>
            <p:cNvPr id="22" name="object 22"/>
            <p:cNvSpPr/>
            <p:nvPr/>
          </p:nvSpPr>
          <p:spPr>
            <a:xfrm>
              <a:off x="863600" y="3505200"/>
              <a:ext cx="10464800" cy="3759200"/>
            </a:xfrm>
            <a:custGeom>
              <a:avLst/>
              <a:gdLst/>
              <a:ahLst/>
              <a:cxnLst/>
              <a:rect l="l" t="t" r="r" b="b"/>
              <a:pathLst>
                <a:path w="10464800" h="3759200">
                  <a:moveTo>
                    <a:pt x="0" y="0"/>
                  </a:moveTo>
                  <a:lnTo>
                    <a:pt x="10464800" y="0"/>
                  </a:lnTo>
                  <a:lnTo>
                    <a:pt x="10464800" y="3759200"/>
                  </a:lnTo>
                  <a:lnTo>
                    <a:pt x="0" y="3759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168400" y="3733800"/>
              <a:ext cx="5787390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-5" dirty="0">
                  <a:latin typeface="Courier New"/>
                  <a:cs typeface="Courier New"/>
                </a:rPr>
                <a:t>class TicketMachine</a:t>
              </a:r>
              <a:r>
                <a:rPr sz="3600" spc="-85" dirty="0">
                  <a:latin typeface="Courier New"/>
                  <a:cs typeface="Courier New"/>
                </a:rPr>
                <a:t> </a:t>
              </a:r>
              <a:r>
                <a:rPr sz="3600" dirty="0">
                  <a:latin typeface="Courier New"/>
                  <a:cs typeface="Courier New"/>
                </a:rPr>
                <a:t>{</a:t>
              </a: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188325" y="5393990"/>
              <a:ext cx="3317875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-5" dirty="0">
                  <a:latin typeface="Courier New"/>
                  <a:cs typeface="Courier New"/>
                </a:rPr>
                <a:t>int</a:t>
              </a:r>
              <a:r>
                <a:rPr sz="3600" spc="-9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balance;</a:t>
              </a:r>
              <a:endParaRPr sz="3600" dirty="0">
                <a:latin typeface="Courier New"/>
                <a:cs typeface="Courier New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176600" y="5950835"/>
              <a:ext cx="2769235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-5" dirty="0">
                  <a:latin typeface="Courier New"/>
                  <a:cs typeface="Courier New"/>
                </a:rPr>
                <a:t>int</a:t>
              </a:r>
              <a:r>
                <a:rPr sz="3600" spc="-9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total;</a:t>
              </a:r>
              <a:endParaRPr sz="3600" dirty="0">
                <a:latin typeface="Courier New"/>
                <a:cs typeface="Courier New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397000" y="4255480"/>
              <a:ext cx="5177155" cy="11709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dirty="0">
                  <a:latin typeface="Courier New"/>
                  <a:cs typeface="Courier New"/>
                </a:rPr>
                <a:t>private:</a:t>
              </a:r>
            </a:p>
            <a:p>
              <a:pPr marL="774700">
                <a:lnSpc>
                  <a:spcPct val="100000"/>
                </a:lnSpc>
                <a:spcBef>
                  <a:spcPts val="480"/>
                </a:spcBef>
              </a:pPr>
              <a:r>
                <a:rPr sz="3600" spc="-5" dirty="0">
                  <a:latin typeface="Courier New"/>
                  <a:cs typeface="Courier New"/>
                </a:rPr>
                <a:t>const int</a:t>
              </a:r>
              <a:r>
                <a:rPr sz="3600" spc="-8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PRICE;</a:t>
              </a:r>
              <a:endParaRPr sz="3600" dirty="0">
                <a:latin typeface="Courier New"/>
                <a:cs typeface="Courier New"/>
              </a:endParaRPr>
            </a:p>
          </p:txBody>
        </p:sp>
      </p:grpSp>
      <p:sp>
        <p:nvSpPr>
          <p:cNvPr id="39" name="object 23"/>
          <p:cNvSpPr txBox="1"/>
          <p:nvPr/>
        </p:nvSpPr>
        <p:spPr>
          <a:xfrm>
            <a:off x="1092200" y="7010400"/>
            <a:ext cx="578739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>
                <a:latin typeface="Courier New"/>
                <a:cs typeface="Courier New"/>
              </a:rPr>
              <a:t>};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774700"/>
            <a:ext cx="91440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86045" algn="l"/>
              </a:tabLst>
            </a:pPr>
            <a:r>
              <a:rPr sz="8400" spc="-118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urn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 i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nto</a:t>
            </a:r>
            <a:r>
              <a:rPr lang="en-US"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dirty="0" smtClean="0">
                <a:solidFill>
                  <a:srgbClr val="000000"/>
                </a:solidFill>
                <a:latin typeface="Gill Sans MT"/>
                <a:cs typeface="Gill Sans MT"/>
              </a:rPr>
              <a:t>code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01482" y="3551719"/>
            <a:ext cx="4898517" cy="532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017" y="5569534"/>
            <a:ext cx="701040" cy="3298190"/>
          </a:xfrm>
          <a:custGeom>
            <a:avLst/>
            <a:gdLst/>
            <a:ahLst/>
            <a:cxnLst/>
            <a:rect l="l" t="t" r="r" b="b"/>
            <a:pathLst>
              <a:path w="701040" h="3298190">
                <a:moveTo>
                  <a:pt x="0" y="3298120"/>
                </a:moveTo>
                <a:lnTo>
                  <a:pt x="700982" y="3298120"/>
                </a:lnTo>
                <a:lnTo>
                  <a:pt x="700982" y="0"/>
                </a:lnTo>
                <a:lnTo>
                  <a:pt x="0" y="0"/>
                </a:lnTo>
                <a:lnTo>
                  <a:pt x="0" y="32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/>
          <p:cNvSpPr/>
          <p:nvPr/>
        </p:nvSpPr>
        <p:spPr>
          <a:xfrm>
            <a:off x="516442" y="5360470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69" y="0"/>
                </a:lnTo>
                <a:lnTo>
                  <a:pt x="6105169" y="3298120"/>
                </a:lnTo>
                <a:lnTo>
                  <a:pt x="0" y="3298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"/>
          <p:cNvSpPr/>
          <p:nvPr/>
        </p:nvSpPr>
        <p:spPr>
          <a:xfrm>
            <a:off x="516463" y="5360464"/>
            <a:ext cx="6105525" cy="3298190"/>
          </a:xfrm>
          <a:custGeom>
            <a:avLst/>
            <a:gdLst/>
            <a:ahLst/>
            <a:cxnLst/>
            <a:rect l="l" t="t" r="r" b="b"/>
            <a:pathLst>
              <a:path w="6105525" h="3298190">
                <a:moveTo>
                  <a:pt x="0" y="0"/>
                </a:moveTo>
                <a:lnTo>
                  <a:pt x="6105171" y="0"/>
                </a:lnTo>
                <a:lnTo>
                  <a:pt x="6105171" y="3298118"/>
                </a:lnTo>
                <a:lnTo>
                  <a:pt x="0" y="3298118"/>
                </a:lnTo>
                <a:lnTo>
                  <a:pt x="0" y="0"/>
                </a:lnTo>
                <a:close/>
              </a:path>
            </a:pathLst>
          </a:custGeom>
          <a:ln w="54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/>
          <p:cNvSpPr/>
          <p:nvPr/>
        </p:nvSpPr>
        <p:spPr>
          <a:xfrm>
            <a:off x="516442" y="3381594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69" y="0"/>
                </a:lnTo>
                <a:lnTo>
                  <a:pt x="6105169" y="1978875"/>
                </a:lnTo>
                <a:lnTo>
                  <a:pt x="0" y="19788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9"/>
          <p:cNvSpPr/>
          <p:nvPr/>
        </p:nvSpPr>
        <p:spPr>
          <a:xfrm>
            <a:off x="516463" y="3381593"/>
            <a:ext cx="6105525" cy="1979295"/>
          </a:xfrm>
          <a:custGeom>
            <a:avLst/>
            <a:gdLst/>
            <a:ahLst/>
            <a:cxnLst/>
            <a:rect l="l" t="t" r="r" b="b"/>
            <a:pathLst>
              <a:path w="6105525" h="1979295">
                <a:moveTo>
                  <a:pt x="0" y="0"/>
                </a:moveTo>
                <a:lnTo>
                  <a:pt x="6105171" y="0"/>
                </a:lnTo>
                <a:lnTo>
                  <a:pt x="6105171" y="1978871"/>
                </a:lnTo>
                <a:lnTo>
                  <a:pt x="0" y="1978871"/>
                </a:lnTo>
                <a:lnTo>
                  <a:pt x="0" y="0"/>
                </a:lnTo>
                <a:close/>
              </a:path>
            </a:pathLst>
          </a:custGeom>
          <a:ln w="54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/>
          <p:cNvSpPr/>
          <p:nvPr/>
        </p:nvSpPr>
        <p:spPr>
          <a:xfrm>
            <a:off x="516442" y="2667003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69" y="0"/>
                </a:lnTo>
                <a:lnTo>
                  <a:pt x="6105169" y="714590"/>
                </a:lnTo>
                <a:lnTo>
                  <a:pt x="0" y="7145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"/>
          <p:cNvSpPr/>
          <p:nvPr/>
        </p:nvSpPr>
        <p:spPr>
          <a:xfrm>
            <a:off x="516463" y="2667000"/>
            <a:ext cx="6105525" cy="715010"/>
          </a:xfrm>
          <a:custGeom>
            <a:avLst/>
            <a:gdLst/>
            <a:ahLst/>
            <a:cxnLst/>
            <a:rect l="l" t="t" r="r" b="b"/>
            <a:pathLst>
              <a:path w="6105525" h="715010">
                <a:moveTo>
                  <a:pt x="0" y="0"/>
                </a:moveTo>
                <a:lnTo>
                  <a:pt x="6105171" y="0"/>
                </a:lnTo>
                <a:lnTo>
                  <a:pt x="6105171" y="714592"/>
                </a:lnTo>
                <a:lnTo>
                  <a:pt x="0" y="714592"/>
                </a:lnTo>
                <a:lnTo>
                  <a:pt x="0" y="0"/>
                </a:lnTo>
                <a:close/>
              </a:path>
            </a:pathLst>
          </a:custGeom>
          <a:ln w="54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/>
          <p:cNvSpPr txBox="1"/>
          <p:nvPr/>
        </p:nvSpPr>
        <p:spPr>
          <a:xfrm>
            <a:off x="717388" y="2624016"/>
            <a:ext cx="5838278" cy="621580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indent="440055">
              <a:lnSpc>
                <a:spcPts val="5410"/>
              </a:lnSpc>
              <a:spcBef>
                <a:spcPts val="869"/>
              </a:spcBef>
            </a:pPr>
            <a:r>
              <a:rPr sz="5200" spc="480" dirty="0" err="1" smtClean="0">
                <a:latin typeface="Arial"/>
                <a:cs typeface="Arial"/>
              </a:rPr>
              <a:t>T</a:t>
            </a:r>
            <a:r>
              <a:rPr lang="en-US" sz="5200" spc="480" dirty="0" err="1" smtClean="0">
                <a:latin typeface="Arial"/>
                <a:cs typeface="Arial"/>
              </a:rPr>
              <a:t>ic</a:t>
            </a:r>
            <a:r>
              <a:rPr sz="5200" spc="480" dirty="0" err="1" smtClean="0">
                <a:latin typeface="Arial"/>
                <a:cs typeface="Arial"/>
              </a:rPr>
              <a:t>k</a:t>
            </a:r>
            <a:r>
              <a:rPr lang="en-US" sz="5200" spc="480" dirty="0" err="1" smtClean="0">
                <a:latin typeface="Arial"/>
                <a:cs typeface="Arial"/>
              </a:rPr>
              <a:t>e</a:t>
            </a:r>
            <a:r>
              <a:rPr sz="5200" spc="480" dirty="0" err="1" smtClean="0">
                <a:latin typeface="Arial"/>
                <a:cs typeface="Arial"/>
              </a:rPr>
              <a:t>tM</a:t>
            </a:r>
            <a:r>
              <a:rPr lang="en-US" sz="5200" spc="480" dirty="0" err="1" smtClean="0">
                <a:latin typeface="Arial"/>
                <a:cs typeface="Arial"/>
              </a:rPr>
              <a:t>achine</a:t>
            </a:r>
            <a:r>
              <a:rPr sz="5200" spc="480" dirty="0" smtClean="0">
                <a:latin typeface="Arial"/>
                <a:cs typeface="Arial"/>
              </a:rPr>
              <a:t>  </a:t>
            </a:r>
            <a:r>
              <a:rPr sz="5200" spc="50" dirty="0" smtClean="0">
                <a:latin typeface="Arial"/>
                <a:cs typeface="Arial"/>
              </a:rPr>
              <a:t>PRI</a:t>
            </a:r>
            <a:r>
              <a:rPr lang="en-US" sz="5200" spc="50" dirty="0" smtClean="0">
                <a:latin typeface="Arial"/>
                <a:cs typeface="Arial"/>
              </a:rPr>
              <a:t>C</a:t>
            </a:r>
            <a:r>
              <a:rPr sz="5200" spc="50" dirty="0" smtClean="0">
                <a:latin typeface="Arial"/>
                <a:cs typeface="Arial"/>
              </a:rPr>
              <a:t>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lang="en-US" sz="5200" spc="785" dirty="0" smtClean="0">
                <a:latin typeface="Arial"/>
                <a:cs typeface="Arial"/>
              </a:rPr>
              <a:t>Balance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300" dirty="0" smtClean="0">
                <a:latin typeface="Arial"/>
                <a:cs typeface="Arial"/>
              </a:rPr>
              <a:t>Total</a:t>
            </a:r>
            <a:endParaRPr sz="5200" dirty="0">
              <a:latin typeface="Arial"/>
              <a:cs typeface="Arial"/>
            </a:endParaRPr>
          </a:p>
          <a:p>
            <a:pPr marL="12700">
              <a:lnSpc>
                <a:spcPts val="5195"/>
              </a:lnSpc>
            </a:pPr>
            <a:r>
              <a:rPr lang="en-US" sz="5200" spc="409" dirty="0" err="1" smtClean="0">
                <a:latin typeface="Arial"/>
                <a:cs typeface="Arial"/>
              </a:rPr>
              <a:t>s</a:t>
            </a:r>
            <a:r>
              <a:rPr sz="5200" spc="409" dirty="0" err="1" smtClean="0">
                <a:latin typeface="Arial"/>
                <a:cs typeface="Arial"/>
              </a:rPr>
              <a:t>h</a:t>
            </a:r>
            <a:r>
              <a:rPr lang="en-US" sz="5200" spc="409" dirty="0" err="1" smtClean="0">
                <a:latin typeface="Arial"/>
                <a:cs typeface="Arial"/>
              </a:rPr>
              <a:t>ow</a:t>
            </a:r>
            <a:r>
              <a:rPr sz="5200" spc="409" dirty="0" err="1" smtClean="0">
                <a:latin typeface="Arial"/>
                <a:cs typeface="Arial"/>
              </a:rPr>
              <a:t>P</a:t>
            </a:r>
            <a:r>
              <a:rPr lang="en-US" sz="5200" spc="409" dirty="0" err="1" smtClean="0">
                <a:latin typeface="Arial"/>
                <a:cs typeface="Arial"/>
              </a:rPr>
              <a:t>rompt</a:t>
            </a:r>
            <a:endParaRPr sz="5200" dirty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 smtClean="0">
                <a:latin typeface="Arial"/>
                <a:cs typeface="Arial"/>
              </a:rPr>
              <a:t>ge</a:t>
            </a:r>
            <a:r>
              <a:rPr sz="5200" spc="320" dirty="0" err="1" smtClean="0">
                <a:latin typeface="Arial"/>
                <a:cs typeface="Arial"/>
              </a:rPr>
              <a:t>tM</a:t>
            </a:r>
            <a:r>
              <a:rPr lang="en-US" sz="5200" spc="320" dirty="0" err="1" smtClean="0">
                <a:latin typeface="Arial"/>
                <a:cs typeface="Arial"/>
              </a:rPr>
              <a:t>oney</a:t>
            </a:r>
            <a:endParaRPr lang="en-US" sz="5200" spc="320" dirty="0" smtClean="0">
              <a:latin typeface="Arial"/>
              <a:cs typeface="Arial"/>
            </a:endParaRPr>
          </a:p>
          <a:p>
            <a:pPr marL="12700" marR="1798320">
              <a:lnSpc>
                <a:spcPts val="5190"/>
              </a:lnSpc>
              <a:spcBef>
                <a:spcPts val="525"/>
              </a:spcBef>
            </a:pPr>
            <a:r>
              <a:rPr lang="en-US" sz="5200" spc="320" dirty="0" err="1" smtClean="0">
                <a:latin typeface="Arial"/>
                <a:cs typeface="Arial"/>
              </a:rPr>
              <a:t>printTicket</a:t>
            </a:r>
            <a:endParaRPr sz="5200" dirty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 smtClean="0">
                <a:latin typeface="Arial"/>
                <a:cs typeface="Arial"/>
              </a:rPr>
              <a:t>showBalance</a:t>
            </a:r>
            <a:r>
              <a:rPr sz="5200" spc="650" dirty="0" smtClean="0">
                <a:latin typeface="Arial"/>
                <a:cs typeface="Arial"/>
              </a:rPr>
              <a:t>  </a:t>
            </a:r>
            <a:endParaRPr lang="en-US" sz="5200" spc="650" dirty="0" smtClean="0">
              <a:latin typeface="Arial"/>
              <a:cs typeface="Arial"/>
            </a:endParaRPr>
          </a:p>
          <a:p>
            <a:pPr marL="12700" marR="808990">
              <a:lnSpc>
                <a:spcPts val="5190"/>
              </a:lnSpc>
            </a:pPr>
            <a:r>
              <a:rPr lang="en-US" sz="5200" spc="650" dirty="0" err="1" smtClean="0">
                <a:latin typeface="Arial"/>
                <a:cs typeface="Arial"/>
              </a:rPr>
              <a:t>printError</a:t>
            </a:r>
            <a:endParaRPr sz="5200" dirty="0">
              <a:latin typeface="Arial"/>
              <a:cs typeface="Arial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76865" y="2057397"/>
            <a:ext cx="10464800" cy="7493000"/>
            <a:chOff x="1270000" y="1993900"/>
            <a:chExt cx="10464800" cy="7493000"/>
          </a:xfrm>
        </p:grpSpPr>
        <p:sp>
          <p:nvSpPr>
            <p:cNvPr id="18" name="object 18"/>
            <p:cNvSpPr/>
            <p:nvPr/>
          </p:nvSpPr>
          <p:spPr>
            <a:xfrm>
              <a:off x="1270000" y="1993900"/>
              <a:ext cx="10464800" cy="7493000"/>
            </a:xfrm>
            <a:custGeom>
              <a:avLst/>
              <a:gdLst/>
              <a:ahLst/>
              <a:cxnLst/>
              <a:rect l="l" t="t" r="r" b="b"/>
              <a:pathLst>
                <a:path w="10464800" h="7493000">
                  <a:moveTo>
                    <a:pt x="0" y="0"/>
                  </a:moveTo>
                  <a:lnTo>
                    <a:pt x="10464800" y="0"/>
                  </a:lnTo>
                  <a:lnTo>
                    <a:pt x="10464800" y="7493000"/>
                  </a:lnTo>
                  <a:lnTo>
                    <a:pt x="0" y="749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879600" y="2047301"/>
              <a:ext cx="5787390" cy="1231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1100"/>
                </a:lnSpc>
              </a:pPr>
              <a:r>
                <a:rPr sz="3600" spc="-5" dirty="0">
                  <a:latin typeface="Courier New"/>
                  <a:cs typeface="Courier New"/>
                </a:rPr>
                <a:t>class TicketMachine </a:t>
              </a:r>
              <a:r>
                <a:rPr sz="3600" dirty="0">
                  <a:latin typeface="Courier New"/>
                  <a:cs typeface="Courier New"/>
                </a:rPr>
                <a:t>{  public:</a:t>
              </a: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641600" y="3327400"/>
              <a:ext cx="4963795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-5" dirty="0">
                  <a:latin typeface="Courier New"/>
                  <a:cs typeface="Courier New"/>
                </a:rPr>
                <a:t>void</a:t>
              </a:r>
              <a:r>
                <a:rPr sz="3600" spc="-3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showPrompt();</a:t>
              </a:r>
              <a:endParaRPr sz="3600">
                <a:latin typeface="Courier New"/>
                <a:cs typeface="Courier New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641600" y="3876101"/>
              <a:ext cx="5238115" cy="1841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11100"/>
                </a:lnSpc>
              </a:pPr>
              <a:r>
                <a:rPr sz="3600" spc="-5" dirty="0">
                  <a:latin typeface="Courier New"/>
                  <a:cs typeface="Courier New"/>
                </a:rPr>
                <a:t>void getMoney();  void</a:t>
              </a:r>
              <a:r>
                <a:rPr sz="3600" spc="-30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printTicket();  void</a:t>
              </a:r>
              <a:r>
                <a:rPr sz="3600" spc="-30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showBalance();</a:t>
              </a:r>
              <a:endParaRPr sz="3600">
                <a:latin typeface="Courier New"/>
                <a:cs typeface="Courier New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879600" y="5704901"/>
              <a:ext cx="5725795" cy="3060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762000">
                <a:lnSpc>
                  <a:spcPct val="111100"/>
                </a:lnSpc>
              </a:pPr>
              <a:r>
                <a:rPr sz="3600" spc="-5" dirty="0">
                  <a:latin typeface="Courier New"/>
                  <a:cs typeface="Courier New"/>
                </a:rPr>
                <a:t>void</a:t>
              </a:r>
              <a:r>
                <a:rPr sz="3600" spc="-3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printError();  </a:t>
              </a:r>
              <a:r>
                <a:rPr sz="3600" dirty="0">
                  <a:latin typeface="Courier New"/>
                  <a:cs typeface="Courier New"/>
                </a:rPr>
                <a:t>private:</a:t>
              </a:r>
              <a:endParaRPr sz="3600">
                <a:latin typeface="Courier New"/>
                <a:cs typeface="Courier New"/>
              </a:endParaRPr>
            </a:p>
            <a:p>
              <a:pPr marL="774700" marR="553720">
                <a:lnSpc>
                  <a:spcPct val="111100"/>
                </a:lnSpc>
              </a:pPr>
              <a:r>
                <a:rPr sz="3600" spc="-5" dirty="0">
                  <a:latin typeface="Courier New"/>
                  <a:cs typeface="Courier New"/>
                </a:rPr>
                <a:t>const int</a:t>
              </a:r>
              <a:r>
                <a:rPr sz="3600" spc="-8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PRICE;  int</a:t>
              </a:r>
              <a:r>
                <a:rPr sz="3600" spc="-9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balance;</a:t>
              </a:r>
              <a:endParaRPr sz="3600">
                <a:latin typeface="Courier New"/>
                <a:cs typeface="Courier New"/>
              </a:endParaRPr>
            </a:p>
            <a:p>
              <a:pPr marL="774700">
                <a:lnSpc>
                  <a:spcPct val="100000"/>
                </a:lnSpc>
                <a:spcBef>
                  <a:spcPts val="480"/>
                </a:spcBef>
              </a:pPr>
              <a:r>
                <a:rPr sz="3600" spc="-5" dirty="0">
                  <a:latin typeface="Courier New"/>
                  <a:cs typeface="Courier New"/>
                </a:rPr>
                <a:t>int</a:t>
              </a:r>
              <a:r>
                <a:rPr sz="3600" spc="-95" dirty="0">
                  <a:latin typeface="Courier New"/>
                  <a:cs typeface="Courier New"/>
                </a:rPr>
                <a:t> </a:t>
              </a:r>
              <a:r>
                <a:rPr sz="3600" spc="-5" dirty="0">
                  <a:latin typeface="Courier New"/>
                  <a:cs typeface="Courier New"/>
                </a:rPr>
                <a:t>total;</a:t>
              </a:r>
              <a:endParaRPr sz="3600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879600" y="8813800"/>
              <a:ext cx="574675" cy="561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dirty="0">
                  <a:latin typeface="Courier New"/>
                  <a:cs typeface="Courier New"/>
                </a:rPr>
                <a:t>};</a:t>
              </a:r>
              <a:endParaRPr sz="360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1655" marR="5080" indent="-3060700">
              <a:lnSpc>
                <a:spcPts val="9700"/>
              </a:lnSpc>
            </a:pPr>
            <a:r>
              <a:rPr sz="8400" i="1" spc="-5" dirty="0">
                <a:solidFill>
                  <a:srgbClr val="000000"/>
                </a:solidFill>
                <a:latin typeface="Arial"/>
                <a:cs typeface="Arial"/>
              </a:rPr>
              <a:t>Objects </a:t>
            </a:r>
            <a:r>
              <a:rPr sz="8400" i="1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8400" i="1" spc="-5" dirty="0">
                <a:solidFill>
                  <a:srgbClr val="000000"/>
                </a:solidFill>
                <a:latin typeface="Arial"/>
                <a:cs typeface="Arial"/>
              </a:rPr>
              <a:t>Attributes</a:t>
            </a:r>
            <a:r>
              <a:rPr sz="8400" i="1" spc="-3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400" i="1" dirty="0">
                <a:solidFill>
                  <a:srgbClr val="000000"/>
                </a:solidFill>
                <a:latin typeface="Arial"/>
                <a:cs typeface="Arial"/>
              </a:rPr>
              <a:t>+  Services</a:t>
            </a:r>
            <a:endParaRPr sz="8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2870200"/>
            <a:ext cx="9842500" cy="143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buSzPct val="171052"/>
              <a:buChar char="•"/>
              <a:tabLst>
                <a:tab pos="419100" algn="l"/>
                <a:tab pos="2312035" algn="l"/>
                <a:tab pos="4489450" algn="l"/>
              </a:tabLst>
            </a:pPr>
            <a:r>
              <a:rPr sz="3800" dirty="0">
                <a:latin typeface="Gill Sans MT"/>
                <a:cs typeface="Gill Sans MT"/>
              </a:rPr>
              <a:t>Data:</a:t>
            </a:r>
            <a:r>
              <a:rPr sz="3800" spc="-38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properties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or</a:t>
            </a:r>
            <a:r>
              <a:rPr sz="3800" spc="-105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status</a:t>
            </a:r>
          </a:p>
          <a:p>
            <a:pPr marL="419100" indent="-406400">
              <a:lnSpc>
                <a:spcPct val="100000"/>
              </a:lnSpc>
              <a:spcBef>
                <a:spcPts val="2140"/>
              </a:spcBef>
              <a:buSzPct val="171052"/>
              <a:buChar char="•"/>
              <a:tabLst>
                <a:tab pos="419100" algn="l"/>
                <a:tab pos="3604260" algn="l"/>
              </a:tabLst>
            </a:pPr>
            <a:r>
              <a:rPr sz="3800" spc="-5" dirty="0">
                <a:latin typeface="Gill Sans MT"/>
                <a:cs typeface="Gill Sans MT"/>
              </a:rPr>
              <a:t>Operations:</a:t>
            </a:r>
            <a:r>
              <a:rPr sz="3800" spc="-37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functions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1094" y="4993094"/>
            <a:ext cx="4343399" cy="347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9100" y="5003692"/>
            <a:ext cx="4203700" cy="3327400"/>
          </a:xfrm>
          <a:custGeom>
            <a:avLst/>
            <a:gdLst/>
            <a:ahLst/>
            <a:cxnLst/>
            <a:rect l="l" t="t" r="r" b="b"/>
            <a:pathLst>
              <a:path w="4203700" h="3327400">
                <a:moveTo>
                  <a:pt x="2366225" y="3314700"/>
                </a:moveTo>
                <a:lnTo>
                  <a:pt x="1837474" y="3314700"/>
                </a:lnTo>
                <a:lnTo>
                  <a:pt x="1885389" y="3327400"/>
                </a:lnTo>
                <a:lnTo>
                  <a:pt x="2318310" y="3327400"/>
                </a:lnTo>
                <a:lnTo>
                  <a:pt x="2366225" y="3314700"/>
                </a:lnTo>
                <a:close/>
              </a:path>
              <a:path w="4203700" h="3327400">
                <a:moveTo>
                  <a:pt x="2556566" y="3289300"/>
                </a:moveTo>
                <a:lnTo>
                  <a:pt x="1647133" y="3289300"/>
                </a:lnTo>
                <a:lnTo>
                  <a:pt x="1741998" y="3314700"/>
                </a:lnTo>
                <a:lnTo>
                  <a:pt x="2461701" y="3314700"/>
                </a:lnTo>
                <a:lnTo>
                  <a:pt x="2556566" y="3289300"/>
                </a:lnTo>
                <a:close/>
              </a:path>
              <a:path w="4203700" h="3327400">
                <a:moveTo>
                  <a:pt x="2603718" y="38100"/>
                </a:moveTo>
                <a:lnTo>
                  <a:pt x="1599981" y="38100"/>
                </a:lnTo>
                <a:lnTo>
                  <a:pt x="1232160" y="139700"/>
                </a:lnTo>
                <a:lnTo>
                  <a:pt x="1187662" y="165100"/>
                </a:lnTo>
                <a:lnTo>
                  <a:pt x="1099878" y="190500"/>
                </a:lnTo>
                <a:lnTo>
                  <a:pt x="1056632" y="215900"/>
                </a:lnTo>
                <a:lnTo>
                  <a:pt x="1013844" y="228600"/>
                </a:lnTo>
                <a:lnTo>
                  <a:pt x="971534" y="254000"/>
                </a:lnTo>
                <a:lnTo>
                  <a:pt x="888430" y="304800"/>
                </a:lnTo>
                <a:lnTo>
                  <a:pt x="847677" y="317500"/>
                </a:lnTo>
                <a:lnTo>
                  <a:pt x="807483" y="342900"/>
                </a:lnTo>
                <a:lnTo>
                  <a:pt x="728855" y="393700"/>
                </a:lnTo>
                <a:lnTo>
                  <a:pt x="690462" y="431800"/>
                </a:lnTo>
                <a:lnTo>
                  <a:pt x="652710" y="457200"/>
                </a:lnTo>
                <a:lnTo>
                  <a:pt x="615619" y="482600"/>
                </a:lnTo>
                <a:lnTo>
                  <a:pt x="576542" y="520700"/>
                </a:lnTo>
                <a:lnTo>
                  <a:pt x="538747" y="546100"/>
                </a:lnTo>
                <a:lnTo>
                  <a:pt x="502233" y="584200"/>
                </a:lnTo>
                <a:lnTo>
                  <a:pt x="466999" y="609600"/>
                </a:lnTo>
                <a:lnTo>
                  <a:pt x="433047" y="647700"/>
                </a:lnTo>
                <a:lnTo>
                  <a:pt x="400377" y="685800"/>
                </a:lnTo>
                <a:lnTo>
                  <a:pt x="368987" y="723900"/>
                </a:lnTo>
                <a:lnTo>
                  <a:pt x="338879" y="749300"/>
                </a:lnTo>
                <a:lnTo>
                  <a:pt x="310052" y="787400"/>
                </a:lnTo>
                <a:lnTo>
                  <a:pt x="282506" y="825500"/>
                </a:lnTo>
                <a:lnTo>
                  <a:pt x="256241" y="863600"/>
                </a:lnTo>
                <a:lnTo>
                  <a:pt x="231257" y="901700"/>
                </a:lnTo>
                <a:lnTo>
                  <a:pt x="207555" y="939800"/>
                </a:lnTo>
                <a:lnTo>
                  <a:pt x="185134" y="977900"/>
                </a:lnTo>
                <a:lnTo>
                  <a:pt x="163994" y="1016000"/>
                </a:lnTo>
                <a:lnTo>
                  <a:pt x="144135" y="1054100"/>
                </a:lnTo>
                <a:lnTo>
                  <a:pt x="125558" y="1092200"/>
                </a:lnTo>
                <a:lnTo>
                  <a:pt x="108261" y="1130300"/>
                </a:lnTo>
                <a:lnTo>
                  <a:pt x="92246" y="1168400"/>
                </a:lnTo>
                <a:lnTo>
                  <a:pt x="77513" y="1219200"/>
                </a:lnTo>
                <a:lnTo>
                  <a:pt x="64060" y="1257300"/>
                </a:lnTo>
                <a:lnTo>
                  <a:pt x="51888" y="1295400"/>
                </a:lnTo>
                <a:lnTo>
                  <a:pt x="40998" y="1333500"/>
                </a:lnTo>
                <a:lnTo>
                  <a:pt x="31389" y="1371600"/>
                </a:lnTo>
                <a:lnTo>
                  <a:pt x="23061" y="1422400"/>
                </a:lnTo>
                <a:lnTo>
                  <a:pt x="16015" y="1460500"/>
                </a:lnTo>
                <a:lnTo>
                  <a:pt x="10249" y="1498600"/>
                </a:lnTo>
                <a:lnTo>
                  <a:pt x="5765" y="1536700"/>
                </a:lnTo>
                <a:lnTo>
                  <a:pt x="2562" y="1574800"/>
                </a:lnTo>
                <a:lnTo>
                  <a:pt x="640" y="1625600"/>
                </a:lnTo>
                <a:lnTo>
                  <a:pt x="0" y="1663700"/>
                </a:lnTo>
                <a:lnTo>
                  <a:pt x="640" y="1701800"/>
                </a:lnTo>
                <a:lnTo>
                  <a:pt x="2562" y="1752600"/>
                </a:lnTo>
                <a:lnTo>
                  <a:pt x="5765" y="1790700"/>
                </a:lnTo>
                <a:lnTo>
                  <a:pt x="10249" y="1828800"/>
                </a:lnTo>
                <a:lnTo>
                  <a:pt x="16015" y="1866900"/>
                </a:lnTo>
                <a:lnTo>
                  <a:pt x="23061" y="1905000"/>
                </a:lnTo>
                <a:lnTo>
                  <a:pt x="31389" y="1955800"/>
                </a:lnTo>
                <a:lnTo>
                  <a:pt x="40998" y="1993900"/>
                </a:lnTo>
                <a:lnTo>
                  <a:pt x="51888" y="2032000"/>
                </a:lnTo>
                <a:lnTo>
                  <a:pt x="64060" y="2070100"/>
                </a:lnTo>
                <a:lnTo>
                  <a:pt x="77513" y="2108200"/>
                </a:lnTo>
                <a:lnTo>
                  <a:pt x="92246" y="2159000"/>
                </a:lnTo>
                <a:lnTo>
                  <a:pt x="108261" y="2197100"/>
                </a:lnTo>
                <a:lnTo>
                  <a:pt x="125558" y="2235200"/>
                </a:lnTo>
                <a:lnTo>
                  <a:pt x="144135" y="2273300"/>
                </a:lnTo>
                <a:lnTo>
                  <a:pt x="163994" y="2311400"/>
                </a:lnTo>
                <a:lnTo>
                  <a:pt x="185134" y="2349500"/>
                </a:lnTo>
                <a:lnTo>
                  <a:pt x="207555" y="2387600"/>
                </a:lnTo>
                <a:lnTo>
                  <a:pt x="231257" y="2425700"/>
                </a:lnTo>
                <a:lnTo>
                  <a:pt x="256241" y="2463800"/>
                </a:lnTo>
                <a:lnTo>
                  <a:pt x="282506" y="2501900"/>
                </a:lnTo>
                <a:lnTo>
                  <a:pt x="310052" y="2540000"/>
                </a:lnTo>
                <a:lnTo>
                  <a:pt x="338879" y="2578100"/>
                </a:lnTo>
                <a:lnTo>
                  <a:pt x="368987" y="2603500"/>
                </a:lnTo>
                <a:lnTo>
                  <a:pt x="400377" y="2641600"/>
                </a:lnTo>
                <a:lnTo>
                  <a:pt x="433047" y="2679700"/>
                </a:lnTo>
                <a:lnTo>
                  <a:pt x="466999" y="2717800"/>
                </a:lnTo>
                <a:lnTo>
                  <a:pt x="502233" y="2743200"/>
                </a:lnTo>
                <a:lnTo>
                  <a:pt x="538747" y="2781300"/>
                </a:lnTo>
                <a:lnTo>
                  <a:pt x="576542" y="2806700"/>
                </a:lnTo>
                <a:lnTo>
                  <a:pt x="615619" y="2844800"/>
                </a:lnTo>
                <a:lnTo>
                  <a:pt x="652710" y="2870200"/>
                </a:lnTo>
                <a:lnTo>
                  <a:pt x="690462" y="2895600"/>
                </a:lnTo>
                <a:lnTo>
                  <a:pt x="728855" y="2933700"/>
                </a:lnTo>
                <a:lnTo>
                  <a:pt x="767869" y="2959100"/>
                </a:lnTo>
                <a:lnTo>
                  <a:pt x="847677" y="3009900"/>
                </a:lnTo>
                <a:lnTo>
                  <a:pt x="888430" y="3022600"/>
                </a:lnTo>
                <a:lnTo>
                  <a:pt x="929723" y="3048000"/>
                </a:lnTo>
                <a:lnTo>
                  <a:pt x="1013844" y="3098800"/>
                </a:lnTo>
                <a:lnTo>
                  <a:pt x="1056632" y="3111500"/>
                </a:lnTo>
                <a:lnTo>
                  <a:pt x="1099878" y="3136900"/>
                </a:lnTo>
                <a:lnTo>
                  <a:pt x="1187662" y="3162300"/>
                </a:lnTo>
                <a:lnTo>
                  <a:pt x="1232160" y="3187700"/>
                </a:lnTo>
                <a:lnTo>
                  <a:pt x="1599981" y="3289300"/>
                </a:lnTo>
                <a:lnTo>
                  <a:pt x="2603718" y="3289300"/>
                </a:lnTo>
                <a:lnTo>
                  <a:pt x="2971539" y="3187700"/>
                </a:lnTo>
                <a:lnTo>
                  <a:pt x="3016037" y="3162300"/>
                </a:lnTo>
                <a:lnTo>
                  <a:pt x="3103821" y="3136900"/>
                </a:lnTo>
                <a:lnTo>
                  <a:pt x="3147067" y="3111500"/>
                </a:lnTo>
                <a:lnTo>
                  <a:pt x="3189855" y="3098800"/>
                </a:lnTo>
                <a:lnTo>
                  <a:pt x="3273976" y="3048000"/>
                </a:lnTo>
                <a:lnTo>
                  <a:pt x="3315269" y="3022600"/>
                </a:lnTo>
                <a:lnTo>
                  <a:pt x="3356022" y="3009900"/>
                </a:lnTo>
                <a:lnTo>
                  <a:pt x="3435830" y="2959100"/>
                </a:lnTo>
                <a:lnTo>
                  <a:pt x="3474844" y="2933700"/>
                </a:lnTo>
                <a:lnTo>
                  <a:pt x="3513237" y="2895600"/>
                </a:lnTo>
                <a:lnTo>
                  <a:pt x="3550989" y="2870200"/>
                </a:lnTo>
                <a:lnTo>
                  <a:pt x="3588080" y="2844800"/>
                </a:lnTo>
                <a:lnTo>
                  <a:pt x="3627157" y="2806700"/>
                </a:lnTo>
                <a:lnTo>
                  <a:pt x="3664952" y="2781300"/>
                </a:lnTo>
                <a:lnTo>
                  <a:pt x="3701466" y="2743200"/>
                </a:lnTo>
                <a:lnTo>
                  <a:pt x="3736700" y="2717800"/>
                </a:lnTo>
                <a:lnTo>
                  <a:pt x="3770652" y="2679700"/>
                </a:lnTo>
                <a:lnTo>
                  <a:pt x="3803322" y="2641600"/>
                </a:lnTo>
                <a:lnTo>
                  <a:pt x="3834712" y="2603500"/>
                </a:lnTo>
                <a:lnTo>
                  <a:pt x="3864820" y="2578100"/>
                </a:lnTo>
                <a:lnTo>
                  <a:pt x="3893647" y="2540000"/>
                </a:lnTo>
                <a:lnTo>
                  <a:pt x="3921193" y="2501900"/>
                </a:lnTo>
                <a:lnTo>
                  <a:pt x="3947458" y="2463800"/>
                </a:lnTo>
                <a:lnTo>
                  <a:pt x="3972442" y="2425700"/>
                </a:lnTo>
                <a:lnTo>
                  <a:pt x="3996144" y="2387600"/>
                </a:lnTo>
                <a:lnTo>
                  <a:pt x="4018565" y="2349500"/>
                </a:lnTo>
                <a:lnTo>
                  <a:pt x="4039705" y="2311400"/>
                </a:lnTo>
                <a:lnTo>
                  <a:pt x="4059564" y="2273300"/>
                </a:lnTo>
                <a:lnTo>
                  <a:pt x="4078141" y="2235200"/>
                </a:lnTo>
                <a:lnTo>
                  <a:pt x="4095438" y="2197100"/>
                </a:lnTo>
                <a:lnTo>
                  <a:pt x="4111453" y="2159000"/>
                </a:lnTo>
                <a:lnTo>
                  <a:pt x="4126186" y="2108200"/>
                </a:lnTo>
                <a:lnTo>
                  <a:pt x="4139639" y="2070100"/>
                </a:lnTo>
                <a:lnTo>
                  <a:pt x="4151811" y="2032000"/>
                </a:lnTo>
                <a:lnTo>
                  <a:pt x="4162701" y="1993900"/>
                </a:lnTo>
                <a:lnTo>
                  <a:pt x="4172310" y="1955800"/>
                </a:lnTo>
                <a:lnTo>
                  <a:pt x="4180638" y="1905000"/>
                </a:lnTo>
                <a:lnTo>
                  <a:pt x="4187684" y="1866900"/>
                </a:lnTo>
                <a:lnTo>
                  <a:pt x="4193450" y="1828800"/>
                </a:lnTo>
                <a:lnTo>
                  <a:pt x="4197934" y="1790700"/>
                </a:lnTo>
                <a:lnTo>
                  <a:pt x="4201137" y="1752600"/>
                </a:lnTo>
                <a:lnTo>
                  <a:pt x="4203059" y="1701800"/>
                </a:lnTo>
                <a:lnTo>
                  <a:pt x="4203700" y="1663700"/>
                </a:lnTo>
                <a:lnTo>
                  <a:pt x="4203059" y="1625600"/>
                </a:lnTo>
                <a:lnTo>
                  <a:pt x="4201137" y="1574800"/>
                </a:lnTo>
                <a:lnTo>
                  <a:pt x="4197934" y="1536700"/>
                </a:lnTo>
                <a:lnTo>
                  <a:pt x="4193450" y="1498600"/>
                </a:lnTo>
                <a:lnTo>
                  <a:pt x="4187684" y="1460500"/>
                </a:lnTo>
                <a:lnTo>
                  <a:pt x="4180638" y="1422400"/>
                </a:lnTo>
                <a:lnTo>
                  <a:pt x="4172310" y="1371600"/>
                </a:lnTo>
                <a:lnTo>
                  <a:pt x="4162701" y="1333500"/>
                </a:lnTo>
                <a:lnTo>
                  <a:pt x="4151811" y="1295400"/>
                </a:lnTo>
                <a:lnTo>
                  <a:pt x="4139639" y="1257300"/>
                </a:lnTo>
                <a:lnTo>
                  <a:pt x="4126186" y="1219200"/>
                </a:lnTo>
                <a:lnTo>
                  <a:pt x="4111453" y="1168400"/>
                </a:lnTo>
                <a:lnTo>
                  <a:pt x="4095438" y="1130300"/>
                </a:lnTo>
                <a:lnTo>
                  <a:pt x="4078141" y="1092200"/>
                </a:lnTo>
                <a:lnTo>
                  <a:pt x="4059564" y="1054100"/>
                </a:lnTo>
                <a:lnTo>
                  <a:pt x="4039705" y="1016000"/>
                </a:lnTo>
                <a:lnTo>
                  <a:pt x="4018565" y="977900"/>
                </a:lnTo>
                <a:lnTo>
                  <a:pt x="3996144" y="939800"/>
                </a:lnTo>
                <a:lnTo>
                  <a:pt x="3972442" y="901700"/>
                </a:lnTo>
                <a:lnTo>
                  <a:pt x="3947458" y="863600"/>
                </a:lnTo>
                <a:lnTo>
                  <a:pt x="3921193" y="825500"/>
                </a:lnTo>
                <a:lnTo>
                  <a:pt x="3893647" y="787400"/>
                </a:lnTo>
                <a:lnTo>
                  <a:pt x="3864820" y="749300"/>
                </a:lnTo>
                <a:lnTo>
                  <a:pt x="3834712" y="723900"/>
                </a:lnTo>
                <a:lnTo>
                  <a:pt x="3803322" y="685800"/>
                </a:lnTo>
                <a:lnTo>
                  <a:pt x="3770652" y="647700"/>
                </a:lnTo>
                <a:lnTo>
                  <a:pt x="3736700" y="609600"/>
                </a:lnTo>
                <a:lnTo>
                  <a:pt x="3701466" y="584200"/>
                </a:lnTo>
                <a:lnTo>
                  <a:pt x="3664952" y="546100"/>
                </a:lnTo>
                <a:lnTo>
                  <a:pt x="3627157" y="520700"/>
                </a:lnTo>
                <a:lnTo>
                  <a:pt x="3588080" y="482600"/>
                </a:lnTo>
                <a:lnTo>
                  <a:pt x="3550989" y="457200"/>
                </a:lnTo>
                <a:lnTo>
                  <a:pt x="3513237" y="431800"/>
                </a:lnTo>
                <a:lnTo>
                  <a:pt x="3474844" y="393700"/>
                </a:lnTo>
                <a:lnTo>
                  <a:pt x="3396216" y="342900"/>
                </a:lnTo>
                <a:lnTo>
                  <a:pt x="3356022" y="317500"/>
                </a:lnTo>
                <a:lnTo>
                  <a:pt x="3315269" y="304800"/>
                </a:lnTo>
                <a:lnTo>
                  <a:pt x="3232165" y="254000"/>
                </a:lnTo>
                <a:lnTo>
                  <a:pt x="3189855" y="228600"/>
                </a:lnTo>
                <a:lnTo>
                  <a:pt x="3147067" y="215900"/>
                </a:lnTo>
                <a:lnTo>
                  <a:pt x="3103821" y="190500"/>
                </a:lnTo>
                <a:lnTo>
                  <a:pt x="3016037" y="165100"/>
                </a:lnTo>
                <a:lnTo>
                  <a:pt x="2971539" y="139700"/>
                </a:lnTo>
                <a:lnTo>
                  <a:pt x="2603718" y="38100"/>
                </a:lnTo>
                <a:close/>
              </a:path>
              <a:path w="4203700" h="3327400">
                <a:moveTo>
                  <a:pt x="2461701" y="12700"/>
                </a:moveTo>
                <a:lnTo>
                  <a:pt x="1741998" y="12700"/>
                </a:lnTo>
                <a:lnTo>
                  <a:pt x="1647133" y="38100"/>
                </a:lnTo>
                <a:lnTo>
                  <a:pt x="2556566" y="38100"/>
                </a:lnTo>
                <a:lnTo>
                  <a:pt x="2461701" y="12700"/>
                </a:lnTo>
                <a:close/>
              </a:path>
              <a:path w="4203700" h="3327400">
                <a:moveTo>
                  <a:pt x="2318310" y="0"/>
                </a:moveTo>
                <a:lnTo>
                  <a:pt x="1885389" y="0"/>
                </a:lnTo>
                <a:lnTo>
                  <a:pt x="1837474" y="12700"/>
                </a:lnTo>
                <a:lnTo>
                  <a:pt x="2366225" y="12700"/>
                </a:lnTo>
                <a:lnTo>
                  <a:pt x="2318310" y="0"/>
                </a:lnTo>
                <a:close/>
              </a:path>
            </a:pathLst>
          </a:custGeom>
          <a:solidFill>
            <a:srgbClr val="44F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0" y="4991208"/>
            <a:ext cx="4203700" cy="3340100"/>
          </a:xfrm>
          <a:custGeom>
            <a:avLst/>
            <a:gdLst/>
            <a:ahLst/>
            <a:cxnLst/>
            <a:rect l="l" t="t" r="r" b="b"/>
            <a:pathLst>
              <a:path w="4203700" h="3340100">
                <a:moveTo>
                  <a:pt x="3588080" y="489146"/>
                </a:moveTo>
                <a:lnTo>
                  <a:pt x="3627157" y="521017"/>
                </a:lnTo>
                <a:lnTo>
                  <a:pt x="3664952" y="553500"/>
                </a:lnTo>
                <a:lnTo>
                  <a:pt x="3701466" y="586574"/>
                </a:lnTo>
                <a:lnTo>
                  <a:pt x="3736700" y="620220"/>
                </a:lnTo>
                <a:lnTo>
                  <a:pt x="3770652" y="654417"/>
                </a:lnTo>
                <a:lnTo>
                  <a:pt x="3803322" y="689144"/>
                </a:lnTo>
                <a:lnTo>
                  <a:pt x="3834712" y="724381"/>
                </a:lnTo>
                <a:lnTo>
                  <a:pt x="3864820" y="760108"/>
                </a:lnTo>
                <a:lnTo>
                  <a:pt x="3893647" y="796304"/>
                </a:lnTo>
                <a:lnTo>
                  <a:pt x="3921193" y="832949"/>
                </a:lnTo>
                <a:lnTo>
                  <a:pt x="3947458" y="870023"/>
                </a:lnTo>
                <a:lnTo>
                  <a:pt x="3972442" y="907504"/>
                </a:lnTo>
                <a:lnTo>
                  <a:pt x="3996144" y="945374"/>
                </a:lnTo>
                <a:lnTo>
                  <a:pt x="4018565" y="983610"/>
                </a:lnTo>
                <a:lnTo>
                  <a:pt x="4039705" y="1022194"/>
                </a:lnTo>
                <a:lnTo>
                  <a:pt x="4059564" y="1061103"/>
                </a:lnTo>
                <a:lnTo>
                  <a:pt x="4078141" y="1100319"/>
                </a:lnTo>
                <a:lnTo>
                  <a:pt x="4095438" y="1139821"/>
                </a:lnTo>
                <a:lnTo>
                  <a:pt x="4111453" y="1179588"/>
                </a:lnTo>
                <a:lnTo>
                  <a:pt x="4126186" y="1219599"/>
                </a:lnTo>
                <a:lnTo>
                  <a:pt x="4139639" y="1259835"/>
                </a:lnTo>
                <a:lnTo>
                  <a:pt x="4151811" y="1300275"/>
                </a:lnTo>
                <a:lnTo>
                  <a:pt x="4162701" y="1340899"/>
                </a:lnTo>
                <a:lnTo>
                  <a:pt x="4172310" y="1381686"/>
                </a:lnTo>
                <a:lnTo>
                  <a:pt x="4180638" y="1422616"/>
                </a:lnTo>
                <a:lnTo>
                  <a:pt x="4187684" y="1463668"/>
                </a:lnTo>
                <a:lnTo>
                  <a:pt x="4193450" y="1504822"/>
                </a:lnTo>
                <a:lnTo>
                  <a:pt x="4197934" y="1546058"/>
                </a:lnTo>
                <a:lnTo>
                  <a:pt x="4201137" y="1587355"/>
                </a:lnTo>
                <a:lnTo>
                  <a:pt x="4203059" y="1628692"/>
                </a:lnTo>
                <a:lnTo>
                  <a:pt x="4203700" y="1670051"/>
                </a:lnTo>
                <a:lnTo>
                  <a:pt x="4203059" y="1711409"/>
                </a:lnTo>
                <a:lnTo>
                  <a:pt x="4201137" y="1752747"/>
                </a:lnTo>
                <a:lnTo>
                  <a:pt x="4197934" y="1794043"/>
                </a:lnTo>
                <a:lnTo>
                  <a:pt x="4193450" y="1835279"/>
                </a:lnTo>
                <a:lnTo>
                  <a:pt x="4187684" y="1876433"/>
                </a:lnTo>
                <a:lnTo>
                  <a:pt x="4180638" y="1917485"/>
                </a:lnTo>
                <a:lnTo>
                  <a:pt x="4172310" y="1958415"/>
                </a:lnTo>
                <a:lnTo>
                  <a:pt x="4162701" y="1999202"/>
                </a:lnTo>
                <a:lnTo>
                  <a:pt x="4151811" y="2039825"/>
                </a:lnTo>
                <a:lnTo>
                  <a:pt x="4139639" y="2080265"/>
                </a:lnTo>
                <a:lnTo>
                  <a:pt x="4126186" y="2120501"/>
                </a:lnTo>
                <a:lnTo>
                  <a:pt x="4111453" y="2160512"/>
                </a:lnTo>
                <a:lnTo>
                  <a:pt x="4095438" y="2200279"/>
                </a:lnTo>
                <a:lnTo>
                  <a:pt x="4078141" y="2239780"/>
                </a:lnTo>
                <a:lnTo>
                  <a:pt x="4059564" y="2278996"/>
                </a:lnTo>
                <a:lnTo>
                  <a:pt x="4039705" y="2317905"/>
                </a:lnTo>
                <a:lnTo>
                  <a:pt x="4018565" y="2356489"/>
                </a:lnTo>
                <a:lnTo>
                  <a:pt x="3996144" y="2394725"/>
                </a:lnTo>
                <a:lnTo>
                  <a:pt x="3972442" y="2432594"/>
                </a:lnTo>
                <a:lnTo>
                  <a:pt x="3947458" y="2470075"/>
                </a:lnTo>
                <a:lnTo>
                  <a:pt x="3921193" y="2507148"/>
                </a:lnTo>
                <a:lnTo>
                  <a:pt x="3893647" y="2543793"/>
                </a:lnTo>
                <a:lnTo>
                  <a:pt x="3864820" y="2579989"/>
                </a:lnTo>
                <a:lnTo>
                  <a:pt x="3834712" y="2615715"/>
                </a:lnTo>
                <a:lnTo>
                  <a:pt x="3803322" y="2650952"/>
                </a:lnTo>
                <a:lnTo>
                  <a:pt x="3770652" y="2685679"/>
                </a:lnTo>
                <a:lnTo>
                  <a:pt x="3736700" y="2719875"/>
                </a:lnTo>
                <a:lnTo>
                  <a:pt x="3701466" y="2753520"/>
                </a:lnTo>
                <a:lnTo>
                  <a:pt x="3664952" y="2786594"/>
                </a:lnTo>
                <a:lnTo>
                  <a:pt x="3627157" y="2819076"/>
                </a:lnTo>
                <a:lnTo>
                  <a:pt x="3588080" y="2850946"/>
                </a:lnTo>
                <a:lnTo>
                  <a:pt x="3550989" y="2879713"/>
                </a:lnTo>
                <a:lnTo>
                  <a:pt x="3513237" y="2907608"/>
                </a:lnTo>
                <a:lnTo>
                  <a:pt x="3474844" y="2934632"/>
                </a:lnTo>
                <a:lnTo>
                  <a:pt x="3435830" y="2960784"/>
                </a:lnTo>
                <a:lnTo>
                  <a:pt x="3396216" y="2986064"/>
                </a:lnTo>
                <a:lnTo>
                  <a:pt x="3356022" y="3010472"/>
                </a:lnTo>
                <a:lnTo>
                  <a:pt x="3315269" y="3034009"/>
                </a:lnTo>
                <a:lnTo>
                  <a:pt x="3273976" y="3056673"/>
                </a:lnTo>
                <a:lnTo>
                  <a:pt x="3232165" y="3078467"/>
                </a:lnTo>
                <a:lnTo>
                  <a:pt x="3189855" y="3099388"/>
                </a:lnTo>
                <a:lnTo>
                  <a:pt x="3147067" y="3119438"/>
                </a:lnTo>
                <a:lnTo>
                  <a:pt x="3103821" y="3138616"/>
                </a:lnTo>
                <a:lnTo>
                  <a:pt x="3060137" y="3156922"/>
                </a:lnTo>
                <a:lnTo>
                  <a:pt x="3016037" y="3174356"/>
                </a:lnTo>
                <a:lnTo>
                  <a:pt x="2971539" y="3190919"/>
                </a:lnTo>
                <a:lnTo>
                  <a:pt x="2926665" y="3206610"/>
                </a:lnTo>
                <a:lnTo>
                  <a:pt x="2881436" y="3221430"/>
                </a:lnTo>
                <a:lnTo>
                  <a:pt x="2835870" y="3235377"/>
                </a:lnTo>
                <a:lnTo>
                  <a:pt x="2789989" y="3248453"/>
                </a:lnTo>
                <a:lnTo>
                  <a:pt x="2743813" y="3260657"/>
                </a:lnTo>
                <a:lnTo>
                  <a:pt x="2697362" y="3271990"/>
                </a:lnTo>
                <a:lnTo>
                  <a:pt x="2650657" y="3282450"/>
                </a:lnTo>
                <a:lnTo>
                  <a:pt x="2603718" y="3292039"/>
                </a:lnTo>
                <a:lnTo>
                  <a:pt x="2556565" y="3300757"/>
                </a:lnTo>
                <a:lnTo>
                  <a:pt x="2509219" y="3308602"/>
                </a:lnTo>
                <a:lnTo>
                  <a:pt x="2461700" y="3315576"/>
                </a:lnTo>
                <a:lnTo>
                  <a:pt x="2414029" y="3321678"/>
                </a:lnTo>
                <a:lnTo>
                  <a:pt x="2366225" y="3326908"/>
                </a:lnTo>
                <a:lnTo>
                  <a:pt x="2318309" y="3331267"/>
                </a:lnTo>
                <a:lnTo>
                  <a:pt x="2270302" y="3334754"/>
                </a:lnTo>
                <a:lnTo>
                  <a:pt x="2222224" y="3337369"/>
                </a:lnTo>
                <a:lnTo>
                  <a:pt x="2174094" y="3339112"/>
                </a:lnTo>
                <a:lnTo>
                  <a:pt x="2125934" y="3339984"/>
                </a:lnTo>
                <a:lnTo>
                  <a:pt x="2077764" y="3339984"/>
                </a:lnTo>
                <a:lnTo>
                  <a:pt x="2029604" y="3339112"/>
                </a:lnTo>
                <a:lnTo>
                  <a:pt x="1981475" y="3337369"/>
                </a:lnTo>
                <a:lnTo>
                  <a:pt x="1933396" y="3334754"/>
                </a:lnTo>
                <a:lnTo>
                  <a:pt x="1885389" y="3331267"/>
                </a:lnTo>
                <a:lnTo>
                  <a:pt x="1837473" y="3326908"/>
                </a:lnTo>
                <a:lnTo>
                  <a:pt x="1789669" y="3321678"/>
                </a:lnTo>
                <a:lnTo>
                  <a:pt x="1741998" y="3315576"/>
                </a:lnTo>
                <a:lnTo>
                  <a:pt x="1694479" y="3308602"/>
                </a:lnTo>
                <a:lnTo>
                  <a:pt x="1647133" y="3300757"/>
                </a:lnTo>
                <a:lnTo>
                  <a:pt x="1599980" y="3292039"/>
                </a:lnTo>
                <a:lnTo>
                  <a:pt x="1553041" y="3282450"/>
                </a:lnTo>
                <a:lnTo>
                  <a:pt x="1506336" y="3271990"/>
                </a:lnTo>
                <a:lnTo>
                  <a:pt x="1459885" y="3260657"/>
                </a:lnTo>
                <a:lnTo>
                  <a:pt x="1413709" y="3248453"/>
                </a:lnTo>
                <a:lnTo>
                  <a:pt x="1367828" y="3235377"/>
                </a:lnTo>
                <a:lnTo>
                  <a:pt x="1322262" y="3221430"/>
                </a:lnTo>
                <a:lnTo>
                  <a:pt x="1277032" y="3206610"/>
                </a:lnTo>
                <a:lnTo>
                  <a:pt x="1232159" y="3190919"/>
                </a:lnTo>
                <a:lnTo>
                  <a:pt x="1187661" y="3174356"/>
                </a:lnTo>
                <a:lnTo>
                  <a:pt x="1143561" y="3156922"/>
                </a:lnTo>
                <a:lnTo>
                  <a:pt x="1099877" y="3138616"/>
                </a:lnTo>
                <a:lnTo>
                  <a:pt x="1056631" y="3119438"/>
                </a:lnTo>
                <a:lnTo>
                  <a:pt x="1013843" y="3099388"/>
                </a:lnTo>
                <a:lnTo>
                  <a:pt x="971533" y="3078467"/>
                </a:lnTo>
                <a:lnTo>
                  <a:pt x="929721" y="3056673"/>
                </a:lnTo>
                <a:lnTo>
                  <a:pt x="888428" y="3034009"/>
                </a:lnTo>
                <a:lnTo>
                  <a:pt x="847675" y="3010472"/>
                </a:lnTo>
                <a:lnTo>
                  <a:pt x="807481" y="2986064"/>
                </a:lnTo>
                <a:lnTo>
                  <a:pt x="767867" y="2960784"/>
                </a:lnTo>
                <a:lnTo>
                  <a:pt x="728853" y="2934632"/>
                </a:lnTo>
                <a:lnTo>
                  <a:pt x="690460" y="2907608"/>
                </a:lnTo>
                <a:lnTo>
                  <a:pt x="652708" y="2879713"/>
                </a:lnTo>
                <a:lnTo>
                  <a:pt x="615617" y="2850946"/>
                </a:lnTo>
                <a:lnTo>
                  <a:pt x="576540" y="2819076"/>
                </a:lnTo>
                <a:lnTo>
                  <a:pt x="538745" y="2786594"/>
                </a:lnTo>
                <a:lnTo>
                  <a:pt x="502230" y="2753520"/>
                </a:lnTo>
                <a:lnTo>
                  <a:pt x="466997" y="2719875"/>
                </a:lnTo>
                <a:lnTo>
                  <a:pt x="433046" y="2685679"/>
                </a:lnTo>
                <a:lnTo>
                  <a:pt x="400375" y="2650952"/>
                </a:lnTo>
                <a:lnTo>
                  <a:pt x="368986" y="2615715"/>
                </a:lnTo>
                <a:lnTo>
                  <a:pt x="338877" y="2579989"/>
                </a:lnTo>
                <a:lnTo>
                  <a:pt x="310050" y="2543793"/>
                </a:lnTo>
                <a:lnTo>
                  <a:pt x="282505" y="2507148"/>
                </a:lnTo>
                <a:lnTo>
                  <a:pt x="256240" y="2470075"/>
                </a:lnTo>
                <a:lnTo>
                  <a:pt x="231257" y="2432594"/>
                </a:lnTo>
                <a:lnTo>
                  <a:pt x="207554" y="2394725"/>
                </a:lnTo>
                <a:lnTo>
                  <a:pt x="185133" y="2356489"/>
                </a:lnTo>
                <a:lnTo>
                  <a:pt x="163994" y="2317905"/>
                </a:lnTo>
                <a:lnTo>
                  <a:pt x="144135" y="2278996"/>
                </a:lnTo>
                <a:lnTo>
                  <a:pt x="125557" y="2239780"/>
                </a:lnTo>
                <a:lnTo>
                  <a:pt x="108261" y="2200279"/>
                </a:lnTo>
                <a:lnTo>
                  <a:pt x="92246" y="2160512"/>
                </a:lnTo>
                <a:lnTo>
                  <a:pt x="77512" y="2120501"/>
                </a:lnTo>
                <a:lnTo>
                  <a:pt x="64060" y="2080265"/>
                </a:lnTo>
                <a:lnTo>
                  <a:pt x="51888" y="2039825"/>
                </a:lnTo>
                <a:lnTo>
                  <a:pt x="40998" y="1999202"/>
                </a:lnTo>
                <a:lnTo>
                  <a:pt x="31389" y="1958415"/>
                </a:lnTo>
                <a:lnTo>
                  <a:pt x="23061" y="1917485"/>
                </a:lnTo>
                <a:lnTo>
                  <a:pt x="16015" y="1876433"/>
                </a:lnTo>
                <a:lnTo>
                  <a:pt x="10249" y="1835279"/>
                </a:lnTo>
                <a:lnTo>
                  <a:pt x="5765" y="1794043"/>
                </a:lnTo>
                <a:lnTo>
                  <a:pt x="2562" y="1752747"/>
                </a:lnTo>
                <a:lnTo>
                  <a:pt x="640" y="1711409"/>
                </a:lnTo>
                <a:lnTo>
                  <a:pt x="0" y="1670051"/>
                </a:lnTo>
                <a:lnTo>
                  <a:pt x="640" y="1628692"/>
                </a:lnTo>
                <a:lnTo>
                  <a:pt x="2562" y="1587355"/>
                </a:lnTo>
                <a:lnTo>
                  <a:pt x="5765" y="1546058"/>
                </a:lnTo>
                <a:lnTo>
                  <a:pt x="10249" y="1504822"/>
                </a:lnTo>
                <a:lnTo>
                  <a:pt x="16015" y="1463668"/>
                </a:lnTo>
                <a:lnTo>
                  <a:pt x="23061" y="1422616"/>
                </a:lnTo>
                <a:lnTo>
                  <a:pt x="31389" y="1381686"/>
                </a:lnTo>
                <a:lnTo>
                  <a:pt x="40998" y="1340899"/>
                </a:lnTo>
                <a:lnTo>
                  <a:pt x="51888" y="1300275"/>
                </a:lnTo>
                <a:lnTo>
                  <a:pt x="64060" y="1259835"/>
                </a:lnTo>
                <a:lnTo>
                  <a:pt x="77512" y="1219599"/>
                </a:lnTo>
                <a:lnTo>
                  <a:pt x="92246" y="1179588"/>
                </a:lnTo>
                <a:lnTo>
                  <a:pt x="108261" y="1139821"/>
                </a:lnTo>
                <a:lnTo>
                  <a:pt x="125557" y="1100319"/>
                </a:lnTo>
                <a:lnTo>
                  <a:pt x="144135" y="1061103"/>
                </a:lnTo>
                <a:lnTo>
                  <a:pt x="163994" y="1022194"/>
                </a:lnTo>
                <a:lnTo>
                  <a:pt x="185133" y="983610"/>
                </a:lnTo>
                <a:lnTo>
                  <a:pt x="207554" y="945374"/>
                </a:lnTo>
                <a:lnTo>
                  <a:pt x="231257" y="907504"/>
                </a:lnTo>
                <a:lnTo>
                  <a:pt x="256240" y="870023"/>
                </a:lnTo>
                <a:lnTo>
                  <a:pt x="282505" y="832949"/>
                </a:lnTo>
                <a:lnTo>
                  <a:pt x="310050" y="796304"/>
                </a:lnTo>
                <a:lnTo>
                  <a:pt x="338877" y="760108"/>
                </a:lnTo>
                <a:lnTo>
                  <a:pt x="368986" y="724381"/>
                </a:lnTo>
                <a:lnTo>
                  <a:pt x="400375" y="689144"/>
                </a:lnTo>
                <a:lnTo>
                  <a:pt x="433046" y="654417"/>
                </a:lnTo>
                <a:lnTo>
                  <a:pt x="466997" y="620220"/>
                </a:lnTo>
                <a:lnTo>
                  <a:pt x="502230" y="586574"/>
                </a:lnTo>
                <a:lnTo>
                  <a:pt x="538745" y="553500"/>
                </a:lnTo>
                <a:lnTo>
                  <a:pt x="576540" y="521017"/>
                </a:lnTo>
                <a:lnTo>
                  <a:pt x="615617" y="489146"/>
                </a:lnTo>
                <a:lnTo>
                  <a:pt x="652708" y="460379"/>
                </a:lnTo>
                <a:lnTo>
                  <a:pt x="690460" y="432484"/>
                </a:lnTo>
                <a:lnTo>
                  <a:pt x="728853" y="405461"/>
                </a:lnTo>
                <a:lnTo>
                  <a:pt x="767867" y="379309"/>
                </a:lnTo>
                <a:lnTo>
                  <a:pt x="807481" y="354029"/>
                </a:lnTo>
                <a:lnTo>
                  <a:pt x="847675" y="329621"/>
                </a:lnTo>
                <a:lnTo>
                  <a:pt x="888428" y="306084"/>
                </a:lnTo>
                <a:lnTo>
                  <a:pt x="929721" y="283419"/>
                </a:lnTo>
                <a:lnTo>
                  <a:pt x="971533" y="261626"/>
                </a:lnTo>
                <a:lnTo>
                  <a:pt x="1013843" y="240705"/>
                </a:lnTo>
                <a:lnTo>
                  <a:pt x="1056631" y="220655"/>
                </a:lnTo>
                <a:lnTo>
                  <a:pt x="1099877" y="201477"/>
                </a:lnTo>
                <a:lnTo>
                  <a:pt x="1143561" y="183171"/>
                </a:lnTo>
                <a:lnTo>
                  <a:pt x="1187661" y="165736"/>
                </a:lnTo>
                <a:lnTo>
                  <a:pt x="1232159" y="149173"/>
                </a:lnTo>
                <a:lnTo>
                  <a:pt x="1277032" y="133482"/>
                </a:lnTo>
                <a:lnTo>
                  <a:pt x="1322262" y="118663"/>
                </a:lnTo>
                <a:lnTo>
                  <a:pt x="1367828" y="104715"/>
                </a:lnTo>
                <a:lnTo>
                  <a:pt x="1413709" y="91640"/>
                </a:lnTo>
                <a:lnTo>
                  <a:pt x="1459885" y="79435"/>
                </a:lnTo>
                <a:lnTo>
                  <a:pt x="1506336" y="68103"/>
                </a:lnTo>
                <a:lnTo>
                  <a:pt x="1553041" y="57642"/>
                </a:lnTo>
                <a:lnTo>
                  <a:pt x="1599980" y="48053"/>
                </a:lnTo>
                <a:lnTo>
                  <a:pt x="1647133" y="39336"/>
                </a:lnTo>
                <a:lnTo>
                  <a:pt x="1694479" y="31491"/>
                </a:lnTo>
                <a:lnTo>
                  <a:pt x="1741998" y="24517"/>
                </a:lnTo>
                <a:lnTo>
                  <a:pt x="1789669" y="18415"/>
                </a:lnTo>
                <a:lnTo>
                  <a:pt x="1837473" y="13184"/>
                </a:lnTo>
                <a:lnTo>
                  <a:pt x="1885389" y="8826"/>
                </a:lnTo>
                <a:lnTo>
                  <a:pt x="1933396" y="5339"/>
                </a:lnTo>
                <a:lnTo>
                  <a:pt x="1981475" y="2724"/>
                </a:lnTo>
                <a:lnTo>
                  <a:pt x="2029604" y="980"/>
                </a:lnTo>
                <a:lnTo>
                  <a:pt x="2077764" y="108"/>
                </a:lnTo>
                <a:lnTo>
                  <a:pt x="2125934" y="108"/>
                </a:lnTo>
                <a:lnTo>
                  <a:pt x="2174094" y="980"/>
                </a:lnTo>
                <a:lnTo>
                  <a:pt x="2222224" y="2724"/>
                </a:lnTo>
                <a:lnTo>
                  <a:pt x="2270302" y="5339"/>
                </a:lnTo>
                <a:lnTo>
                  <a:pt x="2318309" y="8826"/>
                </a:lnTo>
                <a:lnTo>
                  <a:pt x="2366225" y="13184"/>
                </a:lnTo>
                <a:lnTo>
                  <a:pt x="2414029" y="18415"/>
                </a:lnTo>
                <a:lnTo>
                  <a:pt x="2461700" y="24517"/>
                </a:lnTo>
                <a:lnTo>
                  <a:pt x="2509219" y="31491"/>
                </a:lnTo>
                <a:lnTo>
                  <a:pt x="2556565" y="39336"/>
                </a:lnTo>
                <a:lnTo>
                  <a:pt x="2603718" y="48053"/>
                </a:lnTo>
                <a:lnTo>
                  <a:pt x="2650657" y="57642"/>
                </a:lnTo>
                <a:lnTo>
                  <a:pt x="2697362" y="68103"/>
                </a:lnTo>
                <a:lnTo>
                  <a:pt x="2743813" y="79435"/>
                </a:lnTo>
                <a:lnTo>
                  <a:pt x="2789989" y="91640"/>
                </a:lnTo>
                <a:lnTo>
                  <a:pt x="2835870" y="104715"/>
                </a:lnTo>
                <a:lnTo>
                  <a:pt x="2881436" y="118663"/>
                </a:lnTo>
                <a:lnTo>
                  <a:pt x="2926665" y="133482"/>
                </a:lnTo>
                <a:lnTo>
                  <a:pt x="2971539" y="149173"/>
                </a:lnTo>
                <a:lnTo>
                  <a:pt x="3016037" y="165736"/>
                </a:lnTo>
                <a:lnTo>
                  <a:pt x="3060137" y="183171"/>
                </a:lnTo>
                <a:lnTo>
                  <a:pt x="3103821" y="201477"/>
                </a:lnTo>
                <a:lnTo>
                  <a:pt x="3147067" y="220655"/>
                </a:lnTo>
                <a:lnTo>
                  <a:pt x="3189855" y="240705"/>
                </a:lnTo>
                <a:lnTo>
                  <a:pt x="3232165" y="261626"/>
                </a:lnTo>
                <a:lnTo>
                  <a:pt x="3273976" y="283419"/>
                </a:lnTo>
                <a:lnTo>
                  <a:pt x="3315269" y="306084"/>
                </a:lnTo>
                <a:lnTo>
                  <a:pt x="3356022" y="329621"/>
                </a:lnTo>
                <a:lnTo>
                  <a:pt x="3396216" y="354029"/>
                </a:lnTo>
                <a:lnTo>
                  <a:pt x="3435830" y="379309"/>
                </a:lnTo>
                <a:lnTo>
                  <a:pt x="3474844" y="405461"/>
                </a:lnTo>
                <a:lnTo>
                  <a:pt x="3513237" y="432484"/>
                </a:lnTo>
                <a:lnTo>
                  <a:pt x="3550989" y="460379"/>
                </a:lnTo>
                <a:lnTo>
                  <a:pt x="3588080" y="4891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8994" y="5310594"/>
            <a:ext cx="2285999" cy="218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7000" y="5308603"/>
            <a:ext cx="2146300" cy="2044700"/>
          </a:xfrm>
          <a:custGeom>
            <a:avLst/>
            <a:gdLst/>
            <a:ahLst/>
            <a:cxnLst/>
            <a:rect l="l" t="t" r="r" b="b"/>
            <a:pathLst>
              <a:path w="2146300" h="2044700">
                <a:moveTo>
                  <a:pt x="1073151" y="0"/>
                </a:moveTo>
                <a:lnTo>
                  <a:pt x="1027389" y="924"/>
                </a:lnTo>
                <a:lnTo>
                  <a:pt x="981693" y="3696"/>
                </a:lnTo>
                <a:lnTo>
                  <a:pt x="936131" y="8317"/>
                </a:lnTo>
                <a:lnTo>
                  <a:pt x="890771" y="14787"/>
                </a:lnTo>
                <a:lnTo>
                  <a:pt x="845678" y="23104"/>
                </a:lnTo>
                <a:lnTo>
                  <a:pt x="800920" y="33270"/>
                </a:lnTo>
                <a:lnTo>
                  <a:pt x="756564" y="45285"/>
                </a:lnTo>
                <a:lnTo>
                  <a:pt x="712677" y="59148"/>
                </a:lnTo>
                <a:lnTo>
                  <a:pt x="669326" y="74859"/>
                </a:lnTo>
                <a:lnTo>
                  <a:pt x="626577" y="92418"/>
                </a:lnTo>
                <a:lnTo>
                  <a:pt x="584498" y="111826"/>
                </a:lnTo>
                <a:lnTo>
                  <a:pt x="543156" y="133083"/>
                </a:lnTo>
                <a:lnTo>
                  <a:pt x="502618" y="156188"/>
                </a:lnTo>
                <a:lnTo>
                  <a:pt x="462950" y="181141"/>
                </a:lnTo>
                <a:lnTo>
                  <a:pt x="424220" y="207942"/>
                </a:lnTo>
                <a:lnTo>
                  <a:pt x="386494" y="236592"/>
                </a:lnTo>
                <a:lnTo>
                  <a:pt x="349840" y="267090"/>
                </a:lnTo>
                <a:lnTo>
                  <a:pt x="314325" y="299437"/>
                </a:lnTo>
                <a:lnTo>
                  <a:pt x="280370" y="333271"/>
                </a:lnTo>
                <a:lnTo>
                  <a:pt x="248355" y="368190"/>
                </a:lnTo>
                <a:lnTo>
                  <a:pt x="218281" y="404130"/>
                </a:lnTo>
                <a:lnTo>
                  <a:pt x="190147" y="441027"/>
                </a:lnTo>
                <a:lnTo>
                  <a:pt x="163953" y="478818"/>
                </a:lnTo>
                <a:lnTo>
                  <a:pt x="139700" y="517437"/>
                </a:lnTo>
                <a:lnTo>
                  <a:pt x="117386" y="556823"/>
                </a:lnTo>
                <a:lnTo>
                  <a:pt x="97013" y="596910"/>
                </a:lnTo>
                <a:lnTo>
                  <a:pt x="78581" y="637635"/>
                </a:lnTo>
                <a:lnTo>
                  <a:pt x="62088" y="678935"/>
                </a:lnTo>
                <a:lnTo>
                  <a:pt x="47536" y="720745"/>
                </a:lnTo>
                <a:lnTo>
                  <a:pt x="34925" y="763001"/>
                </a:lnTo>
                <a:lnTo>
                  <a:pt x="24253" y="805640"/>
                </a:lnTo>
                <a:lnTo>
                  <a:pt x="15522" y="848599"/>
                </a:lnTo>
                <a:lnTo>
                  <a:pt x="8731" y="891812"/>
                </a:lnTo>
                <a:lnTo>
                  <a:pt x="3880" y="935217"/>
                </a:lnTo>
                <a:lnTo>
                  <a:pt x="970" y="978750"/>
                </a:lnTo>
                <a:lnTo>
                  <a:pt x="0" y="1022346"/>
                </a:lnTo>
                <a:lnTo>
                  <a:pt x="970" y="1065943"/>
                </a:lnTo>
                <a:lnTo>
                  <a:pt x="3880" y="1109475"/>
                </a:lnTo>
                <a:lnTo>
                  <a:pt x="8731" y="1152880"/>
                </a:lnTo>
                <a:lnTo>
                  <a:pt x="15522" y="1196094"/>
                </a:lnTo>
                <a:lnTo>
                  <a:pt x="24253" y="1239052"/>
                </a:lnTo>
                <a:lnTo>
                  <a:pt x="34925" y="1281692"/>
                </a:lnTo>
                <a:lnTo>
                  <a:pt x="47536" y="1323948"/>
                </a:lnTo>
                <a:lnTo>
                  <a:pt x="62088" y="1365758"/>
                </a:lnTo>
                <a:lnTo>
                  <a:pt x="78581" y="1407058"/>
                </a:lnTo>
                <a:lnTo>
                  <a:pt x="97013" y="1447783"/>
                </a:lnTo>
                <a:lnTo>
                  <a:pt x="117386" y="1487870"/>
                </a:lnTo>
                <a:lnTo>
                  <a:pt x="139700" y="1527255"/>
                </a:lnTo>
                <a:lnTo>
                  <a:pt x="163953" y="1565875"/>
                </a:lnTo>
                <a:lnTo>
                  <a:pt x="190147" y="1603665"/>
                </a:lnTo>
                <a:lnTo>
                  <a:pt x="218281" y="1640562"/>
                </a:lnTo>
                <a:lnTo>
                  <a:pt x="248355" y="1676502"/>
                </a:lnTo>
                <a:lnTo>
                  <a:pt x="280370" y="1711421"/>
                </a:lnTo>
                <a:lnTo>
                  <a:pt x="314325" y="1745256"/>
                </a:lnTo>
                <a:lnTo>
                  <a:pt x="349840" y="1777602"/>
                </a:lnTo>
                <a:lnTo>
                  <a:pt x="386494" y="1808101"/>
                </a:lnTo>
                <a:lnTo>
                  <a:pt x="424220" y="1836750"/>
                </a:lnTo>
                <a:lnTo>
                  <a:pt x="462950" y="1863552"/>
                </a:lnTo>
                <a:lnTo>
                  <a:pt x="502618" y="1888505"/>
                </a:lnTo>
                <a:lnTo>
                  <a:pt x="543156" y="1911610"/>
                </a:lnTo>
                <a:lnTo>
                  <a:pt x="584498" y="1932866"/>
                </a:lnTo>
                <a:lnTo>
                  <a:pt x="626577" y="1952274"/>
                </a:lnTo>
                <a:lnTo>
                  <a:pt x="669326" y="1969834"/>
                </a:lnTo>
                <a:lnTo>
                  <a:pt x="712677" y="1985545"/>
                </a:lnTo>
                <a:lnTo>
                  <a:pt x="756564" y="1999408"/>
                </a:lnTo>
                <a:lnTo>
                  <a:pt x="800920" y="2011422"/>
                </a:lnTo>
                <a:lnTo>
                  <a:pt x="845678" y="2021588"/>
                </a:lnTo>
                <a:lnTo>
                  <a:pt x="890771" y="2029906"/>
                </a:lnTo>
                <a:lnTo>
                  <a:pt x="936131" y="2036375"/>
                </a:lnTo>
                <a:lnTo>
                  <a:pt x="981693" y="2040996"/>
                </a:lnTo>
                <a:lnTo>
                  <a:pt x="1027389" y="2043769"/>
                </a:lnTo>
                <a:lnTo>
                  <a:pt x="1073151" y="2044693"/>
                </a:lnTo>
                <a:lnTo>
                  <a:pt x="1118914" y="2043769"/>
                </a:lnTo>
                <a:lnTo>
                  <a:pt x="1164609" y="2040996"/>
                </a:lnTo>
                <a:lnTo>
                  <a:pt x="1210171" y="2036375"/>
                </a:lnTo>
                <a:lnTo>
                  <a:pt x="1255532" y="2029906"/>
                </a:lnTo>
                <a:lnTo>
                  <a:pt x="1300625" y="2021588"/>
                </a:lnTo>
                <a:lnTo>
                  <a:pt x="1345383" y="2011422"/>
                </a:lnTo>
                <a:lnTo>
                  <a:pt x="1389739" y="1999408"/>
                </a:lnTo>
                <a:lnTo>
                  <a:pt x="1433627" y="1985545"/>
                </a:lnTo>
                <a:lnTo>
                  <a:pt x="1476979" y="1969834"/>
                </a:lnTo>
                <a:lnTo>
                  <a:pt x="1519728" y="1952274"/>
                </a:lnTo>
                <a:lnTo>
                  <a:pt x="1561807" y="1932866"/>
                </a:lnTo>
                <a:lnTo>
                  <a:pt x="1603150" y="1911610"/>
                </a:lnTo>
                <a:lnTo>
                  <a:pt x="1643689" y="1888505"/>
                </a:lnTo>
                <a:lnTo>
                  <a:pt x="1683358" y="1863552"/>
                </a:lnTo>
                <a:lnTo>
                  <a:pt x="1722089" y="1836750"/>
                </a:lnTo>
                <a:lnTo>
                  <a:pt x="1759816" y="1808101"/>
                </a:lnTo>
                <a:lnTo>
                  <a:pt x="1796471" y="1777602"/>
                </a:lnTo>
                <a:lnTo>
                  <a:pt x="1831987" y="1745256"/>
                </a:lnTo>
                <a:lnTo>
                  <a:pt x="1865941" y="1711421"/>
                </a:lnTo>
                <a:lnTo>
                  <a:pt x="1897955" y="1676502"/>
                </a:lnTo>
                <a:lnTo>
                  <a:pt x="1928028" y="1640562"/>
                </a:lnTo>
                <a:lnTo>
                  <a:pt x="1956161" y="1603665"/>
                </a:lnTo>
                <a:lnTo>
                  <a:pt x="1982354" y="1565875"/>
                </a:lnTo>
                <a:lnTo>
                  <a:pt x="2006607" y="1527255"/>
                </a:lnTo>
                <a:lnTo>
                  <a:pt x="2028919" y="1487870"/>
                </a:lnTo>
                <a:lnTo>
                  <a:pt x="2049292" y="1447783"/>
                </a:lnTo>
                <a:lnTo>
                  <a:pt x="2067724" y="1407058"/>
                </a:lnTo>
                <a:lnTo>
                  <a:pt x="2084216" y="1365758"/>
                </a:lnTo>
                <a:lnTo>
                  <a:pt x="2098767" y="1323948"/>
                </a:lnTo>
                <a:lnTo>
                  <a:pt x="2111379" y="1281692"/>
                </a:lnTo>
                <a:lnTo>
                  <a:pt x="2122050" y="1239052"/>
                </a:lnTo>
                <a:lnTo>
                  <a:pt x="2130781" y="1196094"/>
                </a:lnTo>
                <a:lnTo>
                  <a:pt x="2137572" y="1152880"/>
                </a:lnTo>
                <a:lnTo>
                  <a:pt x="2142422" y="1109475"/>
                </a:lnTo>
                <a:lnTo>
                  <a:pt x="2145333" y="1065943"/>
                </a:lnTo>
                <a:lnTo>
                  <a:pt x="2146303" y="1022346"/>
                </a:lnTo>
                <a:lnTo>
                  <a:pt x="2145333" y="978750"/>
                </a:lnTo>
                <a:lnTo>
                  <a:pt x="2142422" y="935217"/>
                </a:lnTo>
                <a:lnTo>
                  <a:pt x="2137572" y="891812"/>
                </a:lnTo>
                <a:lnTo>
                  <a:pt x="2130781" y="848599"/>
                </a:lnTo>
                <a:lnTo>
                  <a:pt x="2122050" y="805640"/>
                </a:lnTo>
                <a:lnTo>
                  <a:pt x="2111379" y="763001"/>
                </a:lnTo>
                <a:lnTo>
                  <a:pt x="2098767" y="720745"/>
                </a:lnTo>
                <a:lnTo>
                  <a:pt x="2084216" y="678935"/>
                </a:lnTo>
                <a:lnTo>
                  <a:pt x="2067724" y="637635"/>
                </a:lnTo>
                <a:lnTo>
                  <a:pt x="2049292" y="596910"/>
                </a:lnTo>
                <a:lnTo>
                  <a:pt x="2028919" y="556823"/>
                </a:lnTo>
                <a:lnTo>
                  <a:pt x="2006607" y="517437"/>
                </a:lnTo>
                <a:lnTo>
                  <a:pt x="1982354" y="478818"/>
                </a:lnTo>
                <a:lnTo>
                  <a:pt x="1956161" y="441027"/>
                </a:lnTo>
                <a:lnTo>
                  <a:pt x="1928028" y="404130"/>
                </a:lnTo>
                <a:lnTo>
                  <a:pt x="1897955" y="368190"/>
                </a:lnTo>
                <a:lnTo>
                  <a:pt x="1865941" y="333271"/>
                </a:lnTo>
                <a:lnTo>
                  <a:pt x="1831987" y="299437"/>
                </a:lnTo>
                <a:lnTo>
                  <a:pt x="1796471" y="267090"/>
                </a:lnTo>
                <a:lnTo>
                  <a:pt x="1759816" y="236592"/>
                </a:lnTo>
                <a:lnTo>
                  <a:pt x="1722089" y="207942"/>
                </a:lnTo>
                <a:lnTo>
                  <a:pt x="1683358" y="181141"/>
                </a:lnTo>
                <a:lnTo>
                  <a:pt x="1643689" y="156188"/>
                </a:lnTo>
                <a:lnTo>
                  <a:pt x="1603150" y="133083"/>
                </a:lnTo>
                <a:lnTo>
                  <a:pt x="1561807" y="111826"/>
                </a:lnTo>
                <a:lnTo>
                  <a:pt x="1519728" y="92418"/>
                </a:lnTo>
                <a:lnTo>
                  <a:pt x="1476979" y="74859"/>
                </a:lnTo>
                <a:lnTo>
                  <a:pt x="1433627" y="59148"/>
                </a:lnTo>
                <a:lnTo>
                  <a:pt x="1389739" y="45285"/>
                </a:lnTo>
                <a:lnTo>
                  <a:pt x="1345383" y="33270"/>
                </a:lnTo>
                <a:lnTo>
                  <a:pt x="1300625" y="23104"/>
                </a:lnTo>
                <a:lnTo>
                  <a:pt x="1255532" y="14787"/>
                </a:lnTo>
                <a:lnTo>
                  <a:pt x="1210171" y="8317"/>
                </a:lnTo>
                <a:lnTo>
                  <a:pt x="1164609" y="3696"/>
                </a:lnTo>
                <a:lnTo>
                  <a:pt x="1118914" y="924"/>
                </a:lnTo>
                <a:lnTo>
                  <a:pt x="1073151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7000" y="5308600"/>
            <a:ext cx="2146300" cy="2044700"/>
          </a:xfrm>
          <a:custGeom>
            <a:avLst/>
            <a:gdLst/>
            <a:ahLst/>
            <a:cxnLst/>
            <a:rect l="l" t="t" r="r" b="b"/>
            <a:pathLst>
              <a:path w="2146300" h="2044700">
                <a:moveTo>
                  <a:pt x="1831975" y="299439"/>
                </a:moveTo>
                <a:lnTo>
                  <a:pt x="1865929" y="333273"/>
                </a:lnTo>
                <a:lnTo>
                  <a:pt x="1897944" y="368193"/>
                </a:lnTo>
                <a:lnTo>
                  <a:pt x="1928018" y="404133"/>
                </a:lnTo>
                <a:lnTo>
                  <a:pt x="1956152" y="441030"/>
                </a:lnTo>
                <a:lnTo>
                  <a:pt x="1982346" y="478820"/>
                </a:lnTo>
                <a:lnTo>
                  <a:pt x="2006600" y="517440"/>
                </a:lnTo>
                <a:lnTo>
                  <a:pt x="2028913" y="556826"/>
                </a:lnTo>
                <a:lnTo>
                  <a:pt x="2049286" y="596913"/>
                </a:lnTo>
                <a:lnTo>
                  <a:pt x="2067718" y="637638"/>
                </a:lnTo>
                <a:lnTo>
                  <a:pt x="2084211" y="678938"/>
                </a:lnTo>
                <a:lnTo>
                  <a:pt x="2098763" y="720748"/>
                </a:lnTo>
                <a:lnTo>
                  <a:pt x="2111375" y="763004"/>
                </a:lnTo>
                <a:lnTo>
                  <a:pt x="2122046" y="805644"/>
                </a:lnTo>
                <a:lnTo>
                  <a:pt x="2130777" y="848602"/>
                </a:lnTo>
                <a:lnTo>
                  <a:pt x="2137568" y="891816"/>
                </a:lnTo>
                <a:lnTo>
                  <a:pt x="2142419" y="935221"/>
                </a:lnTo>
                <a:lnTo>
                  <a:pt x="2145329" y="978753"/>
                </a:lnTo>
                <a:lnTo>
                  <a:pt x="2146300" y="1022350"/>
                </a:lnTo>
                <a:lnTo>
                  <a:pt x="2145329" y="1065946"/>
                </a:lnTo>
                <a:lnTo>
                  <a:pt x="2142419" y="1109479"/>
                </a:lnTo>
                <a:lnTo>
                  <a:pt x="2137568" y="1152884"/>
                </a:lnTo>
                <a:lnTo>
                  <a:pt x="2130777" y="1196097"/>
                </a:lnTo>
                <a:lnTo>
                  <a:pt x="2122046" y="1239056"/>
                </a:lnTo>
                <a:lnTo>
                  <a:pt x="2111375" y="1281695"/>
                </a:lnTo>
                <a:lnTo>
                  <a:pt x="2098763" y="1323952"/>
                </a:lnTo>
                <a:lnTo>
                  <a:pt x="2084211" y="1365761"/>
                </a:lnTo>
                <a:lnTo>
                  <a:pt x="2067718" y="1407061"/>
                </a:lnTo>
                <a:lnTo>
                  <a:pt x="2049286" y="1447786"/>
                </a:lnTo>
                <a:lnTo>
                  <a:pt x="2028913" y="1487873"/>
                </a:lnTo>
                <a:lnTo>
                  <a:pt x="2006600" y="1527259"/>
                </a:lnTo>
                <a:lnTo>
                  <a:pt x="1982346" y="1565878"/>
                </a:lnTo>
                <a:lnTo>
                  <a:pt x="1956152" y="1603668"/>
                </a:lnTo>
                <a:lnTo>
                  <a:pt x="1928018" y="1640565"/>
                </a:lnTo>
                <a:lnTo>
                  <a:pt x="1897944" y="1676505"/>
                </a:lnTo>
                <a:lnTo>
                  <a:pt x="1865929" y="1711424"/>
                </a:lnTo>
                <a:lnTo>
                  <a:pt x="1831975" y="1745259"/>
                </a:lnTo>
                <a:lnTo>
                  <a:pt x="1796459" y="1777606"/>
                </a:lnTo>
                <a:lnTo>
                  <a:pt x="1759805" y="1808104"/>
                </a:lnTo>
                <a:lnTo>
                  <a:pt x="1722079" y="1836754"/>
                </a:lnTo>
                <a:lnTo>
                  <a:pt x="1683349" y="1863555"/>
                </a:lnTo>
                <a:lnTo>
                  <a:pt x="1643681" y="1888508"/>
                </a:lnTo>
                <a:lnTo>
                  <a:pt x="1603143" y="1911613"/>
                </a:lnTo>
                <a:lnTo>
                  <a:pt x="1561800" y="1932869"/>
                </a:lnTo>
                <a:lnTo>
                  <a:pt x="1519722" y="1952277"/>
                </a:lnTo>
                <a:lnTo>
                  <a:pt x="1476973" y="1969837"/>
                </a:lnTo>
                <a:lnTo>
                  <a:pt x="1433622" y="1985548"/>
                </a:lnTo>
                <a:lnTo>
                  <a:pt x="1389734" y="1999411"/>
                </a:lnTo>
                <a:lnTo>
                  <a:pt x="1345378" y="2011426"/>
                </a:lnTo>
                <a:lnTo>
                  <a:pt x="1300621" y="2021592"/>
                </a:lnTo>
                <a:lnTo>
                  <a:pt x="1255528" y="2029909"/>
                </a:lnTo>
                <a:lnTo>
                  <a:pt x="1210167" y="2036379"/>
                </a:lnTo>
                <a:lnTo>
                  <a:pt x="1164606" y="2041000"/>
                </a:lnTo>
                <a:lnTo>
                  <a:pt x="1118910" y="2043772"/>
                </a:lnTo>
                <a:lnTo>
                  <a:pt x="1073148" y="2044696"/>
                </a:lnTo>
                <a:lnTo>
                  <a:pt x="1027385" y="2043772"/>
                </a:lnTo>
                <a:lnTo>
                  <a:pt x="981690" y="2041000"/>
                </a:lnTo>
                <a:lnTo>
                  <a:pt x="936128" y="2036379"/>
                </a:lnTo>
                <a:lnTo>
                  <a:pt x="890768" y="2029909"/>
                </a:lnTo>
                <a:lnTo>
                  <a:pt x="845675" y="2021592"/>
                </a:lnTo>
                <a:lnTo>
                  <a:pt x="800917" y="2011426"/>
                </a:lnTo>
                <a:lnTo>
                  <a:pt x="756561" y="1999411"/>
                </a:lnTo>
                <a:lnTo>
                  <a:pt x="712673" y="1985548"/>
                </a:lnTo>
                <a:lnTo>
                  <a:pt x="669322" y="1969837"/>
                </a:lnTo>
                <a:lnTo>
                  <a:pt x="626573" y="1952277"/>
                </a:lnTo>
                <a:lnTo>
                  <a:pt x="584494" y="1932869"/>
                </a:lnTo>
                <a:lnTo>
                  <a:pt x="543152" y="1911613"/>
                </a:lnTo>
                <a:lnTo>
                  <a:pt x="502613" y="1888508"/>
                </a:lnTo>
                <a:lnTo>
                  <a:pt x="462945" y="1863555"/>
                </a:lnTo>
                <a:lnTo>
                  <a:pt x="424214" y="1836754"/>
                </a:lnTo>
                <a:lnTo>
                  <a:pt x="386488" y="1808104"/>
                </a:lnTo>
                <a:lnTo>
                  <a:pt x="349834" y="1777606"/>
                </a:lnTo>
                <a:lnTo>
                  <a:pt x="314318" y="1745259"/>
                </a:lnTo>
                <a:lnTo>
                  <a:pt x="280364" y="1711424"/>
                </a:lnTo>
                <a:lnTo>
                  <a:pt x="248350" y="1676505"/>
                </a:lnTo>
                <a:lnTo>
                  <a:pt x="218276" y="1640565"/>
                </a:lnTo>
                <a:lnTo>
                  <a:pt x="190143" y="1603668"/>
                </a:lnTo>
                <a:lnTo>
                  <a:pt x="163950" y="1565878"/>
                </a:lnTo>
                <a:lnTo>
                  <a:pt x="139697" y="1527259"/>
                </a:lnTo>
                <a:lnTo>
                  <a:pt x="117384" y="1487873"/>
                </a:lnTo>
                <a:lnTo>
                  <a:pt x="97012" y="1447786"/>
                </a:lnTo>
                <a:lnTo>
                  <a:pt x="78579" y="1407061"/>
                </a:lnTo>
                <a:lnTo>
                  <a:pt x="62087" y="1365761"/>
                </a:lnTo>
                <a:lnTo>
                  <a:pt x="47535" y="1323952"/>
                </a:lnTo>
                <a:lnTo>
                  <a:pt x="34924" y="1281695"/>
                </a:lnTo>
                <a:lnTo>
                  <a:pt x="24253" y="1239056"/>
                </a:lnTo>
                <a:lnTo>
                  <a:pt x="15522" y="1196097"/>
                </a:lnTo>
                <a:lnTo>
                  <a:pt x="8731" y="1152884"/>
                </a:lnTo>
                <a:lnTo>
                  <a:pt x="3880" y="1109479"/>
                </a:lnTo>
                <a:lnTo>
                  <a:pt x="970" y="1065946"/>
                </a:lnTo>
                <a:lnTo>
                  <a:pt x="0" y="1022350"/>
                </a:lnTo>
                <a:lnTo>
                  <a:pt x="970" y="978753"/>
                </a:lnTo>
                <a:lnTo>
                  <a:pt x="3880" y="935221"/>
                </a:lnTo>
                <a:lnTo>
                  <a:pt x="8731" y="891816"/>
                </a:lnTo>
                <a:lnTo>
                  <a:pt x="15522" y="848602"/>
                </a:lnTo>
                <a:lnTo>
                  <a:pt x="24253" y="805644"/>
                </a:lnTo>
                <a:lnTo>
                  <a:pt x="34924" y="763004"/>
                </a:lnTo>
                <a:lnTo>
                  <a:pt x="47535" y="720748"/>
                </a:lnTo>
                <a:lnTo>
                  <a:pt x="62087" y="678938"/>
                </a:lnTo>
                <a:lnTo>
                  <a:pt x="78579" y="637638"/>
                </a:lnTo>
                <a:lnTo>
                  <a:pt x="97012" y="596913"/>
                </a:lnTo>
                <a:lnTo>
                  <a:pt x="117384" y="556826"/>
                </a:lnTo>
                <a:lnTo>
                  <a:pt x="139697" y="517440"/>
                </a:lnTo>
                <a:lnTo>
                  <a:pt x="163950" y="478820"/>
                </a:lnTo>
                <a:lnTo>
                  <a:pt x="190143" y="441030"/>
                </a:lnTo>
                <a:lnTo>
                  <a:pt x="218276" y="404133"/>
                </a:lnTo>
                <a:lnTo>
                  <a:pt x="248350" y="368193"/>
                </a:lnTo>
                <a:lnTo>
                  <a:pt x="280364" y="333273"/>
                </a:lnTo>
                <a:lnTo>
                  <a:pt x="314318" y="299439"/>
                </a:lnTo>
                <a:lnTo>
                  <a:pt x="349834" y="267092"/>
                </a:lnTo>
                <a:lnTo>
                  <a:pt x="386488" y="236594"/>
                </a:lnTo>
                <a:lnTo>
                  <a:pt x="424214" y="207943"/>
                </a:lnTo>
                <a:lnTo>
                  <a:pt x="462945" y="181142"/>
                </a:lnTo>
                <a:lnTo>
                  <a:pt x="502613" y="156189"/>
                </a:lnTo>
                <a:lnTo>
                  <a:pt x="543152" y="133084"/>
                </a:lnTo>
                <a:lnTo>
                  <a:pt x="584494" y="111827"/>
                </a:lnTo>
                <a:lnTo>
                  <a:pt x="626573" y="92419"/>
                </a:lnTo>
                <a:lnTo>
                  <a:pt x="669322" y="74859"/>
                </a:lnTo>
                <a:lnTo>
                  <a:pt x="712673" y="59148"/>
                </a:lnTo>
                <a:lnTo>
                  <a:pt x="756561" y="45285"/>
                </a:lnTo>
                <a:lnTo>
                  <a:pt x="800917" y="33271"/>
                </a:lnTo>
                <a:lnTo>
                  <a:pt x="845675" y="23104"/>
                </a:lnTo>
                <a:lnTo>
                  <a:pt x="890768" y="14787"/>
                </a:lnTo>
                <a:lnTo>
                  <a:pt x="936128" y="8317"/>
                </a:lnTo>
                <a:lnTo>
                  <a:pt x="981690" y="3696"/>
                </a:lnTo>
                <a:lnTo>
                  <a:pt x="1027385" y="924"/>
                </a:lnTo>
                <a:lnTo>
                  <a:pt x="1073148" y="0"/>
                </a:lnTo>
                <a:lnTo>
                  <a:pt x="1118910" y="924"/>
                </a:lnTo>
                <a:lnTo>
                  <a:pt x="1164606" y="3696"/>
                </a:lnTo>
                <a:lnTo>
                  <a:pt x="1210167" y="8317"/>
                </a:lnTo>
                <a:lnTo>
                  <a:pt x="1255528" y="14787"/>
                </a:lnTo>
                <a:lnTo>
                  <a:pt x="1300621" y="23104"/>
                </a:lnTo>
                <a:lnTo>
                  <a:pt x="1345378" y="33271"/>
                </a:lnTo>
                <a:lnTo>
                  <a:pt x="1389734" y="45285"/>
                </a:lnTo>
                <a:lnTo>
                  <a:pt x="1433622" y="59148"/>
                </a:lnTo>
                <a:lnTo>
                  <a:pt x="1476973" y="74859"/>
                </a:lnTo>
                <a:lnTo>
                  <a:pt x="1519722" y="92419"/>
                </a:lnTo>
                <a:lnTo>
                  <a:pt x="1561800" y="111827"/>
                </a:lnTo>
                <a:lnTo>
                  <a:pt x="1603143" y="133084"/>
                </a:lnTo>
                <a:lnTo>
                  <a:pt x="1643681" y="156189"/>
                </a:lnTo>
                <a:lnTo>
                  <a:pt x="1683349" y="181142"/>
                </a:lnTo>
                <a:lnTo>
                  <a:pt x="1722079" y="207943"/>
                </a:lnTo>
                <a:lnTo>
                  <a:pt x="1759805" y="236594"/>
                </a:lnTo>
                <a:lnTo>
                  <a:pt x="1796459" y="267092"/>
                </a:lnTo>
                <a:lnTo>
                  <a:pt x="1831975" y="29943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6700" y="6019800"/>
            <a:ext cx="2143125" cy="1986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3800" dirty="0">
                <a:latin typeface="Times New Roman"/>
                <a:cs typeface="Times New Roman"/>
              </a:rPr>
              <a:t>Data</a:t>
            </a: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800" spc="-5" dirty="0">
                <a:latin typeface="Times New Roman"/>
                <a:cs typeface="Times New Roman"/>
              </a:rPr>
              <a:t>Operations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996054">
              <a:lnSpc>
                <a:spcPct val="100000"/>
              </a:lnSpc>
            </a:pP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0" y="23140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  <a:endParaRPr sz="36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5245100"/>
            <a:ext cx="4415790" cy="1894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658620" algn="l"/>
                <a:tab pos="3853179" algn="l"/>
              </a:tabLst>
            </a:pPr>
            <a:r>
              <a:rPr sz="3600" spc="-5" dirty="0">
                <a:latin typeface="Courier New"/>
                <a:cs typeface="Courier New"/>
              </a:rPr>
              <a:t>a.</a:t>
            </a:r>
            <a:r>
              <a:rPr sz="3600" dirty="0">
                <a:latin typeface="Courier New"/>
                <a:cs typeface="Courier New"/>
              </a:rPr>
              <a:t>x =	</a:t>
            </a:r>
            <a:r>
              <a:rPr sz="3600" spc="-5" dirty="0">
                <a:latin typeface="Courier New"/>
                <a:cs typeface="Courier New"/>
              </a:rPr>
              <a:t>1;a.</a:t>
            </a:r>
            <a:r>
              <a:rPr sz="3600" dirty="0">
                <a:latin typeface="Courier New"/>
                <a:cs typeface="Courier New"/>
              </a:rPr>
              <a:t>y =	2;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print(const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017" y="6578600"/>
            <a:ext cx="276923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Point*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p){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262" y="7188200"/>
            <a:ext cx="27686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printf(“%d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286" y="7188200"/>
            <a:ext cx="469011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%d\n”,p-&gt;x,p-&gt;y);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797800"/>
            <a:ext cx="30035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508000"/>
            <a:ext cx="891540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7395" algn="l"/>
              </a:tabLst>
            </a:pP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Object	</a:t>
            </a:r>
            <a:r>
              <a:rPr sz="8400" dirty="0">
                <a:solidFill>
                  <a:srgbClr val="000000"/>
                </a:solidFill>
                <a:latin typeface="Gill Sans MT"/>
                <a:cs typeface="Gill Sans MT"/>
              </a:rPr>
              <a:t>vs.</a:t>
            </a:r>
            <a:r>
              <a:rPr sz="8400" spc="-92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Class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3873500"/>
            <a:ext cx="6413500" cy="4683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buSzPct val="171052"/>
              <a:buChar char="•"/>
              <a:tabLst>
                <a:tab pos="419100" algn="l"/>
                <a:tab pos="2219960" algn="l"/>
              </a:tabLst>
            </a:pPr>
            <a:r>
              <a:rPr sz="3800" spc="-5" dirty="0">
                <a:latin typeface="Gill Sans MT"/>
                <a:cs typeface="Gill Sans MT"/>
              </a:rPr>
              <a:t>Objects	(cat)</a:t>
            </a:r>
            <a:endParaRPr sz="3800" dirty="0">
              <a:latin typeface="Gill Sans MT"/>
              <a:cs typeface="Gill Sans MT"/>
            </a:endParaRPr>
          </a:p>
          <a:p>
            <a:pPr marL="647700" lvl="1" indent="-292100">
              <a:lnSpc>
                <a:spcPct val="100000"/>
              </a:lnSpc>
              <a:spcBef>
                <a:spcPts val="2240"/>
              </a:spcBef>
              <a:buSzPct val="169642"/>
              <a:buChar char="•"/>
              <a:tabLst>
                <a:tab pos="647700" algn="l"/>
              </a:tabLst>
            </a:pPr>
            <a:r>
              <a:rPr sz="2800" spc="-10" dirty="0">
                <a:latin typeface="Gill Sans MT"/>
                <a:cs typeface="Gill Sans MT"/>
              </a:rPr>
              <a:t>Represent </a:t>
            </a:r>
            <a:r>
              <a:rPr sz="2800" dirty="0">
                <a:latin typeface="Gill Sans MT"/>
                <a:cs typeface="Gill Sans MT"/>
              </a:rPr>
              <a:t>things,</a:t>
            </a:r>
            <a:r>
              <a:rPr sz="2800" spc="-61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events, </a:t>
            </a:r>
            <a:r>
              <a:rPr sz="2800" dirty="0">
                <a:latin typeface="Gill Sans MT"/>
                <a:cs typeface="Gill Sans MT"/>
              </a:rPr>
              <a:t>or concepts</a:t>
            </a:r>
          </a:p>
          <a:p>
            <a:pPr marL="647700" lvl="1" indent="-292100">
              <a:lnSpc>
                <a:spcPct val="100000"/>
              </a:lnSpc>
              <a:spcBef>
                <a:spcPts val="2140"/>
              </a:spcBef>
              <a:buSzPct val="169642"/>
              <a:buChar char="•"/>
              <a:tabLst>
                <a:tab pos="647700" algn="l"/>
              </a:tabLst>
            </a:pPr>
            <a:r>
              <a:rPr sz="2800" dirty="0">
                <a:latin typeface="Gill Sans MT"/>
                <a:cs typeface="Gill Sans MT"/>
              </a:rPr>
              <a:t>Respond to messages at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run-time</a:t>
            </a:r>
            <a:endParaRPr sz="2800" dirty="0">
              <a:latin typeface="Gill Sans MT"/>
              <a:cs typeface="Gill Sans MT"/>
            </a:endParaRPr>
          </a:p>
          <a:p>
            <a:pPr marL="419100" indent="-406400">
              <a:lnSpc>
                <a:spcPct val="100000"/>
              </a:lnSpc>
              <a:spcBef>
                <a:spcPts val="2040"/>
              </a:spcBef>
              <a:buSzPct val="171052"/>
              <a:buChar char="•"/>
              <a:tabLst>
                <a:tab pos="419100" algn="l"/>
                <a:tab pos="2128520" algn="l"/>
              </a:tabLst>
            </a:pPr>
            <a:r>
              <a:rPr sz="3800" spc="-5" dirty="0">
                <a:latin typeface="Gill Sans MT"/>
                <a:cs typeface="Gill Sans MT"/>
              </a:rPr>
              <a:t>Classes	(cat</a:t>
            </a:r>
            <a:r>
              <a:rPr sz="3800" spc="-6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class)</a:t>
            </a:r>
            <a:endParaRPr sz="3800" dirty="0">
              <a:latin typeface="Gill Sans MT"/>
              <a:cs typeface="Gill Sans MT"/>
            </a:endParaRPr>
          </a:p>
          <a:p>
            <a:pPr marL="647700" lvl="1" indent="-292100">
              <a:lnSpc>
                <a:spcPct val="100000"/>
              </a:lnSpc>
              <a:spcBef>
                <a:spcPts val="2240"/>
              </a:spcBef>
              <a:buSzPct val="169642"/>
              <a:buChar char="•"/>
              <a:tabLst>
                <a:tab pos="647700" algn="l"/>
              </a:tabLst>
            </a:pPr>
            <a:r>
              <a:rPr sz="2800" spc="10" dirty="0">
                <a:latin typeface="Gill Sans MT"/>
                <a:cs typeface="Gill Sans MT"/>
              </a:rPr>
              <a:t>Define </a:t>
            </a:r>
            <a:r>
              <a:rPr sz="2800" spc="-5" dirty="0">
                <a:latin typeface="Gill Sans MT"/>
                <a:cs typeface="Gill Sans MT"/>
              </a:rPr>
              <a:t>properties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instances</a:t>
            </a:r>
            <a:endParaRPr sz="2800" dirty="0">
              <a:latin typeface="Gill Sans MT"/>
              <a:cs typeface="Gill Sans MT"/>
            </a:endParaRPr>
          </a:p>
          <a:p>
            <a:pPr marL="647700" lvl="1" indent="-292100">
              <a:lnSpc>
                <a:spcPct val="100000"/>
              </a:lnSpc>
              <a:spcBef>
                <a:spcPts val="2140"/>
              </a:spcBef>
              <a:buSzPct val="169642"/>
              <a:buChar char="•"/>
              <a:tabLst>
                <a:tab pos="647700" algn="l"/>
              </a:tabLst>
            </a:pPr>
            <a:r>
              <a:rPr sz="2800" dirty="0">
                <a:latin typeface="Gill Sans MT"/>
                <a:cs typeface="Gill Sans MT"/>
              </a:rPr>
              <a:t>Act </a:t>
            </a:r>
            <a:r>
              <a:rPr sz="2800" spc="-25" dirty="0">
                <a:latin typeface="Gill Sans MT"/>
                <a:cs typeface="Gill Sans MT"/>
              </a:rPr>
              <a:t>like </a:t>
            </a:r>
            <a:r>
              <a:rPr sz="2800" dirty="0">
                <a:latin typeface="Gill Sans MT"/>
                <a:cs typeface="Gill Sans MT"/>
              </a:rPr>
              <a:t>types </a:t>
            </a:r>
            <a:r>
              <a:rPr sz="2800" spc="-5" dirty="0">
                <a:latin typeface="Gill Sans MT"/>
                <a:cs typeface="Gill Sans MT"/>
              </a:rPr>
              <a:t>in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C++</a:t>
            </a:r>
          </a:p>
        </p:txBody>
      </p:sp>
      <p:sp>
        <p:nvSpPr>
          <p:cNvPr id="4" name="object 4"/>
          <p:cNvSpPr/>
          <p:nvPr/>
        </p:nvSpPr>
        <p:spPr>
          <a:xfrm>
            <a:off x="8559800" y="3136903"/>
            <a:ext cx="2476500" cy="1498600"/>
          </a:xfrm>
          <a:custGeom>
            <a:avLst/>
            <a:gdLst/>
            <a:ahLst/>
            <a:cxnLst/>
            <a:rect l="l" t="t" r="r" b="b"/>
            <a:pathLst>
              <a:path w="2476500" h="1498600">
                <a:moveTo>
                  <a:pt x="1238250" y="0"/>
                </a:moveTo>
                <a:lnTo>
                  <a:pt x="1188224" y="607"/>
                </a:lnTo>
                <a:lnTo>
                  <a:pt x="1138264" y="2431"/>
                </a:lnTo>
                <a:lnTo>
                  <a:pt x="1088436" y="5471"/>
                </a:lnTo>
                <a:lnTo>
                  <a:pt x="1038805" y="9727"/>
                </a:lnTo>
                <a:lnTo>
                  <a:pt x="989437" y="15198"/>
                </a:lnTo>
                <a:lnTo>
                  <a:pt x="940397" y="21885"/>
                </a:lnTo>
                <a:lnTo>
                  <a:pt x="891751" y="29788"/>
                </a:lnTo>
                <a:lnTo>
                  <a:pt x="843566" y="38908"/>
                </a:lnTo>
                <a:lnTo>
                  <a:pt x="795906" y="49242"/>
                </a:lnTo>
                <a:lnTo>
                  <a:pt x="748837" y="60793"/>
                </a:lnTo>
                <a:lnTo>
                  <a:pt x="702426" y="73560"/>
                </a:lnTo>
                <a:lnTo>
                  <a:pt x="656737" y="87543"/>
                </a:lnTo>
                <a:lnTo>
                  <a:pt x="611837" y="102741"/>
                </a:lnTo>
                <a:lnTo>
                  <a:pt x="567791" y="119155"/>
                </a:lnTo>
                <a:lnTo>
                  <a:pt x="524665" y="136785"/>
                </a:lnTo>
                <a:lnTo>
                  <a:pt x="482524" y="155632"/>
                </a:lnTo>
                <a:lnTo>
                  <a:pt x="441435" y="175694"/>
                </a:lnTo>
                <a:lnTo>
                  <a:pt x="401463" y="196971"/>
                </a:lnTo>
                <a:lnTo>
                  <a:pt x="362673" y="219465"/>
                </a:lnTo>
                <a:lnTo>
                  <a:pt x="318756" y="247420"/>
                </a:lnTo>
                <a:lnTo>
                  <a:pt x="277672" y="276373"/>
                </a:lnTo>
                <a:lnTo>
                  <a:pt x="239421" y="306259"/>
                </a:lnTo>
                <a:lnTo>
                  <a:pt x="204004" y="337010"/>
                </a:lnTo>
                <a:lnTo>
                  <a:pt x="171420" y="368559"/>
                </a:lnTo>
                <a:lnTo>
                  <a:pt x="141669" y="400842"/>
                </a:lnTo>
                <a:lnTo>
                  <a:pt x="114752" y="433790"/>
                </a:lnTo>
                <a:lnTo>
                  <a:pt x="90668" y="467337"/>
                </a:lnTo>
                <a:lnTo>
                  <a:pt x="69418" y="501417"/>
                </a:lnTo>
                <a:lnTo>
                  <a:pt x="51001" y="535963"/>
                </a:lnTo>
                <a:lnTo>
                  <a:pt x="35417" y="570908"/>
                </a:lnTo>
                <a:lnTo>
                  <a:pt x="12750" y="641731"/>
                </a:lnTo>
                <a:lnTo>
                  <a:pt x="1416" y="713352"/>
                </a:lnTo>
                <a:lnTo>
                  <a:pt x="0" y="749296"/>
                </a:lnTo>
                <a:lnTo>
                  <a:pt x="1416" y="785240"/>
                </a:lnTo>
                <a:lnTo>
                  <a:pt x="12750" y="856862"/>
                </a:lnTo>
                <a:lnTo>
                  <a:pt x="35417" y="927685"/>
                </a:lnTo>
                <a:lnTo>
                  <a:pt x="51001" y="962630"/>
                </a:lnTo>
                <a:lnTo>
                  <a:pt x="69418" y="997176"/>
                </a:lnTo>
                <a:lnTo>
                  <a:pt x="90668" y="1031256"/>
                </a:lnTo>
                <a:lnTo>
                  <a:pt x="114752" y="1064803"/>
                </a:lnTo>
                <a:lnTo>
                  <a:pt x="141669" y="1097751"/>
                </a:lnTo>
                <a:lnTo>
                  <a:pt x="171420" y="1130033"/>
                </a:lnTo>
                <a:lnTo>
                  <a:pt x="204004" y="1161583"/>
                </a:lnTo>
                <a:lnTo>
                  <a:pt x="239421" y="1192334"/>
                </a:lnTo>
                <a:lnTo>
                  <a:pt x="277672" y="1222220"/>
                </a:lnTo>
                <a:lnTo>
                  <a:pt x="318756" y="1251173"/>
                </a:lnTo>
                <a:lnTo>
                  <a:pt x="362673" y="1279128"/>
                </a:lnTo>
                <a:lnTo>
                  <a:pt x="401463" y="1301621"/>
                </a:lnTo>
                <a:lnTo>
                  <a:pt x="441435" y="1322899"/>
                </a:lnTo>
                <a:lnTo>
                  <a:pt x="482524" y="1342961"/>
                </a:lnTo>
                <a:lnTo>
                  <a:pt x="524665" y="1361807"/>
                </a:lnTo>
                <a:lnTo>
                  <a:pt x="567791" y="1379437"/>
                </a:lnTo>
                <a:lnTo>
                  <a:pt x="611837" y="1395852"/>
                </a:lnTo>
                <a:lnTo>
                  <a:pt x="656737" y="1411050"/>
                </a:lnTo>
                <a:lnTo>
                  <a:pt x="702426" y="1425033"/>
                </a:lnTo>
                <a:lnTo>
                  <a:pt x="748837" y="1437799"/>
                </a:lnTo>
                <a:lnTo>
                  <a:pt x="795906" y="1449350"/>
                </a:lnTo>
                <a:lnTo>
                  <a:pt x="843566" y="1459685"/>
                </a:lnTo>
                <a:lnTo>
                  <a:pt x="891751" y="1468804"/>
                </a:lnTo>
                <a:lnTo>
                  <a:pt x="940397" y="1476707"/>
                </a:lnTo>
                <a:lnTo>
                  <a:pt x="989437" y="1483395"/>
                </a:lnTo>
                <a:lnTo>
                  <a:pt x="1038805" y="1488866"/>
                </a:lnTo>
                <a:lnTo>
                  <a:pt x="1088436" y="1493122"/>
                </a:lnTo>
                <a:lnTo>
                  <a:pt x="1138264" y="1496161"/>
                </a:lnTo>
                <a:lnTo>
                  <a:pt x="1188224" y="1497985"/>
                </a:lnTo>
                <a:lnTo>
                  <a:pt x="1238250" y="1498593"/>
                </a:lnTo>
                <a:lnTo>
                  <a:pt x="1288275" y="1497985"/>
                </a:lnTo>
                <a:lnTo>
                  <a:pt x="1338235" y="1496161"/>
                </a:lnTo>
                <a:lnTo>
                  <a:pt x="1388063" y="1493122"/>
                </a:lnTo>
                <a:lnTo>
                  <a:pt x="1437694" y="1488866"/>
                </a:lnTo>
                <a:lnTo>
                  <a:pt x="1487062" y="1483395"/>
                </a:lnTo>
                <a:lnTo>
                  <a:pt x="1536102" y="1476707"/>
                </a:lnTo>
                <a:lnTo>
                  <a:pt x="1584748" y="1468804"/>
                </a:lnTo>
                <a:lnTo>
                  <a:pt x="1632933" y="1459685"/>
                </a:lnTo>
                <a:lnTo>
                  <a:pt x="1680593" y="1449350"/>
                </a:lnTo>
                <a:lnTo>
                  <a:pt x="1727662" y="1437799"/>
                </a:lnTo>
                <a:lnTo>
                  <a:pt x="1774073" y="1425033"/>
                </a:lnTo>
                <a:lnTo>
                  <a:pt x="1819762" y="1411050"/>
                </a:lnTo>
                <a:lnTo>
                  <a:pt x="1864662" y="1395852"/>
                </a:lnTo>
                <a:lnTo>
                  <a:pt x="1908708" y="1379437"/>
                </a:lnTo>
                <a:lnTo>
                  <a:pt x="1951834" y="1361807"/>
                </a:lnTo>
                <a:lnTo>
                  <a:pt x="1993975" y="1342961"/>
                </a:lnTo>
                <a:lnTo>
                  <a:pt x="2035064" y="1322899"/>
                </a:lnTo>
                <a:lnTo>
                  <a:pt x="2075036" y="1301621"/>
                </a:lnTo>
                <a:lnTo>
                  <a:pt x="2113826" y="1279128"/>
                </a:lnTo>
                <a:lnTo>
                  <a:pt x="2157743" y="1251173"/>
                </a:lnTo>
                <a:lnTo>
                  <a:pt x="2198827" y="1222220"/>
                </a:lnTo>
                <a:lnTo>
                  <a:pt x="2237078" y="1192334"/>
                </a:lnTo>
                <a:lnTo>
                  <a:pt x="2272495" y="1161583"/>
                </a:lnTo>
                <a:lnTo>
                  <a:pt x="2305079" y="1130033"/>
                </a:lnTo>
                <a:lnTo>
                  <a:pt x="2334830" y="1097751"/>
                </a:lnTo>
                <a:lnTo>
                  <a:pt x="2361747" y="1064803"/>
                </a:lnTo>
                <a:lnTo>
                  <a:pt x="2385831" y="1031256"/>
                </a:lnTo>
                <a:lnTo>
                  <a:pt x="2407081" y="997176"/>
                </a:lnTo>
                <a:lnTo>
                  <a:pt x="2425498" y="962630"/>
                </a:lnTo>
                <a:lnTo>
                  <a:pt x="2441082" y="927685"/>
                </a:lnTo>
                <a:lnTo>
                  <a:pt x="2463749" y="856862"/>
                </a:lnTo>
                <a:lnTo>
                  <a:pt x="2475083" y="785240"/>
                </a:lnTo>
                <a:lnTo>
                  <a:pt x="2476500" y="749296"/>
                </a:lnTo>
                <a:lnTo>
                  <a:pt x="2475083" y="713352"/>
                </a:lnTo>
                <a:lnTo>
                  <a:pt x="2463749" y="641731"/>
                </a:lnTo>
                <a:lnTo>
                  <a:pt x="2441082" y="570908"/>
                </a:lnTo>
                <a:lnTo>
                  <a:pt x="2425498" y="535963"/>
                </a:lnTo>
                <a:lnTo>
                  <a:pt x="2407081" y="501417"/>
                </a:lnTo>
                <a:lnTo>
                  <a:pt x="2385831" y="467337"/>
                </a:lnTo>
                <a:lnTo>
                  <a:pt x="2361747" y="433790"/>
                </a:lnTo>
                <a:lnTo>
                  <a:pt x="2334830" y="400842"/>
                </a:lnTo>
                <a:lnTo>
                  <a:pt x="2305079" y="368559"/>
                </a:lnTo>
                <a:lnTo>
                  <a:pt x="2272495" y="337010"/>
                </a:lnTo>
                <a:lnTo>
                  <a:pt x="2237078" y="306259"/>
                </a:lnTo>
                <a:lnTo>
                  <a:pt x="2198827" y="276373"/>
                </a:lnTo>
                <a:lnTo>
                  <a:pt x="2157743" y="247420"/>
                </a:lnTo>
                <a:lnTo>
                  <a:pt x="2113826" y="219465"/>
                </a:lnTo>
                <a:lnTo>
                  <a:pt x="2075036" y="196971"/>
                </a:lnTo>
                <a:lnTo>
                  <a:pt x="2035064" y="175694"/>
                </a:lnTo>
                <a:lnTo>
                  <a:pt x="1993975" y="155632"/>
                </a:lnTo>
                <a:lnTo>
                  <a:pt x="1951834" y="136785"/>
                </a:lnTo>
                <a:lnTo>
                  <a:pt x="1908708" y="119155"/>
                </a:lnTo>
                <a:lnTo>
                  <a:pt x="1864662" y="102741"/>
                </a:lnTo>
                <a:lnTo>
                  <a:pt x="1819762" y="87543"/>
                </a:lnTo>
                <a:lnTo>
                  <a:pt x="1774073" y="73560"/>
                </a:lnTo>
                <a:lnTo>
                  <a:pt x="1727662" y="60793"/>
                </a:lnTo>
                <a:lnTo>
                  <a:pt x="1680593" y="49242"/>
                </a:lnTo>
                <a:lnTo>
                  <a:pt x="1632933" y="38908"/>
                </a:lnTo>
                <a:lnTo>
                  <a:pt x="1584748" y="29788"/>
                </a:lnTo>
                <a:lnTo>
                  <a:pt x="1536102" y="21885"/>
                </a:lnTo>
                <a:lnTo>
                  <a:pt x="1487062" y="15198"/>
                </a:lnTo>
                <a:lnTo>
                  <a:pt x="1437694" y="9727"/>
                </a:lnTo>
                <a:lnTo>
                  <a:pt x="1388063" y="5471"/>
                </a:lnTo>
                <a:lnTo>
                  <a:pt x="1338235" y="2431"/>
                </a:lnTo>
                <a:lnTo>
                  <a:pt x="1288275" y="607"/>
                </a:lnTo>
                <a:lnTo>
                  <a:pt x="1238250" y="0"/>
                </a:lnTo>
                <a:close/>
              </a:path>
            </a:pathLst>
          </a:custGeom>
          <a:solidFill>
            <a:srgbClr val="76D6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9800" y="3136900"/>
            <a:ext cx="2476500" cy="1498600"/>
          </a:xfrm>
          <a:custGeom>
            <a:avLst/>
            <a:gdLst/>
            <a:ahLst/>
            <a:cxnLst/>
            <a:rect l="l" t="t" r="r" b="b"/>
            <a:pathLst>
              <a:path w="2476500" h="1498600">
                <a:moveTo>
                  <a:pt x="2113826" y="219464"/>
                </a:moveTo>
                <a:lnTo>
                  <a:pt x="2157743" y="247419"/>
                </a:lnTo>
                <a:lnTo>
                  <a:pt x="2198827" y="276372"/>
                </a:lnTo>
                <a:lnTo>
                  <a:pt x="2237078" y="306258"/>
                </a:lnTo>
                <a:lnTo>
                  <a:pt x="2272495" y="337009"/>
                </a:lnTo>
                <a:lnTo>
                  <a:pt x="2305079" y="368559"/>
                </a:lnTo>
                <a:lnTo>
                  <a:pt x="2334830" y="400841"/>
                </a:lnTo>
                <a:lnTo>
                  <a:pt x="2361747" y="433789"/>
                </a:lnTo>
                <a:lnTo>
                  <a:pt x="2385831" y="467337"/>
                </a:lnTo>
                <a:lnTo>
                  <a:pt x="2407081" y="501417"/>
                </a:lnTo>
                <a:lnTo>
                  <a:pt x="2425498" y="535963"/>
                </a:lnTo>
                <a:lnTo>
                  <a:pt x="2441082" y="570909"/>
                </a:lnTo>
                <a:lnTo>
                  <a:pt x="2463749" y="641732"/>
                </a:lnTo>
                <a:lnTo>
                  <a:pt x="2475083" y="713354"/>
                </a:lnTo>
                <a:lnTo>
                  <a:pt x="2476500" y="749299"/>
                </a:lnTo>
                <a:lnTo>
                  <a:pt x="2475083" y="785243"/>
                </a:lnTo>
                <a:lnTo>
                  <a:pt x="2463749" y="856865"/>
                </a:lnTo>
                <a:lnTo>
                  <a:pt x="2441082" y="927688"/>
                </a:lnTo>
                <a:lnTo>
                  <a:pt x="2425498" y="962634"/>
                </a:lnTo>
                <a:lnTo>
                  <a:pt x="2407081" y="997180"/>
                </a:lnTo>
                <a:lnTo>
                  <a:pt x="2385831" y="1031260"/>
                </a:lnTo>
                <a:lnTo>
                  <a:pt x="2361747" y="1064807"/>
                </a:lnTo>
                <a:lnTo>
                  <a:pt x="2334830" y="1097755"/>
                </a:lnTo>
                <a:lnTo>
                  <a:pt x="2305079" y="1130037"/>
                </a:lnTo>
                <a:lnTo>
                  <a:pt x="2272495" y="1161587"/>
                </a:lnTo>
                <a:lnTo>
                  <a:pt x="2237078" y="1192338"/>
                </a:lnTo>
                <a:lnTo>
                  <a:pt x="2198827" y="1222223"/>
                </a:lnTo>
                <a:lnTo>
                  <a:pt x="2157743" y="1251176"/>
                </a:lnTo>
                <a:lnTo>
                  <a:pt x="2113826" y="1279131"/>
                </a:lnTo>
                <a:lnTo>
                  <a:pt x="2075036" y="1301624"/>
                </a:lnTo>
                <a:lnTo>
                  <a:pt x="2035064" y="1322902"/>
                </a:lnTo>
                <a:lnTo>
                  <a:pt x="1993975" y="1342964"/>
                </a:lnTo>
                <a:lnTo>
                  <a:pt x="1951834" y="1361810"/>
                </a:lnTo>
                <a:lnTo>
                  <a:pt x="1908708" y="1379441"/>
                </a:lnTo>
                <a:lnTo>
                  <a:pt x="1864662" y="1395855"/>
                </a:lnTo>
                <a:lnTo>
                  <a:pt x="1819762" y="1411053"/>
                </a:lnTo>
                <a:lnTo>
                  <a:pt x="1774073" y="1425036"/>
                </a:lnTo>
                <a:lnTo>
                  <a:pt x="1727662" y="1437803"/>
                </a:lnTo>
                <a:lnTo>
                  <a:pt x="1680593" y="1449353"/>
                </a:lnTo>
                <a:lnTo>
                  <a:pt x="1632934" y="1459688"/>
                </a:lnTo>
                <a:lnTo>
                  <a:pt x="1584748" y="1468807"/>
                </a:lnTo>
                <a:lnTo>
                  <a:pt x="1536103" y="1476711"/>
                </a:lnTo>
                <a:lnTo>
                  <a:pt x="1487063" y="1483398"/>
                </a:lnTo>
                <a:lnTo>
                  <a:pt x="1437695" y="1488869"/>
                </a:lnTo>
                <a:lnTo>
                  <a:pt x="1388064" y="1493125"/>
                </a:lnTo>
                <a:lnTo>
                  <a:pt x="1338236" y="1496165"/>
                </a:lnTo>
                <a:lnTo>
                  <a:pt x="1288276" y="1497988"/>
                </a:lnTo>
                <a:lnTo>
                  <a:pt x="1238251" y="1498596"/>
                </a:lnTo>
                <a:lnTo>
                  <a:pt x="1188225" y="1497988"/>
                </a:lnTo>
                <a:lnTo>
                  <a:pt x="1138266" y="1496165"/>
                </a:lnTo>
                <a:lnTo>
                  <a:pt x="1088438" y="1493125"/>
                </a:lnTo>
                <a:lnTo>
                  <a:pt x="1038806" y="1488869"/>
                </a:lnTo>
                <a:lnTo>
                  <a:pt x="989438" y="1483398"/>
                </a:lnTo>
                <a:lnTo>
                  <a:pt x="940398" y="1476711"/>
                </a:lnTo>
                <a:lnTo>
                  <a:pt x="891753" y="1468807"/>
                </a:lnTo>
                <a:lnTo>
                  <a:pt x="843567" y="1459688"/>
                </a:lnTo>
                <a:lnTo>
                  <a:pt x="795908" y="1449353"/>
                </a:lnTo>
                <a:lnTo>
                  <a:pt x="748839" y="1437803"/>
                </a:lnTo>
                <a:lnTo>
                  <a:pt x="702428" y="1425036"/>
                </a:lnTo>
                <a:lnTo>
                  <a:pt x="656739" y="1411053"/>
                </a:lnTo>
                <a:lnTo>
                  <a:pt x="611839" y="1395855"/>
                </a:lnTo>
                <a:lnTo>
                  <a:pt x="567793" y="1379441"/>
                </a:lnTo>
                <a:lnTo>
                  <a:pt x="524666" y="1361810"/>
                </a:lnTo>
                <a:lnTo>
                  <a:pt x="482526" y="1342964"/>
                </a:lnTo>
                <a:lnTo>
                  <a:pt x="441436" y="1322902"/>
                </a:lnTo>
                <a:lnTo>
                  <a:pt x="401464" y="1301624"/>
                </a:lnTo>
                <a:lnTo>
                  <a:pt x="362675" y="1279131"/>
                </a:lnTo>
                <a:lnTo>
                  <a:pt x="318757" y="1251176"/>
                </a:lnTo>
                <a:lnTo>
                  <a:pt x="277673" y="1222223"/>
                </a:lnTo>
                <a:lnTo>
                  <a:pt x="239422" y="1192338"/>
                </a:lnTo>
                <a:lnTo>
                  <a:pt x="204004" y="1161587"/>
                </a:lnTo>
                <a:lnTo>
                  <a:pt x="171420" y="1130037"/>
                </a:lnTo>
                <a:lnTo>
                  <a:pt x="141670" y="1097755"/>
                </a:lnTo>
                <a:lnTo>
                  <a:pt x="114752" y="1064807"/>
                </a:lnTo>
                <a:lnTo>
                  <a:pt x="90668" y="1031260"/>
                </a:lnTo>
                <a:lnTo>
                  <a:pt x="69418" y="997180"/>
                </a:lnTo>
                <a:lnTo>
                  <a:pt x="51001" y="962634"/>
                </a:lnTo>
                <a:lnTo>
                  <a:pt x="35417" y="927688"/>
                </a:lnTo>
                <a:lnTo>
                  <a:pt x="12750" y="856865"/>
                </a:lnTo>
                <a:lnTo>
                  <a:pt x="1416" y="785243"/>
                </a:lnTo>
                <a:lnTo>
                  <a:pt x="0" y="749299"/>
                </a:lnTo>
                <a:lnTo>
                  <a:pt x="1416" y="713354"/>
                </a:lnTo>
                <a:lnTo>
                  <a:pt x="12750" y="641732"/>
                </a:lnTo>
                <a:lnTo>
                  <a:pt x="35417" y="570909"/>
                </a:lnTo>
                <a:lnTo>
                  <a:pt x="51001" y="535963"/>
                </a:lnTo>
                <a:lnTo>
                  <a:pt x="69418" y="501417"/>
                </a:lnTo>
                <a:lnTo>
                  <a:pt x="90668" y="467337"/>
                </a:lnTo>
                <a:lnTo>
                  <a:pt x="114752" y="433789"/>
                </a:lnTo>
                <a:lnTo>
                  <a:pt x="141670" y="400841"/>
                </a:lnTo>
                <a:lnTo>
                  <a:pt x="171420" y="368559"/>
                </a:lnTo>
                <a:lnTo>
                  <a:pt x="204004" y="337009"/>
                </a:lnTo>
                <a:lnTo>
                  <a:pt x="239422" y="306258"/>
                </a:lnTo>
                <a:lnTo>
                  <a:pt x="277673" y="276372"/>
                </a:lnTo>
                <a:lnTo>
                  <a:pt x="318757" y="247419"/>
                </a:lnTo>
                <a:lnTo>
                  <a:pt x="362675" y="219464"/>
                </a:lnTo>
                <a:lnTo>
                  <a:pt x="401464" y="196971"/>
                </a:lnTo>
                <a:lnTo>
                  <a:pt x="441436" y="175693"/>
                </a:lnTo>
                <a:lnTo>
                  <a:pt x="482526" y="155631"/>
                </a:lnTo>
                <a:lnTo>
                  <a:pt x="524666" y="136785"/>
                </a:lnTo>
                <a:lnTo>
                  <a:pt x="567793" y="119155"/>
                </a:lnTo>
                <a:lnTo>
                  <a:pt x="611839" y="102741"/>
                </a:lnTo>
                <a:lnTo>
                  <a:pt x="656739" y="87542"/>
                </a:lnTo>
                <a:lnTo>
                  <a:pt x="702428" y="73560"/>
                </a:lnTo>
                <a:lnTo>
                  <a:pt x="748839" y="60793"/>
                </a:lnTo>
                <a:lnTo>
                  <a:pt x="795908" y="49242"/>
                </a:lnTo>
                <a:lnTo>
                  <a:pt x="843567" y="38907"/>
                </a:lnTo>
                <a:lnTo>
                  <a:pt x="891753" y="29788"/>
                </a:lnTo>
                <a:lnTo>
                  <a:pt x="940398" y="21885"/>
                </a:lnTo>
                <a:lnTo>
                  <a:pt x="989438" y="15198"/>
                </a:lnTo>
                <a:lnTo>
                  <a:pt x="1038806" y="9727"/>
                </a:lnTo>
                <a:lnTo>
                  <a:pt x="1088438" y="5471"/>
                </a:lnTo>
                <a:lnTo>
                  <a:pt x="1138266" y="2431"/>
                </a:lnTo>
                <a:lnTo>
                  <a:pt x="1188225" y="607"/>
                </a:lnTo>
                <a:lnTo>
                  <a:pt x="1238251" y="0"/>
                </a:lnTo>
                <a:lnTo>
                  <a:pt x="1288276" y="607"/>
                </a:lnTo>
                <a:lnTo>
                  <a:pt x="1338236" y="2431"/>
                </a:lnTo>
                <a:lnTo>
                  <a:pt x="1388064" y="5471"/>
                </a:lnTo>
                <a:lnTo>
                  <a:pt x="1437695" y="9727"/>
                </a:lnTo>
                <a:lnTo>
                  <a:pt x="1487063" y="15198"/>
                </a:lnTo>
                <a:lnTo>
                  <a:pt x="1536103" y="21885"/>
                </a:lnTo>
                <a:lnTo>
                  <a:pt x="1584748" y="29788"/>
                </a:lnTo>
                <a:lnTo>
                  <a:pt x="1632934" y="38907"/>
                </a:lnTo>
                <a:lnTo>
                  <a:pt x="1680593" y="49242"/>
                </a:lnTo>
                <a:lnTo>
                  <a:pt x="1727662" y="60793"/>
                </a:lnTo>
                <a:lnTo>
                  <a:pt x="1774073" y="73560"/>
                </a:lnTo>
                <a:lnTo>
                  <a:pt x="1819762" y="87542"/>
                </a:lnTo>
                <a:lnTo>
                  <a:pt x="1864662" y="102741"/>
                </a:lnTo>
                <a:lnTo>
                  <a:pt x="1908708" y="119155"/>
                </a:lnTo>
                <a:lnTo>
                  <a:pt x="1951834" y="136785"/>
                </a:lnTo>
                <a:lnTo>
                  <a:pt x="1993975" y="155631"/>
                </a:lnTo>
                <a:lnTo>
                  <a:pt x="2035064" y="175693"/>
                </a:lnTo>
                <a:lnTo>
                  <a:pt x="2075036" y="196971"/>
                </a:lnTo>
                <a:lnTo>
                  <a:pt x="2113826" y="2194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71000" y="3581400"/>
            <a:ext cx="1125220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dirty="0">
                <a:latin typeface="Times New Roman"/>
                <a:cs typeface="Times New Roman"/>
              </a:rPr>
              <a:t>C</a:t>
            </a:r>
            <a:r>
              <a:rPr sz="3800" b="1" spc="-5" dirty="0">
                <a:latin typeface="Times New Roman"/>
                <a:cs typeface="Times New Roman"/>
              </a:rPr>
              <a:t>l</a:t>
            </a:r>
            <a:r>
              <a:rPr sz="3800" b="1" dirty="0">
                <a:latin typeface="Times New Roman"/>
                <a:cs typeface="Times New Roman"/>
              </a:rPr>
              <a:t>ass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74100" y="6070603"/>
            <a:ext cx="2476500" cy="1498600"/>
          </a:xfrm>
          <a:custGeom>
            <a:avLst/>
            <a:gdLst/>
            <a:ahLst/>
            <a:cxnLst/>
            <a:rect l="l" t="t" r="r" b="b"/>
            <a:pathLst>
              <a:path w="2476500" h="1498600">
                <a:moveTo>
                  <a:pt x="1238250" y="0"/>
                </a:moveTo>
                <a:lnTo>
                  <a:pt x="1188224" y="607"/>
                </a:lnTo>
                <a:lnTo>
                  <a:pt x="1138264" y="2431"/>
                </a:lnTo>
                <a:lnTo>
                  <a:pt x="1088436" y="5471"/>
                </a:lnTo>
                <a:lnTo>
                  <a:pt x="1038805" y="9727"/>
                </a:lnTo>
                <a:lnTo>
                  <a:pt x="989437" y="15198"/>
                </a:lnTo>
                <a:lnTo>
                  <a:pt x="940397" y="21885"/>
                </a:lnTo>
                <a:lnTo>
                  <a:pt x="891751" y="29788"/>
                </a:lnTo>
                <a:lnTo>
                  <a:pt x="843566" y="38908"/>
                </a:lnTo>
                <a:lnTo>
                  <a:pt x="795906" y="49242"/>
                </a:lnTo>
                <a:lnTo>
                  <a:pt x="748837" y="60793"/>
                </a:lnTo>
                <a:lnTo>
                  <a:pt x="702426" y="73560"/>
                </a:lnTo>
                <a:lnTo>
                  <a:pt x="656737" y="87543"/>
                </a:lnTo>
                <a:lnTo>
                  <a:pt x="611837" y="102741"/>
                </a:lnTo>
                <a:lnTo>
                  <a:pt x="567791" y="119155"/>
                </a:lnTo>
                <a:lnTo>
                  <a:pt x="524665" y="136785"/>
                </a:lnTo>
                <a:lnTo>
                  <a:pt x="482524" y="155632"/>
                </a:lnTo>
                <a:lnTo>
                  <a:pt x="441435" y="175694"/>
                </a:lnTo>
                <a:lnTo>
                  <a:pt x="401463" y="196971"/>
                </a:lnTo>
                <a:lnTo>
                  <a:pt x="362673" y="219465"/>
                </a:lnTo>
                <a:lnTo>
                  <a:pt x="318756" y="247420"/>
                </a:lnTo>
                <a:lnTo>
                  <a:pt x="277672" y="276373"/>
                </a:lnTo>
                <a:lnTo>
                  <a:pt x="239421" y="306259"/>
                </a:lnTo>
                <a:lnTo>
                  <a:pt x="204004" y="337010"/>
                </a:lnTo>
                <a:lnTo>
                  <a:pt x="171420" y="368559"/>
                </a:lnTo>
                <a:lnTo>
                  <a:pt x="141669" y="400842"/>
                </a:lnTo>
                <a:lnTo>
                  <a:pt x="114752" y="433790"/>
                </a:lnTo>
                <a:lnTo>
                  <a:pt x="90668" y="467337"/>
                </a:lnTo>
                <a:lnTo>
                  <a:pt x="69418" y="501417"/>
                </a:lnTo>
                <a:lnTo>
                  <a:pt x="51001" y="535963"/>
                </a:lnTo>
                <a:lnTo>
                  <a:pt x="35417" y="570908"/>
                </a:lnTo>
                <a:lnTo>
                  <a:pt x="12750" y="641731"/>
                </a:lnTo>
                <a:lnTo>
                  <a:pt x="1416" y="713352"/>
                </a:lnTo>
                <a:lnTo>
                  <a:pt x="0" y="749296"/>
                </a:lnTo>
                <a:lnTo>
                  <a:pt x="1416" y="785240"/>
                </a:lnTo>
                <a:lnTo>
                  <a:pt x="12750" y="856862"/>
                </a:lnTo>
                <a:lnTo>
                  <a:pt x="35417" y="927685"/>
                </a:lnTo>
                <a:lnTo>
                  <a:pt x="51001" y="962630"/>
                </a:lnTo>
                <a:lnTo>
                  <a:pt x="69418" y="997176"/>
                </a:lnTo>
                <a:lnTo>
                  <a:pt x="90668" y="1031256"/>
                </a:lnTo>
                <a:lnTo>
                  <a:pt x="114752" y="1064803"/>
                </a:lnTo>
                <a:lnTo>
                  <a:pt x="141669" y="1097751"/>
                </a:lnTo>
                <a:lnTo>
                  <a:pt x="171420" y="1130033"/>
                </a:lnTo>
                <a:lnTo>
                  <a:pt x="204004" y="1161583"/>
                </a:lnTo>
                <a:lnTo>
                  <a:pt x="239421" y="1192334"/>
                </a:lnTo>
                <a:lnTo>
                  <a:pt x="277672" y="1222220"/>
                </a:lnTo>
                <a:lnTo>
                  <a:pt x="318756" y="1251173"/>
                </a:lnTo>
                <a:lnTo>
                  <a:pt x="362673" y="1279128"/>
                </a:lnTo>
                <a:lnTo>
                  <a:pt x="401463" y="1301621"/>
                </a:lnTo>
                <a:lnTo>
                  <a:pt x="441435" y="1322899"/>
                </a:lnTo>
                <a:lnTo>
                  <a:pt x="482524" y="1342961"/>
                </a:lnTo>
                <a:lnTo>
                  <a:pt x="524665" y="1361807"/>
                </a:lnTo>
                <a:lnTo>
                  <a:pt x="567791" y="1379437"/>
                </a:lnTo>
                <a:lnTo>
                  <a:pt x="611837" y="1395852"/>
                </a:lnTo>
                <a:lnTo>
                  <a:pt x="656737" y="1411050"/>
                </a:lnTo>
                <a:lnTo>
                  <a:pt x="702426" y="1425033"/>
                </a:lnTo>
                <a:lnTo>
                  <a:pt x="748837" y="1437799"/>
                </a:lnTo>
                <a:lnTo>
                  <a:pt x="795906" y="1449350"/>
                </a:lnTo>
                <a:lnTo>
                  <a:pt x="843566" y="1459685"/>
                </a:lnTo>
                <a:lnTo>
                  <a:pt x="891751" y="1468804"/>
                </a:lnTo>
                <a:lnTo>
                  <a:pt x="940397" y="1476707"/>
                </a:lnTo>
                <a:lnTo>
                  <a:pt x="989437" y="1483395"/>
                </a:lnTo>
                <a:lnTo>
                  <a:pt x="1038805" y="1488866"/>
                </a:lnTo>
                <a:lnTo>
                  <a:pt x="1088436" y="1493122"/>
                </a:lnTo>
                <a:lnTo>
                  <a:pt x="1138264" y="1496161"/>
                </a:lnTo>
                <a:lnTo>
                  <a:pt x="1188224" y="1497985"/>
                </a:lnTo>
                <a:lnTo>
                  <a:pt x="1238250" y="1498593"/>
                </a:lnTo>
                <a:lnTo>
                  <a:pt x="1288275" y="1497985"/>
                </a:lnTo>
                <a:lnTo>
                  <a:pt x="1338235" y="1496161"/>
                </a:lnTo>
                <a:lnTo>
                  <a:pt x="1388063" y="1493122"/>
                </a:lnTo>
                <a:lnTo>
                  <a:pt x="1437694" y="1488866"/>
                </a:lnTo>
                <a:lnTo>
                  <a:pt x="1487062" y="1483395"/>
                </a:lnTo>
                <a:lnTo>
                  <a:pt x="1536102" y="1476707"/>
                </a:lnTo>
                <a:lnTo>
                  <a:pt x="1584748" y="1468804"/>
                </a:lnTo>
                <a:lnTo>
                  <a:pt x="1632933" y="1459685"/>
                </a:lnTo>
                <a:lnTo>
                  <a:pt x="1680593" y="1449350"/>
                </a:lnTo>
                <a:lnTo>
                  <a:pt x="1727662" y="1437799"/>
                </a:lnTo>
                <a:lnTo>
                  <a:pt x="1774073" y="1425033"/>
                </a:lnTo>
                <a:lnTo>
                  <a:pt x="1819762" y="1411050"/>
                </a:lnTo>
                <a:lnTo>
                  <a:pt x="1864662" y="1395852"/>
                </a:lnTo>
                <a:lnTo>
                  <a:pt x="1908708" y="1379437"/>
                </a:lnTo>
                <a:lnTo>
                  <a:pt x="1951834" y="1361807"/>
                </a:lnTo>
                <a:lnTo>
                  <a:pt x="1993975" y="1342961"/>
                </a:lnTo>
                <a:lnTo>
                  <a:pt x="2035064" y="1322899"/>
                </a:lnTo>
                <a:lnTo>
                  <a:pt x="2075036" y="1301621"/>
                </a:lnTo>
                <a:lnTo>
                  <a:pt x="2113826" y="1279128"/>
                </a:lnTo>
                <a:lnTo>
                  <a:pt x="2157743" y="1251173"/>
                </a:lnTo>
                <a:lnTo>
                  <a:pt x="2198827" y="1222220"/>
                </a:lnTo>
                <a:lnTo>
                  <a:pt x="2237078" y="1192334"/>
                </a:lnTo>
                <a:lnTo>
                  <a:pt x="2272495" y="1161583"/>
                </a:lnTo>
                <a:lnTo>
                  <a:pt x="2305079" y="1130033"/>
                </a:lnTo>
                <a:lnTo>
                  <a:pt x="2334830" y="1097751"/>
                </a:lnTo>
                <a:lnTo>
                  <a:pt x="2361747" y="1064803"/>
                </a:lnTo>
                <a:lnTo>
                  <a:pt x="2385831" y="1031256"/>
                </a:lnTo>
                <a:lnTo>
                  <a:pt x="2407081" y="997176"/>
                </a:lnTo>
                <a:lnTo>
                  <a:pt x="2425498" y="962630"/>
                </a:lnTo>
                <a:lnTo>
                  <a:pt x="2441082" y="927685"/>
                </a:lnTo>
                <a:lnTo>
                  <a:pt x="2463749" y="856862"/>
                </a:lnTo>
                <a:lnTo>
                  <a:pt x="2475083" y="785240"/>
                </a:lnTo>
                <a:lnTo>
                  <a:pt x="2476500" y="749296"/>
                </a:lnTo>
                <a:lnTo>
                  <a:pt x="2475083" y="713352"/>
                </a:lnTo>
                <a:lnTo>
                  <a:pt x="2463749" y="641731"/>
                </a:lnTo>
                <a:lnTo>
                  <a:pt x="2441082" y="570908"/>
                </a:lnTo>
                <a:lnTo>
                  <a:pt x="2425498" y="535963"/>
                </a:lnTo>
                <a:lnTo>
                  <a:pt x="2407081" y="501417"/>
                </a:lnTo>
                <a:lnTo>
                  <a:pt x="2385831" y="467337"/>
                </a:lnTo>
                <a:lnTo>
                  <a:pt x="2361747" y="433790"/>
                </a:lnTo>
                <a:lnTo>
                  <a:pt x="2334830" y="400842"/>
                </a:lnTo>
                <a:lnTo>
                  <a:pt x="2305079" y="368559"/>
                </a:lnTo>
                <a:lnTo>
                  <a:pt x="2272495" y="337010"/>
                </a:lnTo>
                <a:lnTo>
                  <a:pt x="2237078" y="306259"/>
                </a:lnTo>
                <a:lnTo>
                  <a:pt x="2198827" y="276373"/>
                </a:lnTo>
                <a:lnTo>
                  <a:pt x="2157743" y="247420"/>
                </a:lnTo>
                <a:lnTo>
                  <a:pt x="2113826" y="219465"/>
                </a:lnTo>
                <a:lnTo>
                  <a:pt x="2075036" y="196971"/>
                </a:lnTo>
                <a:lnTo>
                  <a:pt x="2035064" y="175694"/>
                </a:lnTo>
                <a:lnTo>
                  <a:pt x="1993975" y="155632"/>
                </a:lnTo>
                <a:lnTo>
                  <a:pt x="1951834" y="136785"/>
                </a:lnTo>
                <a:lnTo>
                  <a:pt x="1908708" y="119155"/>
                </a:lnTo>
                <a:lnTo>
                  <a:pt x="1864662" y="102741"/>
                </a:lnTo>
                <a:lnTo>
                  <a:pt x="1819762" y="87543"/>
                </a:lnTo>
                <a:lnTo>
                  <a:pt x="1774073" y="73560"/>
                </a:lnTo>
                <a:lnTo>
                  <a:pt x="1727662" y="60793"/>
                </a:lnTo>
                <a:lnTo>
                  <a:pt x="1680593" y="49242"/>
                </a:lnTo>
                <a:lnTo>
                  <a:pt x="1632933" y="38908"/>
                </a:lnTo>
                <a:lnTo>
                  <a:pt x="1584748" y="29788"/>
                </a:lnTo>
                <a:lnTo>
                  <a:pt x="1536102" y="21885"/>
                </a:lnTo>
                <a:lnTo>
                  <a:pt x="1487062" y="15198"/>
                </a:lnTo>
                <a:lnTo>
                  <a:pt x="1437694" y="9727"/>
                </a:lnTo>
                <a:lnTo>
                  <a:pt x="1388063" y="5471"/>
                </a:lnTo>
                <a:lnTo>
                  <a:pt x="1338235" y="2431"/>
                </a:lnTo>
                <a:lnTo>
                  <a:pt x="1288275" y="607"/>
                </a:lnTo>
                <a:lnTo>
                  <a:pt x="1238250" y="0"/>
                </a:lnTo>
                <a:close/>
              </a:path>
            </a:pathLst>
          </a:custGeom>
          <a:solidFill>
            <a:srgbClr val="76D6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74100" y="6070600"/>
            <a:ext cx="2476500" cy="1498600"/>
          </a:xfrm>
          <a:custGeom>
            <a:avLst/>
            <a:gdLst/>
            <a:ahLst/>
            <a:cxnLst/>
            <a:rect l="l" t="t" r="r" b="b"/>
            <a:pathLst>
              <a:path w="2476500" h="1498600">
                <a:moveTo>
                  <a:pt x="2113826" y="219464"/>
                </a:moveTo>
                <a:lnTo>
                  <a:pt x="2157743" y="247419"/>
                </a:lnTo>
                <a:lnTo>
                  <a:pt x="2198827" y="276372"/>
                </a:lnTo>
                <a:lnTo>
                  <a:pt x="2237078" y="306258"/>
                </a:lnTo>
                <a:lnTo>
                  <a:pt x="2272495" y="337009"/>
                </a:lnTo>
                <a:lnTo>
                  <a:pt x="2305079" y="368559"/>
                </a:lnTo>
                <a:lnTo>
                  <a:pt x="2334830" y="400841"/>
                </a:lnTo>
                <a:lnTo>
                  <a:pt x="2361747" y="433789"/>
                </a:lnTo>
                <a:lnTo>
                  <a:pt x="2385831" y="467337"/>
                </a:lnTo>
                <a:lnTo>
                  <a:pt x="2407081" y="501417"/>
                </a:lnTo>
                <a:lnTo>
                  <a:pt x="2425498" y="535963"/>
                </a:lnTo>
                <a:lnTo>
                  <a:pt x="2441082" y="570909"/>
                </a:lnTo>
                <a:lnTo>
                  <a:pt x="2463749" y="641732"/>
                </a:lnTo>
                <a:lnTo>
                  <a:pt x="2475083" y="713354"/>
                </a:lnTo>
                <a:lnTo>
                  <a:pt x="2476500" y="749299"/>
                </a:lnTo>
                <a:lnTo>
                  <a:pt x="2475083" y="785243"/>
                </a:lnTo>
                <a:lnTo>
                  <a:pt x="2463749" y="856865"/>
                </a:lnTo>
                <a:lnTo>
                  <a:pt x="2441082" y="927688"/>
                </a:lnTo>
                <a:lnTo>
                  <a:pt x="2425498" y="962634"/>
                </a:lnTo>
                <a:lnTo>
                  <a:pt x="2407081" y="997180"/>
                </a:lnTo>
                <a:lnTo>
                  <a:pt x="2385831" y="1031260"/>
                </a:lnTo>
                <a:lnTo>
                  <a:pt x="2361747" y="1064807"/>
                </a:lnTo>
                <a:lnTo>
                  <a:pt x="2334830" y="1097755"/>
                </a:lnTo>
                <a:lnTo>
                  <a:pt x="2305079" y="1130037"/>
                </a:lnTo>
                <a:lnTo>
                  <a:pt x="2272495" y="1161587"/>
                </a:lnTo>
                <a:lnTo>
                  <a:pt x="2237078" y="1192338"/>
                </a:lnTo>
                <a:lnTo>
                  <a:pt x="2198827" y="1222223"/>
                </a:lnTo>
                <a:lnTo>
                  <a:pt x="2157743" y="1251176"/>
                </a:lnTo>
                <a:lnTo>
                  <a:pt x="2113826" y="1279131"/>
                </a:lnTo>
                <a:lnTo>
                  <a:pt x="2075036" y="1301624"/>
                </a:lnTo>
                <a:lnTo>
                  <a:pt x="2035064" y="1322902"/>
                </a:lnTo>
                <a:lnTo>
                  <a:pt x="1993975" y="1342964"/>
                </a:lnTo>
                <a:lnTo>
                  <a:pt x="1951834" y="1361810"/>
                </a:lnTo>
                <a:lnTo>
                  <a:pt x="1908708" y="1379441"/>
                </a:lnTo>
                <a:lnTo>
                  <a:pt x="1864662" y="1395855"/>
                </a:lnTo>
                <a:lnTo>
                  <a:pt x="1819762" y="1411053"/>
                </a:lnTo>
                <a:lnTo>
                  <a:pt x="1774073" y="1425036"/>
                </a:lnTo>
                <a:lnTo>
                  <a:pt x="1727662" y="1437803"/>
                </a:lnTo>
                <a:lnTo>
                  <a:pt x="1680593" y="1449353"/>
                </a:lnTo>
                <a:lnTo>
                  <a:pt x="1632934" y="1459688"/>
                </a:lnTo>
                <a:lnTo>
                  <a:pt x="1584748" y="1468807"/>
                </a:lnTo>
                <a:lnTo>
                  <a:pt x="1536103" y="1476711"/>
                </a:lnTo>
                <a:lnTo>
                  <a:pt x="1487063" y="1483398"/>
                </a:lnTo>
                <a:lnTo>
                  <a:pt x="1437695" y="1488869"/>
                </a:lnTo>
                <a:lnTo>
                  <a:pt x="1388064" y="1493125"/>
                </a:lnTo>
                <a:lnTo>
                  <a:pt x="1338236" y="1496165"/>
                </a:lnTo>
                <a:lnTo>
                  <a:pt x="1288276" y="1497988"/>
                </a:lnTo>
                <a:lnTo>
                  <a:pt x="1238251" y="1498596"/>
                </a:lnTo>
                <a:lnTo>
                  <a:pt x="1188225" y="1497988"/>
                </a:lnTo>
                <a:lnTo>
                  <a:pt x="1138266" y="1496165"/>
                </a:lnTo>
                <a:lnTo>
                  <a:pt x="1088438" y="1493125"/>
                </a:lnTo>
                <a:lnTo>
                  <a:pt x="1038806" y="1488869"/>
                </a:lnTo>
                <a:lnTo>
                  <a:pt x="989438" y="1483398"/>
                </a:lnTo>
                <a:lnTo>
                  <a:pt x="940398" y="1476711"/>
                </a:lnTo>
                <a:lnTo>
                  <a:pt x="891753" y="1468807"/>
                </a:lnTo>
                <a:lnTo>
                  <a:pt x="843567" y="1459688"/>
                </a:lnTo>
                <a:lnTo>
                  <a:pt x="795908" y="1449353"/>
                </a:lnTo>
                <a:lnTo>
                  <a:pt x="748839" y="1437803"/>
                </a:lnTo>
                <a:lnTo>
                  <a:pt x="702428" y="1425036"/>
                </a:lnTo>
                <a:lnTo>
                  <a:pt x="656739" y="1411053"/>
                </a:lnTo>
                <a:lnTo>
                  <a:pt x="611839" y="1395855"/>
                </a:lnTo>
                <a:lnTo>
                  <a:pt x="567793" y="1379441"/>
                </a:lnTo>
                <a:lnTo>
                  <a:pt x="524666" y="1361810"/>
                </a:lnTo>
                <a:lnTo>
                  <a:pt x="482526" y="1342964"/>
                </a:lnTo>
                <a:lnTo>
                  <a:pt x="441436" y="1322902"/>
                </a:lnTo>
                <a:lnTo>
                  <a:pt x="401464" y="1301624"/>
                </a:lnTo>
                <a:lnTo>
                  <a:pt x="362675" y="1279131"/>
                </a:lnTo>
                <a:lnTo>
                  <a:pt x="318757" y="1251176"/>
                </a:lnTo>
                <a:lnTo>
                  <a:pt x="277673" y="1222223"/>
                </a:lnTo>
                <a:lnTo>
                  <a:pt x="239422" y="1192338"/>
                </a:lnTo>
                <a:lnTo>
                  <a:pt x="204004" y="1161587"/>
                </a:lnTo>
                <a:lnTo>
                  <a:pt x="171420" y="1130037"/>
                </a:lnTo>
                <a:lnTo>
                  <a:pt x="141670" y="1097755"/>
                </a:lnTo>
                <a:lnTo>
                  <a:pt x="114752" y="1064807"/>
                </a:lnTo>
                <a:lnTo>
                  <a:pt x="90668" y="1031260"/>
                </a:lnTo>
                <a:lnTo>
                  <a:pt x="69418" y="997180"/>
                </a:lnTo>
                <a:lnTo>
                  <a:pt x="51001" y="962634"/>
                </a:lnTo>
                <a:lnTo>
                  <a:pt x="35417" y="927688"/>
                </a:lnTo>
                <a:lnTo>
                  <a:pt x="12750" y="856865"/>
                </a:lnTo>
                <a:lnTo>
                  <a:pt x="1416" y="785243"/>
                </a:lnTo>
                <a:lnTo>
                  <a:pt x="0" y="749299"/>
                </a:lnTo>
                <a:lnTo>
                  <a:pt x="1416" y="713354"/>
                </a:lnTo>
                <a:lnTo>
                  <a:pt x="12750" y="641732"/>
                </a:lnTo>
                <a:lnTo>
                  <a:pt x="35417" y="570909"/>
                </a:lnTo>
                <a:lnTo>
                  <a:pt x="51001" y="535963"/>
                </a:lnTo>
                <a:lnTo>
                  <a:pt x="69418" y="501417"/>
                </a:lnTo>
                <a:lnTo>
                  <a:pt x="90668" y="467337"/>
                </a:lnTo>
                <a:lnTo>
                  <a:pt x="114752" y="433789"/>
                </a:lnTo>
                <a:lnTo>
                  <a:pt x="141670" y="400841"/>
                </a:lnTo>
                <a:lnTo>
                  <a:pt x="171420" y="368559"/>
                </a:lnTo>
                <a:lnTo>
                  <a:pt x="204004" y="337009"/>
                </a:lnTo>
                <a:lnTo>
                  <a:pt x="239422" y="306258"/>
                </a:lnTo>
                <a:lnTo>
                  <a:pt x="277673" y="276372"/>
                </a:lnTo>
                <a:lnTo>
                  <a:pt x="318757" y="247419"/>
                </a:lnTo>
                <a:lnTo>
                  <a:pt x="362675" y="219464"/>
                </a:lnTo>
                <a:lnTo>
                  <a:pt x="401464" y="196971"/>
                </a:lnTo>
                <a:lnTo>
                  <a:pt x="441436" y="175693"/>
                </a:lnTo>
                <a:lnTo>
                  <a:pt x="482526" y="155631"/>
                </a:lnTo>
                <a:lnTo>
                  <a:pt x="524666" y="136785"/>
                </a:lnTo>
                <a:lnTo>
                  <a:pt x="567793" y="119155"/>
                </a:lnTo>
                <a:lnTo>
                  <a:pt x="611839" y="102741"/>
                </a:lnTo>
                <a:lnTo>
                  <a:pt x="656739" y="87542"/>
                </a:lnTo>
                <a:lnTo>
                  <a:pt x="702428" y="73560"/>
                </a:lnTo>
                <a:lnTo>
                  <a:pt x="748839" y="60793"/>
                </a:lnTo>
                <a:lnTo>
                  <a:pt x="795908" y="49242"/>
                </a:lnTo>
                <a:lnTo>
                  <a:pt x="843567" y="38907"/>
                </a:lnTo>
                <a:lnTo>
                  <a:pt x="891753" y="29788"/>
                </a:lnTo>
                <a:lnTo>
                  <a:pt x="940398" y="21885"/>
                </a:lnTo>
                <a:lnTo>
                  <a:pt x="989438" y="15198"/>
                </a:lnTo>
                <a:lnTo>
                  <a:pt x="1038806" y="9727"/>
                </a:lnTo>
                <a:lnTo>
                  <a:pt x="1088438" y="5471"/>
                </a:lnTo>
                <a:lnTo>
                  <a:pt x="1138266" y="2431"/>
                </a:lnTo>
                <a:lnTo>
                  <a:pt x="1188225" y="607"/>
                </a:lnTo>
                <a:lnTo>
                  <a:pt x="1238251" y="0"/>
                </a:lnTo>
                <a:lnTo>
                  <a:pt x="1288276" y="607"/>
                </a:lnTo>
                <a:lnTo>
                  <a:pt x="1338236" y="2431"/>
                </a:lnTo>
                <a:lnTo>
                  <a:pt x="1388064" y="5471"/>
                </a:lnTo>
                <a:lnTo>
                  <a:pt x="1437695" y="9727"/>
                </a:lnTo>
                <a:lnTo>
                  <a:pt x="1487063" y="15198"/>
                </a:lnTo>
                <a:lnTo>
                  <a:pt x="1536103" y="21885"/>
                </a:lnTo>
                <a:lnTo>
                  <a:pt x="1584748" y="29788"/>
                </a:lnTo>
                <a:lnTo>
                  <a:pt x="1632934" y="38907"/>
                </a:lnTo>
                <a:lnTo>
                  <a:pt x="1680593" y="49242"/>
                </a:lnTo>
                <a:lnTo>
                  <a:pt x="1727662" y="60793"/>
                </a:lnTo>
                <a:lnTo>
                  <a:pt x="1774073" y="73560"/>
                </a:lnTo>
                <a:lnTo>
                  <a:pt x="1819762" y="87542"/>
                </a:lnTo>
                <a:lnTo>
                  <a:pt x="1864662" y="102741"/>
                </a:lnTo>
                <a:lnTo>
                  <a:pt x="1908708" y="119155"/>
                </a:lnTo>
                <a:lnTo>
                  <a:pt x="1951834" y="136785"/>
                </a:lnTo>
                <a:lnTo>
                  <a:pt x="1993975" y="155631"/>
                </a:lnTo>
                <a:lnTo>
                  <a:pt x="2035064" y="175693"/>
                </a:lnTo>
                <a:lnTo>
                  <a:pt x="2075036" y="196971"/>
                </a:lnTo>
                <a:lnTo>
                  <a:pt x="2113826" y="2194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20200" y="6502400"/>
            <a:ext cx="141922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5" dirty="0">
                <a:latin typeface="Times New Roman"/>
                <a:cs typeface="Times New Roman"/>
              </a:rPr>
              <a:t>O</a:t>
            </a:r>
            <a:r>
              <a:rPr sz="3800" b="1" dirty="0">
                <a:latin typeface="Times New Roman"/>
                <a:cs typeface="Times New Roman"/>
              </a:rPr>
              <a:t>bj</a:t>
            </a:r>
            <a:r>
              <a:rPr sz="3800" b="1" spc="-5" dirty="0">
                <a:latin typeface="Times New Roman"/>
                <a:cs typeface="Times New Roman"/>
              </a:rPr>
              <a:t>ec</a:t>
            </a:r>
            <a:r>
              <a:rPr sz="3800" b="1" dirty="0">
                <a:latin typeface="Times New Roman"/>
                <a:cs typeface="Times New Roman"/>
              </a:rPr>
              <a:t>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83800" y="4751890"/>
            <a:ext cx="203200" cy="1318260"/>
          </a:xfrm>
          <a:custGeom>
            <a:avLst/>
            <a:gdLst/>
            <a:ahLst/>
            <a:cxnLst/>
            <a:rect l="l" t="t" r="r" b="b"/>
            <a:pathLst>
              <a:path w="203200" h="1318260">
                <a:moveTo>
                  <a:pt x="0" y="1317858"/>
                </a:moveTo>
                <a:lnTo>
                  <a:pt x="200816" y="12559"/>
                </a:lnTo>
                <a:lnTo>
                  <a:pt x="2027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33469" y="4660900"/>
            <a:ext cx="86360" cy="162560"/>
          </a:xfrm>
          <a:custGeom>
            <a:avLst/>
            <a:gdLst/>
            <a:ahLst/>
            <a:cxnLst/>
            <a:rect l="l" t="t" r="r" b="b"/>
            <a:pathLst>
              <a:path w="86359" h="162560">
                <a:moveTo>
                  <a:pt x="79406" y="103543"/>
                </a:moveTo>
                <a:lnTo>
                  <a:pt x="51142" y="103543"/>
                </a:lnTo>
                <a:lnTo>
                  <a:pt x="86360" y="161963"/>
                </a:lnTo>
                <a:lnTo>
                  <a:pt x="79406" y="103543"/>
                </a:lnTo>
                <a:close/>
              </a:path>
              <a:path w="86359" h="162560">
                <a:moveTo>
                  <a:pt x="67081" y="0"/>
                </a:moveTo>
                <a:lnTo>
                  <a:pt x="0" y="148666"/>
                </a:lnTo>
                <a:lnTo>
                  <a:pt x="51142" y="103543"/>
                </a:lnTo>
                <a:lnTo>
                  <a:pt x="79406" y="103543"/>
                </a:lnTo>
                <a:lnTo>
                  <a:pt x="6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55300" y="5359400"/>
            <a:ext cx="68262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Times New Roman"/>
                <a:cs typeface="Times New Roman"/>
              </a:rPr>
              <a:t>is</a:t>
            </a:r>
            <a:r>
              <a:rPr sz="3800" spc="-9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a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1600" y="5270500"/>
            <a:ext cx="141922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Times New Roman"/>
                <a:cs typeface="Times New Roman"/>
              </a:rPr>
              <a:t>d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f</a:t>
            </a:r>
            <a:r>
              <a:rPr sz="3800" spc="-5" dirty="0">
                <a:latin typeface="Times New Roman"/>
                <a:cs typeface="Times New Roman"/>
              </a:rPr>
              <a:t>i</a:t>
            </a:r>
            <a:r>
              <a:rPr sz="3800" dirty="0">
                <a:latin typeface="Times New Roman"/>
                <a:cs typeface="Times New Roman"/>
              </a:rPr>
              <a:t>n</a:t>
            </a:r>
            <a:r>
              <a:rPr sz="3800" spc="-5" dirty="0">
                <a:latin typeface="Times New Roman"/>
                <a:cs typeface="Times New Roman"/>
              </a:rPr>
              <a:t>e</a:t>
            </a:r>
            <a:r>
              <a:rPr sz="3800" dirty="0">
                <a:latin typeface="Times New Roman"/>
                <a:cs typeface="Times New Roman"/>
              </a:rPr>
              <a:t>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21800" y="4660900"/>
            <a:ext cx="103505" cy="1443355"/>
          </a:xfrm>
          <a:custGeom>
            <a:avLst/>
            <a:gdLst/>
            <a:ahLst/>
            <a:cxnLst/>
            <a:rect l="l" t="t" r="r" b="b"/>
            <a:pathLst>
              <a:path w="103504" h="1443354">
                <a:moveTo>
                  <a:pt x="103052" y="1442745"/>
                </a:moveTo>
                <a:lnTo>
                  <a:pt x="102148" y="143007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0372" y="6087859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87147" y="0"/>
                </a:moveTo>
                <a:lnTo>
                  <a:pt x="0" y="6223"/>
                </a:lnTo>
                <a:lnTo>
                  <a:pt x="49796" y="90271"/>
                </a:lnTo>
                <a:lnTo>
                  <a:pt x="87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320" rIns="0" bIns="0" rtlCol="0">
            <a:spAutoFit/>
          </a:bodyPr>
          <a:lstStyle/>
          <a:p>
            <a:pPr marL="1544955">
              <a:lnSpc>
                <a:spcPct val="100000"/>
              </a:lnSpc>
            </a:pPr>
            <a:r>
              <a:rPr sz="6200" spc="-5" dirty="0">
                <a:solidFill>
                  <a:srgbClr val="000000"/>
                </a:solidFill>
                <a:latin typeface="Arial"/>
                <a:cs typeface="Arial"/>
              </a:rPr>
              <a:t>OOP</a:t>
            </a:r>
            <a:r>
              <a:rPr sz="620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200" spc="-5" dirty="0">
                <a:solidFill>
                  <a:srgbClr val="000000"/>
                </a:solidFill>
                <a:latin typeface="Arial"/>
                <a:cs typeface="Arial"/>
              </a:rPr>
              <a:t>Characteristics</a:t>
            </a:r>
            <a:endParaRPr sz="6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639" y="2859938"/>
            <a:ext cx="11551920" cy="522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3560" indent="-530860">
              <a:lnSpc>
                <a:spcPct val="100000"/>
              </a:lnSpc>
              <a:buAutoNum type="arabicPeriod"/>
              <a:tabLst>
                <a:tab pos="543560" algn="l"/>
                <a:tab pos="3338829" algn="l"/>
                <a:tab pos="4674235" algn="l"/>
              </a:tabLst>
            </a:pPr>
            <a:r>
              <a:rPr sz="4400" spc="-5" dirty="0">
                <a:latin typeface="Arial"/>
                <a:cs typeface="Arial"/>
              </a:rPr>
              <a:t>Everything	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	</a:t>
            </a:r>
            <a:r>
              <a:rPr sz="4400" spc="-5" dirty="0">
                <a:latin typeface="Arial"/>
                <a:cs typeface="Arial"/>
              </a:rPr>
              <a:t>object.</a:t>
            </a:r>
            <a:endParaRPr sz="4400" dirty="0">
              <a:latin typeface="Arial"/>
              <a:cs typeface="Arial"/>
            </a:endParaRPr>
          </a:p>
          <a:p>
            <a:pPr marL="543560" marR="189865" indent="-530860">
              <a:lnSpc>
                <a:spcPts val="4500"/>
              </a:lnSpc>
              <a:spcBef>
                <a:spcPts val="1100"/>
              </a:spcBef>
              <a:buAutoNum type="arabicPeriod"/>
              <a:tabLst>
                <a:tab pos="543560" algn="l"/>
                <a:tab pos="3929379" algn="l"/>
                <a:tab pos="4301490" algn="l"/>
                <a:tab pos="4705985" algn="l"/>
                <a:tab pos="5979160" algn="l"/>
                <a:tab pos="7564120" algn="l"/>
                <a:tab pos="10141585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4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program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bunch	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objec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elling	each  </a:t>
            </a:r>
            <a:r>
              <a:rPr sz="4400" spc="-5" dirty="0">
                <a:latin typeface="Arial"/>
                <a:cs typeface="Arial"/>
              </a:rPr>
              <a:t>other</a:t>
            </a:r>
            <a:r>
              <a:rPr sz="4400" dirty="0">
                <a:latin typeface="Arial"/>
                <a:cs typeface="Arial"/>
              </a:rPr>
              <a:t> what </a:t>
            </a:r>
            <a:r>
              <a:rPr sz="4400" spc="-5" dirty="0">
                <a:latin typeface="Arial"/>
                <a:cs typeface="Arial"/>
              </a:rPr>
              <a:t>to	</a:t>
            </a:r>
            <a:r>
              <a:rPr sz="4400" dirty="0">
                <a:latin typeface="Arial"/>
                <a:cs typeface="Arial"/>
              </a:rPr>
              <a:t>do	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sending	messages.</a:t>
            </a:r>
          </a:p>
          <a:p>
            <a:pPr marL="543560" marR="5080" indent="-530860">
              <a:lnSpc>
                <a:spcPts val="4500"/>
              </a:lnSpc>
              <a:spcBef>
                <a:spcPts val="1100"/>
              </a:spcBef>
              <a:buAutoNum type="arabicPeriod"/>
              <a:tabLst>
                <a:tab pos="543560" algn="l"/>
                <a:tab pos="1972310" algn="l"/>
                <a:tab pos="6569075" algn="l"/>
                <a:tab pos="8742680" algn="l"/>
                <a:tab pos="10295890" algn="l"/>
                <a:tab pos="11072495" algn="l"/>
              </a:tabLst>
            </a:pPr>
            <a:r>
              <a:rPr sz="4400" dirty="0">
                <a:latin typeface="Arial"/>
                <a:cs typeface="Arial"/>
              </a:rPr>
              <a:t>Each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	memory	made	up	of  </a:t>
            </a:r>
            <a:r>
              <a:rPr sz="4400" spc="-5" dirty="0">
                <a:latin typeface="Arial"/>
                <a:cs typeface="Arial"/>
              </a:rPr>
              <a:t>other</a:t>
            </a:r>
            <a:r>
              <a:rPr sz="4400" spc="-5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objects.</a:t>
            </a:r>
            <a:endParaRPr sz="4400" dirty="0">
              <a:latin typeface="Arial"/>
              <a:cs typeface="Arial"/>
            </a:endParaRPr>
          </a:p>
          <a:p>
            <a:pPr marL="543560" indent="-53086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543560" algn="l"/>
                <a:tab pos="2126615" algn="l"/>
                <a:tab pos="5295265" algn="l"/>
              </a:tabLst>
            </a:pPr>
            <a:r>
              <a:rPr sz="4400" dirty="0">
                <a:latin typeface="Arial"/>
                <a:cs typeface="Arial"/>
              </a:rPr>
              <a:t>Every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</a:t>
            </a:r>
            <a:r>
              <a:rPr sz="4400" spc="-5" dirty="0">
                <a:latin typeface="Arial"/>
                <a:cs typeface="Arial"/>
              </a:rPr>
              <a:t>type.</a:t>
            </a:r>
            <a:endParaRPr sz="4400" dirty="0">
              <a:latin typeface="Arial"/>
              <a:cs typeface="Arial"/>
            </a:endParaRPr>
          </a:p>
          <a:p>
            <a:pPr marL="543560" marR="687705" indent="-530860">
              <a:lnSpc>
                <a:spcPts val="4480"/>
              </a:lnSpc>
              <a:spcBef>
                <a:spcPts val="1100"/>
              </a:spcBef>
              <a:buAutoNum type="arabicPeriod"/>
              <a:tabLst>
                <a:tab pos="543560" algn="l"/>
                <a:tab pos="1319530" algn="l"/>
                <a:tab pos="1475105" algn="l"/>
                <a:tab pos="2997200" algn="l"/>
                <a:tab pos="4332605" algn="l"/>
                <a:tab pos="7997825" algn="l"/>
                <a:tab pos="9053830" algn="l"/>
              </a:tabLst>
            </a:pPr>
            <a:r>
              <a:rPr sz="4400" dirty="0">
                <a:latin typeface="Arial"/>
                <a:cs typeface="Arial"/>
              </a:rPr>
              <a:t>All	objec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par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icular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ype	can	receive  </a:t>
            </a:r>
            <a:r>
              <a:rPr sz="4400" spc="-5" dirty="0" smtClean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	</a:t>
            </a:r>
            <a:r>
              <a:rPr sz="4400" dirty="0">
                <a:latin typeface="Arial"/>
                <a:cs typeface="Arial"/>
              </a:rPr>
              <a:t>same	messages.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762000"/>
            <a:ext cx="101854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79845" algn="l"/>
              </a:tabLst>
            </a:pPr>
            <a:r>
              <a:rPr sz="8200" spc="45" dirty="0">
                <a:solidFill>
                  <a:srgbClr val="000000"/>
                </a:solidFill>
                <a:latin typeface="Gill Sans MT"/>
                <a:cs typeface="Gill Sans MT"/>
              </a:rPr>
              <a:t>Defin</a:t>
            </a:r>
            <a:r>
              <a:rPr sz="8200" spc="1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i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on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a	c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l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ass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289" y="3383445"/>
            <a:ext cx="318135" cy="344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3400" y="3683000"/>
            <a:ext cx="10335260" cy="348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00"/>
              </a:lnSpc>
              <a:tabLst>
                <a:tab pos="3638550" algn="l"/>
                <a:tab pos="4946650" algn="l"/>
                <a:tab pos="6778625" algn="l"/>
                <a:tab pos="8569960" algn="l"/>
                <a:tab pos="9130665" algn="l"/>
              </a:tabLst>
            </a:pPr>
            <a:r>
              <a:rPr sz="3800" dirty="0">
                <a:latin typeface="Gill Sans MT"/>
                <a:cs typeface="Gill Sans MT"/>
              </a:rPr>
              <a:t>In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C++,</a:t>
            </a:r>
            <a:r>
              <a:rPr sz="3800" spc="-385" dirty="0">
                <a:latin typeface="Gill Sans MT"/>
                <a:cs typeface="Gill Sans MT"/>
              </a:rPr>
              <a:t> </a:t>
            </a:r>
            <a:r>
              <a:rPr lang="en-US" sz="3800" spc="-38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separated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.</a:t>
            </a:r>
            <a:r>
              <a:rPr sz="3800" dirty="0" smtClean="0">
                <a:latin typeface="Gill Sans MT"/>
                <a:cs typeface="Gill Sans MT"/>
              </a:rPr>
              <a:t>h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and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.</a:t>
            </a:r>
            <a:r>
              <a:rPr sz="3800" dirty="0" err="1" smtClean="0">
                <a:latin typeface="Gill Sans MT"/>
                <a:cs typeface="Gill Sans MT"/>
              </a:rPr>
              <a:t>cpp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spc="35" dirty="0" smtClean="0">
                <a:latin typeface="Gill Sans MT"/>
                <a:cs typeface="Gill Sans MT"/>
              </a:rPr>
              <a:t>fi</a:t>
            </a:r>
            <a:r>
              <a:rPr sz="3800" spc="30" dirty="0" smtClean="0">
                <a:latin typeface="Gill Sans MT"/>
                <a:cs typeface="Gill Sans MT"/>
              </a:rPr>
              <a:t>l</a:t>
            </a:r>
            <a:r>
              <a:rPr sz="3800" dirty="0" smtClean="0">
                <a:latin typeface="Gill Sans MT"/>
                <a:cs typeface="Gill Sans MT"/>
              </a:rPr>
              <a:t>es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sz="3800" spc="-80" dirty="0" smtClean="0">
                <a:latin typeface="Gill Sans MT"/>
                <a:cs typeface="Gill Sans MT"/>
              </a:rPr>
              <a:t>r</a:t>
            </a:r>
            <a:r>
              <a:rPr sz="3800" dirty="0" smtClean="0">
                <a:latin typeface="Gill Sans MT"/>
                <a:cs typeface="Gill Sans MT"/>
              </a:rPr>
              <a:t>e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used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to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d</a:t>
            </a:r>
            <a:r>
              <a:rPr sz="3800" spc="20" dirty="0" smtClean="0">
                <a:latin typeface="Gill Sans MT"/>
                <a:cs typeface="Gill Sans MT"/>
              </a:rPr>
              <a:t>efine  </a:t>
            </a:r>
            <a:r>
              <a:rPr sz="3800" dirty="0">
                <a:latin typeface="Gill Sans MT"/>
                <a:cs typeface="Gill Sans MT"/>
              </a:rPr>
              <a:t>one</a:t>
            </a:r>
            <a:r>
              <a:rPr sz="3800" spc="-8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class.</a:t>
            </a:r>
            <a:endParaRPr sz="3800" dirty="0">
              <a:latin typeface="Gill Sans MT"/>
              <a:cs typeface="Gill Sans MT"/>
            </a:endParaRPr>
          </a:p>
          <a:p>
            <a:pPr marL="12700" marR="231775">
              <a:lnSpc>
                <a:spcPts val="4000"/>
              </a:lnSpc>
              <a:spcBef>
                <a:spcPts val="1600"/>
              </a:spcBef>
              <a:tabLst>
                <a:tab pos="779780" algn="l"/>
                <a:tab pos="1170940" algn="l"/>
                <a:tab pos="2260600" algn="l"/>
                <a:tab pos="4304030" algn="l"/>
                <a:tab pos="8994775" algn="l"/>
              </a:tabLst>
            </a:pPr>
            <a:r>
              <a:rPr sz="3800" spc="-5" dirty="0" smtClean="0">
                <a:latin typeface="Gill Sans MT"/>
                <a:cs typeface="Gill Sans MT"/>
              </a:rPr>
              <a:t>Class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declaration</a:t>
            </a:r>
            <a:r>
              <a:rPr sz="3800" spc="2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and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10" dirty="0" smtClean="0">
                <a:latin typeface="Gill Sans MT"/>
                <a:cs typeface="Gill Sans MT"/>
              </a:rPr>
              <a:t>prototypes </a:t>
            </a:r>
            <a:r>
              <a:rPr sz="3800" spc="-5" dirty="0">
                <a:latin typeface="Gill Sans MT"/>
                <a:cs typeface="Gill Sans MT"/>
              </a:rPr>
              <a:t>in</a:t>
            </a:r>
            <a:r>
              <a:rPr sz="3800" spc="2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that </a:t>
            </a:r>
            <a:r>
              <a:rPr sz="3800" spc="-5" dirty="0">
                <a:latin typeface="Gill Sans MT"/>
                <a:cs typeface="Gill Sans MT"/>
              </a:rPr>
              <a:t>class	</a:t>
            </a:r>
            <a:r>
              <a:rPr sz="3800" spc="-30" dirty="0">
                <a:latin typeface="Gill Sans MT"/>
                <a:cs typeface="Gill Sans MT"/>
              </a:rPr>
              <a:t>are</a:t>
            </a:r>
            <a:r>
              <a:rPr sz="3800" spc="-9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in 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header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25" dirty="0" smtClean="0">
                <a:latin typeface="Gill Sans MT"/>
                <a:cs typeface="Gill Sans MT"/>
              </a:rPr>
              <a:t>file</a:t>
            </a:r>
            <a:r>
              <a:rPr sz="3800" spc="-85" dirty="0" smtClean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(.h).</a:t>
            </a:r>
            <a:endParaRPr sz="3800" dirty="0">
              <a:latin typeface="Gill Sans MT"/>
              <a:cs typeface="Gill Sans MT"/>
            </a:endParaRPr>
          </a:p>
          <a:p>
            <a:pPr marL="12700" marR="539750">
              <a:lnSpc>
                <a:spcPts val="3900"/>
              </a:lnSpc>
              <a:spcBef>
                <a:spcPts val="1780"/>
              </a:spcBef>
              <a:tabLst>
                <a:tab pos="1447165" algn="l"/>
                <a:tab pos="2857500" algn="l"/>
                <a:tab pos="6471285" algn="l"/>
                <a:tab pos="8472170" algn="l"/>
              </a:tabLst>
            </a:pPr>
            <a:r>
              <a:rPr sz="3800" dirty="0">
                <a:latin typeface="Gill Sans MT"/>
                <a:cs typeface="Gill Sans MT"/>
              </a:rPr>
              <a:t>A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l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bod</a:t>
            </a:r>
            <a:r>
              <a:rPr sz="3800" spc="-5" dirty="0" smtClean="0">
                <a:latin typeface="Gill Sans MT"/>
                <a:cs typeface="Gill Sans MT"/>
              </a:rPr>
              <a:t>i</a:t>
            </a:r>
            <a:r>
              <a:rPr sz="3800" dirty="0" smtClean="0">
                <a:latin typeface="Gill Sans MT"/>
                <a:cs typeface="Gill Sans MT"/>
              </a:rPr>
              <a:t>es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of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these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funct</a:t>
            </a:r>
            <a:r>
              <a:rPr sz="3800" spc="-5" dirty="0" smtClean="0">
                <a:latin typeface="Gill Sans MT"/>
                <a:cs typeface="Gill Sans MT"/>
              </a:rPr>
              <a:t>i</a:t>
            </a:r>
            <a:r>
              <a:rPr sz="3800" dirty="0" smtClean="0">
                <a:latin typeface="Gill Sans MT"/>
                <a:cs typeface="Gill Sans MT"/>
              </a:rPr>
              <a:t>ons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sz="3800" spc="-80" dirty="0" smtClean="0">
                <a:latin typeface="Gill Sans MT"/>
                <a:cs typeface="Gill Sans MT"/>
              </a:rPr>
              <a:t>r</a:t>
            </a:r>
            <a:r>
              <a:rPr sz="3800" dirty="0" smtClean="0">
                <a:latin typeface="Gill Sans MT"/>
                <a:cs typeface="Gill Sans MT"/>
              </a:rPr>
              <a:t>e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sou</a:t>
            </a:r>
            <a:r>
              <a:rPr sz="3800" spc="-95" dirty="0" smtClean="0">
                <a:latin typeface="Gill Sans MT"/>
                <a:cs typeface="Gill Sans MT"/>
              </a:rPr>
              <a:t>r</a:t>
            </a:r>
            <a:r>
              <a:rPr sz="3800" dirty="0" smtClean="0">
                <a:latin typeface="Gill Sans MT"/>
                <a:cs typeface="Gill Sans MT"/>
              </a:rPr>
              <a:t>ce  </a:t>
            </a:r>
            <a:r>
              <a:rPr sz="3800" spc="25" dirty="0">
                <a:latin typeface="Gill Sans MT"/>
                <a:cs typeface="Gill Sans MT"/>
              </a:rPr>
              <a:t>file</a:t>
            </a:r>
            <a:r>
              <a:rPr sz="3800" spc="-7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(.cpp).</a:t>
            </a:r>
            <a:endParaRPr sz="3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4520" rIns="0" bIns="0" rtlCol="0">
            <a:spAutoFit/>
          </a:bodyPr>
          <a:lstStyle/>
          <a:p>
            <a:pPr marL="2459355">
              <a:lnSpc>
                <a:spcPct val="100000"/>
              </a:lnSpc>
            </a:pP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compile</a:t>
            </a:r>
            <a:r>
              <a:rPr sz="8400" spc="-6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400" spc="-5" dirty="0">
                <a:solidFill>
                  <a:srgbClr val="000000"/>
                </a:solidFill>
                <a:latin typeface="Gill Sans MT"/>
                <a:cs typeface="Gill Sans MT"/>
              </a:rPr>
              <a:t>unit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3451859"/>
            <a:ext cx="10744200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493395" indent="-571500">
              <a:lnSpc>
                <a:spcPts val="4900"/>
              </a:lnSpc>
              <a:buSzPct val="170238"/>
              <a:buChar char="•"/>
              <a:tabLst>
                <a:tab pos="584200" algn="l"/>
                <a:tab pos="1576070" algn="l"/>
                <a:tab pos="2814320" algn="l"/>
                <a:tab pos="3630929" algn="l"/>
                <a:tab pos="4700905" algn="l"/>
                <a:tab pos="5755005" algn="l"/>
                <a:tab pos="7752080" algn="l"/>
              </a:tabLst>
            </a:pPr>
            <a:r>
              <a:rPr sz="4200" dirty="0">
                <a:latin typeface="Gill Sans MT"/>
                <a:cs typeface="Gill Sans MT"/>
              </a:rPr>
              <a:t>The	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compiler</a:t>
            </a:r>
            <a:r>
              <a:rPr lang="en-US" sz="4200" spc="-5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sees</a:t>
            </a:r>
            <a:r>
              <a:rPr lang="en-US" sz="4200" dirty="0" smtClean="0">
                <a:latin typeface="Gill Sans MT"/>
                <a:cs typeface="Gill Sans MT"/>
              </a:rPr>
              <a:t> o</a:t>
            </a:r>
            <a:r>
              <a:rPr sz="4200" spc="-15" dirty="0" smtClean="0">
                <a:latin typeface="Gill Sans MT"/>
                <a:cs typeface="Gill Sans MT"/>
              </a:rPr>
              <a:t>nly</a:t>
            </a:r>
            <a:r>
              <a:rPr lang="en-US" sz="4200" spc="-15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one </a:t>
            </a:r>
            <a:r>
              <a:rPr sz="4200" spc="-5" dirty="0">
                <a:latin typeface="Gill Sans MT"/>
                <a:cs typeface="Gill Sans MT"/>
              </a:rPr>
              <a:t>.</a:t>
            </a:r>
            <a:r>
              <a:rPr sz="4200" spc="-5" dirty="0" err="1" smtClean="0">
                <a:latin typeface="Gill Sans MT"/>
                <a:cs typeface="Gill Sans MT"/>
              </a:rPr>
              <a:t>cpp</a:t>
            </a:r>
            <a:r>
              <a:rPr lang="en-US" sz="4200" spc="-5" dirty="0" smtClean="0">
                <a:latin typeface="Gill Sans MT"/>
                <a:cs typeface="Gill Sans MT"/>
              </a:rPr>
              <a:t> </a:t>
            </a:r>
            <a:r>
              <a:rPr sz="4200" spc="40" dirty="0" smtClean="0">
                <a:latin typeface="Gill Sans MT"/>
                <a:cs typeface="Gill Sans MT"/>
              </a:rPr>
              <a:t>file</a:t>
            </a:r>
            <a:r>
              <a:rPr sz="4200" spc="40" dirty="0">
                <a:latin typeface="Gill Sans MT"/>
                <a:cs typeface="Gill Sans MT"/>
              </a:rPr>
              <a:t>,</a:t>
            </a:r>
            <a:r>
              <a:rPr sz="4200" spc="-5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  </a:t>
            </a:r>
            <a:r>
              <a:rPr sz="4200" dirty="0" smtClean="0">
                <a:latin typeface="Gill Sans MT"/>
                <a:cs typeface="Gill Sans MT"/>
              </a:rPr>
              <a:t>generates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.</a:t>
            </a:r>
            <a:r>
              <a:rPr sz="4200" spc="-5" dirty="0" err="1" smtClean="0">
                <a:latin typeface="Gill Sans MT"/>
                <a:cs typeface="Gill Sans MT"/>
              </a:rPr>
              <a:t>obj</a:t>
            </a:r>
            <a:r>
              <a:rPr sz="4200" spc="-90" dirty="0" smtClean="0">
                <a:latin typeface="Gill Sans MT"/>
                <a:cs typeface="Gill Sans MT"/>
              </a:rPr>
              <a:t> </a:t>
            </a:r>
            <a:r>
              <a:rPr sz="4200" spc="30" dirty="0">
                <a:latin typeface="Gill Sans MT"/>
                <a:cs typeface="Gill Sans MT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584200" marR="50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  <a:tab pos="1576070" algn="l"/>
                <a:tab pos="2931160" algn="l"/>
                <a:tab pos="4041140" algn="l"/>
                <a:tab pos="6597650" algn="l"/>
              </a:tabLst>
            </a:pPr>
            <a:r>
              <a:rPr sz="4200" dirty="0">
                <a:latin typeface="Gill Sans MT"/>
                <a:cs typeface="Gill Sans MT"/>
              </a:rPr>
              <a:t>The	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25" dirty="0" smtClean="0">
                <a:latin typeface="Gill Sans MT"/>
                <a:cs typeface="Gill Sans MT"/>
              </a:rPr>
              <a:t>linker</a:t>
            </a:r>
            <a:r>
              <a:rPr lang="en-US" sz="4200" spc="-25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links</a:t>
            </a:r>
            <a:r>
              <a:rPr lang="en-US" sz="4200" spc="-5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all</a:t>
            </a:r>
            <a:r>
              <a:rPr sz="4200" spc="5" dirty="0" smtClean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.</a:t>
            </a:r>
            <a:r>
              <a:rPr sz="4200" spc="-5" dirty="0" err="1">
                <a:latin typeface="Gill Sans MT"/>
                <a:cs typeface="Gill Sans MT"/>
              </a:rPr>
              <a:t>obj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into</a:t>
            </a:r>
            <a:r>
              <a:rPr lang="en-US" sz="4200" spc="-5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one</a:t>
            </a:r>
            <a:r>
              <a:rPr sz="4200" spc="-90" dirty="0" smtClean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executable 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30" dirty="0">
                <a:latin typeface="Gill Sans MT"/>
                <a:cs typeface="Gill Sans MT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584200" marR="29083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  <a:tab pos="1268730" algn="l"/>
                <a:tab pos="1937385" algn="l"/>
                <a:tab pos="2969260" algn="l"/>
                <a:tab pos="9199245" algn="l"/>
              </a:tabLst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o	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de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ormat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about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dirty="0" smtClean="0">
                <a:latin typeface="Gill Sans MT"/>
                <a:cs typeface="Gill Sans MT"/>
              </a:rPr>
              <a:t>funct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ons</a:t>
            </a:r>
            <a:r>
              <a:rPr lang="en-US" sz="4200" dirty="0" smtClean="0">
                <a:latin typeface="Gill Sans MT"/>
                <a:cs typeface="Gill Sans MT"/>
              </a:rPr>
              <a:t>  </a:t>
            </a:r>
            <a:r>
              <a:rPr sz="4200" spc="-5" dirty="0" smtClean="0">
                <a:latin typeface="Gill Sans MT"/>
                <a:cs typeface="Gill Sans MT"/>
              </a:rPr>
              <a:t>i</a:t>
            </a:r>
            <a:r>
              <a:rPr sz="4200" dirty="0" smtClean="0">
                <a:latin typeface="Gill Sans MT"/>
                <a:cs typeface="Gill Sans MT"/>
              </a:rPr>
              <a:t>n  other</a:t>
            </a:r>
            <a:r>
              <a:rPr lang="en-US" sz="4200" dirty="0" smtClean="0">
                <a:latin typeface="Gill Sans MT"/>
                <a:cs typeface="Gill Sans MT"/>
              </a:rPr>
              <a:t> </a:t>
            </a:r>
            <a:r>
              <a:rPr sz="4200" spc="-5" dirty="0" smtClean="0">
                <a:latin typeface="Gill Sans MT"/>
                <a:cs typeface="Gill Sans MT"/>
              </a:rPr>
              <a:t>.</a:t>
            </a:r>
            <a:r>
              <a:rPr sz="4200" spc="-5" dirty="0" err="1" smtClean="0">
                <a:latin typeface="Gill Sans MT"/>
                <a:cs typeface="Gill Sans MT"/>
              </a:rPr>
              <a:t>cpp</a:t>
            </a:r>
            <a:r>
              <a:rPr lang="en-US" sz="4200" spc="-5" dirty="0" smtClean="0">
                <a:latin typeface="Gill Sans MT"/>
                <a:cs typeface="Gill Sans MT"/>
              </a:rPr>
              <a:t> </a:t>
            </a:r>
            <a:r>
              <a:rPr sz="4200" spc="20" dirty="0" smtClean="0">
                <a:latin typeface="Gill Sans MT"/>
                <a:cs typeface="Gill Sans MT"/>
              </a:rPr>
              <a:t>files</a:t>
            </a:r>
            <a:r>
              <a:rPr sz="4200" spc="20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use</a:t>
            </a:r>
            <a:r>
              <a:rPr sz="4200" spc="-5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.h</a:t>
            </a:r>
            <a:endParaRPr sz="4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685800"/>
            <a:ext cx="910590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0085" algn="l"/>
                <a:tab pos="5145405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The	</a:t>
            </a:r>
            <a:r>
              <a:rPr lang="en-US" sz="82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 smtClean="0">
                <a:solidFill>
                  <a:srgbClr val="000000"/>
                </a:solidFill>
                <a:latin typeface="Gill Sans MT"/>
                <a:cs typeface="Gill Sans MT"/>
              </a:rPr>
              <a:t>header</a:t>
            </a:r>
            <a:r>
              <a:rPr lang="en-US" sz="82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85" dirty="0" smtClean="0">
                <a:solidFill>
                  <a:srgbClr val="000000"/>
                </a:solidFill>
                <a:latin typeface="Gill Sans MT"/>
                <a:cs typeface="Gill Sans MT"/>
              </a:rPr>
              <a:t>fi</a:t>
            </a:r>
            <a:r>
              <a:rPr sz="8200" spc="75" dirty="0" smtClean="0">
                <a:solidFill>
                  <a:srgbClr val="000000"/>
                </a:solidFill>
                <a:latin typeface="Gill Sans MT"/>
                <a:cs typeface="Gill Sans MT"/>
              </a:rPr>
              <a:t>l</a:t>
            </a:r>
            <a:r>
              <a:rPr sz="8200" dirty="0" smtClean="0">
                <a:solidFill>
                  <a:srgbClr val="000000"/>
                </a:solidFill>
                <a:latin typeface="Gill Sans MT"/>
                <a:cs typeface="Gill Sans MT"/>
              </a:rPr>
              <a:t>es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398" y="3185324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398" y="5428691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3000" y="3487531"/>
            <a:ext cx="9030335" cy="483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0035">
              <a:lnSpc>
                <a:spcPct val="87700"/>
              </a:lnSpc>
              <a:tabLst>
                <a:tab pos="727710" algn="l"/>
                <a:tab pos="2160905" algn="l"/>
                <a:tab pos="2875915" algn="l"/>
                <a:tab pos="3199130" algn="l"/>
                <a:tab pos="3475990" algn="l"/>
                <a:tab pos="4026535" algn="l"/>
                <a:tab pos="4669155" algn="l"/>
                <a:tab pos="4956810" algn="l"/>
                <a:tab pos="5490210" algn="l"/>
                <a:tab pos="6159500" algn="l"/>
                <a:tab pos="6971030" algn="l"/>
              </a:tabLst>
            </a:pPr>
            <a:r>
              <a:rPr sz="3800" dirty="0">
                <a:latin typeface="Gill Sans MT"/>
                <a:cs typeface="Gill Sans MT"/>
              </a:rPr>
              <a:t>If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function</a:t>
            </a:r>
            <a:r>
              <a:rPr sz="3800" spc="15" dirty="0" smtClean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is	</a:t>
            </a:r>
            <a:r>
              <a:rPr sz="3800" spc="-10" dirty="0">
                <a:latin typeface="Gill Sans MT"/>
                <a:cs typeface="Gill Sans MT"/>
              </a:rPr>
              <a:t>declared	</a:t>
            </a:r>
            <a:r>
              <a:rPr sz="3800" spc="-5" dirty="0">
                <a:latin typeface="Gill Sans MT"/>
                <a:cs typeface="Gill Sans MT"/>
              </a:rPr>
              <a:t>in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header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35" dirty="0" smtClean="0">
                <a:latin typeface="Gill Sans MT"/>
                <a:cs typeface="Gill Sans MT"/>
              </a:rPr>
              <a:t>file</a:t>
            </a:r>
            <a:r>
              <a:rPr sz="3800" spc="35" dirty="0">
                <a:latin typeface="Gill Sans MT"/>
                <a:cs typeface="Gill Sans MT"/>
              </a:rPr>
              <a:t>,</a:t>
            </a:r>
            <a:r>
              <a:rPr sz="3800" spc="-465" dirty="0">
                <a:latin typeface="Gill Sans MT"/>
                <a:cs typeface="Gill Sans MT"/>
              </a:rPr>
              <a:t> </a:t>
            </a:r>
            <a:r>
              <a:rPr sz="3800" spc="-30" dirty="0" smtClean="0">
                <a:latin typeface="Gill Sans MT"/>
                <a:cs typeface="Gill Sans MT"/>
              </a:rPr>
              <a:t>you</a:t>
            </a:r>
            <a:r>
              <a:rPr lang="en-US" sz="3800" spc="-30" dirty="0" smtClean="0">
                <a:latin typeface="Gill Sans MT"/>
                <a:cs typeface="Gill Sans MT"/>
              </a:rPr>
              <a:t> </a:t>
            </a:r>
            <a:r>
              <a:rPr sz="3800" i="1" dirty="0" smtClean="0">
                <a:latin typeface="Arial"/>
                <a:cs typeface="Arial"/>
              </a:rPr>
              <a:t>must </a:t>
            </a:r>
            <a:r>
              <a:rPr sz="3800" spc="-5" dirty="0">
                <a:latin typeface="Gill Sans MT"/>
                <a:cs typeface="Gill Sans MT"/>
              </a:rPr>
              <a:t>include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header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25" dirty="0" smtClean="0">
                <a:latin typeface="Gill Sans MT"/>
                <a:cs typeface="Gill Sans MT"/>
              </a:rPr>
              <a:t>file</a:t>
            </a:r>
            <a:r>
              <a:rPr sz="3800" spc="-35" dirty="0" smtClean="0">
                <a:latin typeface="Gill Sans MT"/>
                <a:cs typeface="Gill Sans MT"/>
              </a:rPr>
              <a:t> </a:t>
            </a:r>
            <a:r>
              <a:rPr sz="3800" spc="-15" dirty="0">
                <a:latin typeface="Gill Sans MT"/>
                <a:cs typeface="Gill Sans MT"/>
              </a:rPr>
              <a:t>everywhere</a:t>
            </a:r>
            <a:r>
              <a:rPr sz="3800" spc="-3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  </a:t>
            </a:r>
            <a:r>
              <a:rPr sz="3800" spc="-5" dirty="0">
                <a:latin typeface="Gill Sans MT"/>
                <a:cs typeface="Gill Sans MT"/>
              </a:rPr>
              <a:t>function</a:t>
            </a:r>
            <a:r>
              <a:rPr sz="3800" spc="15" dirty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is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used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and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20" dirty="0" smtClean="0">
                <a:latin typeface="Gill Sans MT"/>
                <a:cs typeface="Gill Sans MT"/>
              </a:rPr>
              <a:t>where</a:t>
            </a:r>
            <a:r>
              <a:rPr sz="3800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	</a:t>
            </a:r>
            <a:r>
              <a:rPr sz="3800" spc="-5" dirty="0">
                <a:latin typeface="Gill Sans MT"/>
                <a:cs typeface="Gill Sans MT"/>
              </a:rPr>
              <a:t>function</a:t>
            </a:r>
            <a:r>
              <a:rPr sz="3800" spc="-6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is 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spc="10" dirty="0">
                <a:latin typeface="Gill Sans MT"/>
                <a:cs typeface="Gill Sans MT"/>
              </a:rPr>
              <a:t>defined.</a:t>
            </a:r>
            <a:endParaRPr sz="3800" dirty="0">
              <a:latin typeface="Gill Sans MT"/>
              <a:cs typeface="Gill Sans MT"/>
            </a:endParaRPr>
          </a:p>
          <a:p>
            <a:pPr marL="12700" marR="5080">
              <a:lnSpc>
                <a:spcPct val="87700"/>
              </a:lnSpc>
              <a:spcBef>
                <a:spcPts val="1600"/>
              </a:spcBef>
              <a:tabLst>
                <a:tab pos="727710" algn="l"/>
                <a:tab pos="1050290" algn="l"/>
                <a:tab pos="1756410" algn="l"/>
                <a:tab pos="1877695" algn="l"/>
                <a:tab pos="2181860" algn="l"/>
                <a:tab pos="2296160" algn="l"/>
                <a:tab pos="3776979" algn="l"/>
                <a:tab pos="3975100" algn="l"/>
                <a:tab pos="4272915" algn="l"/>
                <a:tab pos="4796155" algn="l"/>
                <a:tab pos="6276975" algn="l"/>
                <a:tab pos="7696834" algn="l"/>
                <a:tab pos="7900034" algn="l"/>
                <a:tab pos="7954009" algn="l"/>
                <a:tab pos="8725535" algn="l"/>
              </a:tabLst>
            </a:pPr>
            <a:r>
              <a:rPr sz="3800" dirty="0">
                <a:latin typeface="Gill Sans MT"/>
                <a:cs typeface="Gill Sans MT"/>
              </a:rPr>
              <a:t>If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	</a:t>
            </a:r>
            <a:r>
              <a:rPr sz="3800" spc="-5" dirty="0">
                <a:latin typeface="Gill Sans MT"/>
                <a:cs typeface="Gill Sans MT"/>
              </a:rPr>
              <a:t>class	</a:t>
            </a:r>
            <a:r>
              <a:rPr sz="3800" spc="-5" dirty="0" smtClean="0">
                <a:latin typeface="Gill Sans MT"/>
                <a:cs typeface="Gill Sans MT"/>
              </a:rPr>
              <a:t>is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10" dirty="0" smtClean="0">
                <a:latin typeface="Gill Sans MT"/>
                <a:cs typeface="Gill Sans MT"/>
              </a:rPr>
              <a:t>declared</a:t>
            </a:r>
            <a:r>
              <a:rPr sz="3800" spc="-10" dirty="0">
                <a:latin typeface="Gill Sans MT"/>
                <a:cs typeface="Gill Sans MT"/>
              </a:rPr>
              <a:t>	</a:t>
            </a:r>
            <a:r>
              <a:rPr sz="3800" spc="-5" dirty="0">
                <a:latin typeface="Gill Sans MT"/>
                <a:cs typeface="Gill Sans MT"/>
              </a:rPr>
              <a:t>in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header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35" dirty="0" smtClean="0">
                <a:latin typeface="Gill Sans MT"/>
                <a:cs typeface="Gill Sans MT"/>
              </a:rPr>
              <a:t>file</a:t>
            </a:r>
            <a:r>
              <a:rPr sz="3800" spc="35" dirty="0">
                <a:latin typeface="Gill Sans MT"/>
                <a:cs typeface="Gill Sans MT"/>
              </a:rPr>
              <a:t>,</a:t>
            </a:r>
            <a:r>
              <a:rPr sz="3800" spc="-370" dirty="0">
                <a:latin typeface="Gill Sans MT"/>
                <a:cs typeface="Gill Sans MT"/>
              </a:rPr>
              <a:t> </a:t>
            </a:r>
            <a:r>
              <a:rPr sz="3800" spc="-30" dirty="0">
                <a:latin typeface="Gill Sans MT"/>
                <a:cs typeface="Gill Sans MT"/>
              </a:rPr>
              <a:t>you	</a:t>
            </a:r>
            <a:r>
              <a:rPr sz="3800" i="1" dirty="0">
                <a:latin typeface="Arial"/>
                <a:cs typeface="Arial"/>
              </a:rPr>
              <a:t>must  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nc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ude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header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35" dirty="0" smtClean="0">
                <a:latin typeface="Gill Sans MT"/>
                <a:cs typeface="Gill Sans MT"/>
              </a:rPr>
              <a:t>fi</a:t>
            </a:r>
            <a:r>
              <a:rPr sz="3800" spc="30" dirty="0" smtClean="0">
                <a:latin typeface="Gill Sans MT"/>
                <a:cs typeface="Gill Sans MT"/>
              </a:rPr>
              <a:t>l</a:t>
            </a:r>
            <a:r>
              <a:rPr sz="3800" dirty="0" smtClean="0">
                <a:latin typeface="Gill Sans MT"/>
                <a:cs typeface="Gill Sans MT"/>
              </a:rPr>
              <a:t>e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spc="-60" dirty="0">
                <a:latin typeface="Gill Sans MT"/>
                <a:cs typeface="Gill Sans MT"/>
              </a:rPr>
              <a:t>e</a:t>
            </a:r>
            <a:r>
              <a:rPr sz="3800" spc="-80" dirty="0">
                <a:latin typeface="Gill Sans MT"/>
                <a:cs typeface="Gill Sans MT"/>
              </a:rPr>
              <a:t>v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11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y</a:t>
            </a:r>
            <a:r>
              <a:rPr sz="3800" spc="-5" dirty="0">
                <a:latin typeface="Gill Sans MT"/>
                <a:cs typeface="Gill Sans MT"/>
              </a:rPr>
              <a:t>w</a:t>
            </a:r>
            <a:r>
              <a:rPr sz="3800" dirty="0">
                <a:latin typeface="Gill Sans MT"/>
                <a:cs typeface="Gill Sans MT"/>
              </a:rPr>
              <a:t>he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	</a:t>
            </a:r>
            <a:r>
              <a:rPr sz="3800" dirty="0" smtClean="0">
                <a:latin typeface="Gill Sans MT"/>
                <a:cs typeface="Gill Sans MT"/>
              </a:rPr>
              <a:t>c</a:t>
            </a:r>
            <a:r>
              <a:rPr sz="3800" spc="-5" dirty="0" smtClean="0">
                <a:latin typeface="Gill Sans MT"/>
                <a:cs typeface="Gill Sans MT"/>
              </a:rPr>
              <a:t>l</a:t>
            </a:r>
            <a:r>
              <a:rPr sz="3800" dirty="0" smtClean="0">
                <a:latin typeface="Gill Sans MT"/>
                <a:cs typeface="Gill Sans MT"/>
              </a:rPr>
              <a:t>ass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i</a:t>
            </a:r>
            <a:r>
              <a:rPr sz="3800" dirty="0" smtClean="0">
                <a:latin typeface="Gill Sans MT"/>
                <a:cs typeface="Gill Sans MT"/>
              </a:rPr>
              <a:t>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used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and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20" dirty="0" smtClean="0">
                <a:latin typeface="Gill Sans MT"/>
                <a:cs typeface="Gill Sans MT"/>
              </a:rPr>
              <a:t>where</a:t>
            </a:r>
            <a:r>
              <a:rPr sz="3800" spc="1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class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member</a:t>
            </a:r>
            <a:r>
              <a:rPr sz="3800" spc="2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functions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30" dirty="0" smtClean="0">
                <a:latin typeface="Gill Sans MT"/>
                <a:cs typeface="Gill Sans MT"/>
              </a:rPr>
              <a:t>are  </a:t>
            </a:r>
            <a:r>
              <a:rPr sz="3800" spc="10" dirty="0">
                <a:latin typeface="Gill Sans MT"/>
                <a:cs typeface="Gill Sans MT"/>
              </a:rPr>
              <a:t>defined.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5400" y="9296400"/>
            <a:ext cx="22860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54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787400"/>
            <a:ext cx="99695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46145" algn="l"/>
                <a:tab pos="4344035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Header	=	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interface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398" y="3845724"/>
            <a:ext cx="318135" cy="233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0" y="4112259"/>
            <a:ext cx="9065260" cy="3603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00"/>
              </a:lnSpc>
              <a:tabLst>
                <a:tab pos="910590" algn="l"/>
                <a:tab pos="995680" algn="l"/>
                <a:tab pos="2391410" algn="l"/>
                <a:tab pos="2816860" algn="l"/>
                <a:tab pos="3156585" algn="l"/>
                <a:tab pos="6748145" algn="l"/>
                <a:tab pos="8418830" algn="l"/>
              </a:tabLst>
            </a:pPr>
            <a:r>
              <a:rPr sz="3800" dirty="0">
                <a:latin typeface="Gill Sans MT"/>
                <a:cs typeface="Gill Sans MT"/>
              </a:rPr>
              <a:t>The	header	</a:t>
            </a:r>
            <a:r>
              <a:rPr sz="3800" spc="-5" dirty="0" smtClean="0">
                <a:latin typeface="Gill Sans MT"/>
                <a:cs typeface="Gill Sans MT"/>
              </a:rPr>
              <a:t>i</a:t>
            </a:r>
            <a:r>
              <a:rPr sz="3800" dirty="0" smtClean="0">
                <a:latin typeface="Gill Sans MT"/>
                <a:cs typeface="Gill Sans MT"/>
              </a:rPr>
              <a:t>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contract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bet</a:t>
            </a:r>
            <a:r>
              <a:rPr sz="3800" spc="-80" dirty="0" smtClean="0">
                <a:latin typeface="Gill Sans MT"/>
                <a:cs typeface="Gill Sans MT"/>
              </a:rPr>
              <a:t>w</a:t>
            </a:r>
            <a:r>
              <a:rPr sz="3800" dirty="0" smtClean="0">
                <a:latin typeface="Gill Sans MT"/>
                <a:cs typeface="Gill Sans MT"/>
              </a:rPr>
              <a:t>een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80" dirty="0" smtClean="0">
                <a:latin typeface="Gill Sans MT"/>
                <a:cs typeface="Gill Sans MT"/>
              </a:rPr>
              <a:t>y</a:t>
            </a:r>
            <a:r>
              <a:rPr sz="3800" dirty="0" smtClean="0">
                <a:latin typeface="Gill Sans MT"/>
                <a:cs typeface="Gill Sans MT"/>
              </a:rPr>
              <a:t>ou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and	the  </a:t>
            </a:r>
            <a:r>
              <a:rPr sz="3800" dirty="0" smtClean="0">
                <a:latin typeface="Gill Sans MT"/>
                <a:cs typeface="Gill Sans MT"/>
              </a:rPr>
              <a:t>user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	of </a:t>
            </a:r>
            <a:r>
              <a:rPr sz="3800" spc="-20" dirty="0">
                <a:latin typeface="Gill Sans MT"/>
                <a:cs typeface="Gill Sans MT"/>
              </a:rPr>
              <a:t>your</a:t>
            </a:r>
            <a:r>
              <a:rPr sz="3800" spc="-110" dirty="0">
                <a:latin typeface="Gill Sans MT"/>
                <a:cs typeface="Gill Sans MT"/>
              </a:rPr>
              <a:t> </a:t>
            </a:r>
            <a:r>
              <a:rPr sz="3800" spc="15" dirty="0">
                <a:latin typeface="Gill Sans MT"/>
                <a:cs typeface="Gill Sans MT"/>
              </a:rPr>
              <a:t>code.</a:t>
            </a:r>
            <a:endParaRPr sz="3800" dirty="0">
              <a:latin typeface="Gill Sans MT"/>
              <a:cs typeface="Gill Sans MT"/>
            </a:endParaRPr>
          </a:p>
          <a:p>
            <a:pPr marL="12700" marR="843915">
              <a:lnSpc>
                <a:spcPts val="4400"/>
              </a:lnSpc>
              <a:spcBef>
                <a:spcPts val="1700"/>
              </a:spcBef>
              <a:tabLst>
                <a:tab pos="910590" algn="l"/>
                <a:tab pos="1891664" algn="l"/>
                <a:tab pos="1920875" algn="l"/>
                <a:tab pos="3296285" algn="l"/>
                <a:tab pos="4293235" algn="l"/>
                <a:tab pos="4374515" algn="l"/>
                <a:tab pos="5141595" algn="l"/>
                <a:tab pos="7519034" algn="l"/>
              </a:tabLst>
            </a:pPr>
            <a:r>
              <a:rPr sz="3800" dirty="0">
                <a:latin typeface="Gill Sans MT"/>
                <a:cs typeface="Gill Sans MT"/>
              </a:rPr>
              <a:t>The	</a:t>
            </a:r>
            <a:r>
              <a:rPr sz="3800" spc="-5" dirty="0">
                <a:latin typeface="Gill Sans MT"/>
                <a:cs typeface="Gill Sans MT"/>
              </a:rPr>
              <a:t>compile</a:t>
            </a:r>
            <a:r>
              <a:rPr sz="3800" spc="30" dirty="0">
                <a:latin typeface="Gill Sans MT"/>
                <a:cs typeface="Gill Sans MT"/>
              </a:rPr>
              <a:t> </a:t>
            </a:r>
            <a:r>
              <a:rPr sz="3800" spc="-20" dirty="0" smtClean="0">
                <a:latin typeface="Gill Sans MT"/>
                <a:cs typeface="Gill Sans MT"/>
              </a:rPr>
              <a:t>enforces</a:t>
            </a:r>
            <a:r>
              <a:rPr sz="3800" spc="-20" dirty="0">
                <a:latin typeface="Gill Sans MT"/>
                <a:cs typeface="Gill Sans MT"/>
              </a:rPr>
              <a:t>	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contract</a:t>
            </a:r>
            <a:r>
              <a:rPr sz="3800" spc="-105" dirty="0" smtClean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by 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equ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r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ng	</a:t>
            </a:r>
            <a:r>
              <a:rPr sz="3800" spc="-80" dirty="0">
                <a:latin typeface="Gill Sans MT"/>
                <a:cs typeface="Gill Sans MT"/>
              </a:rPr>
              <a:t>y</a:t>
            </a:r>
            <a:r>
              <a:rPr sz="3800" dirty="0">
                <a:latin typeface="Gill Sans MT"/>
                <a:cs typeface="Gill Sans MT"/>
              </a:rPr>
              <a:t>ou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to	decla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sz="3800" spc="-5" dirty="0" smtClean="0">
                <a:latin typeface="Gill Sans MT"/>
                <a:cs typeface="Gill Sans MT"/>
              </a:rPr>
              <a:t>l</a:t>
            </a:r>
            <a:r>
              <a:rPr sz="3800" dirty="0" smtClean="0">
                <a:latin typeface="Gill Sans MT"/>
                <a:cs typeface="Gill Sans MT"/>
              </a:rPr>
              <a:t>l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structu</a:t>
            </a:r>
            <a:r>
              <a:rPr sz="3800" spc="-80" dirty="0" smtClean="0">
                <a:latin typeface="Gill Sans MT"/>
                <a:cs typeface="Gill Sans MT"/>
              </a:rPr>
              <a:t>r</a:t>
            </a:r>
            <a:r>
              <a:rPr sz="3800" dirty="0" smtClean="0">
                <a:latin typeface="Gill Sans MT"/>
                <a:cs typeface="Gill Sans MT"/>
              </a:rPr>
              <a:t>es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and  </a:t>
            </a:r>
            <a:r>
              <a:rPr sz="3800" spc="-5" dirty="0" smtClean="0">
                <a:latin typeface="Gill Sans MT"/>
                <a:cs typeface="Gill Sans MT"/>
              </a:rPr>
              <a:t>functions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20" dirty="0" smtClean="0">
                <a:latin typeface="Gill Sans MT"/>
                <a:cs typeface="Gill Sans MT"/>
              </a:rPr>
              <a:t>before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spc="-15" dirty="0" smtClean="0">
                <a:latin typeface="Gill Sans MT"/>
                <a:cs typeface="Gill Sans MT"/>
              </a:rPr>
              <a:t>they</a:t>
            </a:r>
            <a:r>
              <a:rPr lang="en-US" sz="3800" spc="-15" dirty="0" smtClean="0">
                <a:latin typeface="Gill Sans MT"/>
                <a:cs typeface="Gill Sans MT"/>
              </a:rPr>
              <a:t> </a:t>
            </a:r>
            <a:r>
              <a:rPr sz="3800" spc="-30" dirty="0" smtClean="0">
                <a:latin typeface="Gill Sans MT"/>
                <a:cs typeface="Gill Sans MT"/>
              </a:rPr>
              <a:t>are</a:t>
            </a:r>
            <a:r>
              <a:rPr sz="3800" spc="-95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used.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9700" y="469900"/>
            <a:ext cx="123063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  <a:tabLst>
                <a:tab pos="7753984" algn="l"/>
              </a:tabLst>
            </a:pPr>
            <a:r>
              <a:rPr dirty="0"/>
              <a:t>Struct</a:t>
            </a:r>
            <a:r>
              <a:rPr spc="-5" dirty="0"/>
              <a:t>u</a:t>
            </a:r>
            <a:r>
              <a:rPr spc="-165" dirty="0"/>
              <a:t>r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C</a:t>
            </a:r>
            <a:r>
              <a:rPr spc="-5" dirty="0" smtClean="0"/>
              <a:t>+</a:t>
            </a:r>
            <a:r>
              <a:rPr dirty="0" smtClean="0"/>
              <a:t>+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dirty="0" smtClean="0"/>
              <a:t>p</a:t>
            </a:r>
            <a:r>
              <a:rPr spc="-204" dirty="0" smtClean="0"/>
              <a:t>r</a:t>
            </a:r>
            <a:r>
              <a:rPr dirty="0" smtClean="0"/>
              <a:t>ogram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298700"/>
            <a:ext cx="1866264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39700" y="469900"/>
            <a:ext cx="123063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3984" algn="l"/>
              </a:tabLst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Struct</a:t>
            </a:r>
            <a:r>
              <a:rPr kumimoji="0" lang="en-US" sz="8000" b="0" i="0" u="none" strike="noStrike" kern="0" cap="none" spc="-5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u</a:t>
            </a:r>
            <a:r>
              <a:rPr kumimoji="0" lang="en-US" sz="8000" b="0" i="0" u="none" strike="noStrike" kern="0" cap="none" spc="-165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r</a:t>
            </a: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e</a:t>
            </a:r>
            <a:r>
              <a:rPr kumimoji="0" lang="en-US" sz="8000" b="0" i="0" u="none" strike="noStrike" kern="0" cap="none" spc="-5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 </a:t>
            </a: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of</a:t>
            </a:r>
            <a:r>
              <a:rPr kumimoji="0" lang="en-US" sz="8000" b="0" i="0" u="none" strike="noStrike" kern="0" cap="none" spc="-5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 C+</a:t>
            </a: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+ </a:t>
            </a:r>
            <a:b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</a:b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	p</a:t>
            </a:r>
            <a:r>
              <a:rPr kumimoji="0" lang="en-US" sz="8000" b="0" i="0" u="none" strike="noStrike" kern="0" cap="none" spc="-204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r</a:t>
            </a: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 MT"/>
                <a:ea typeface="+mj-ea"/>
                <a:cs typeface="Comic Sans MS"/>
              </a:rPr>
              <a:t>ogram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ill Sans MT"/>
              <a:ea typeface="+mj-ea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469900"/>
            <a:ext cx="124206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165654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6559" y="2817710"/>
            <a:ext cx="2167890" cy="2275840"/>
          </a:xfrm>
          <a:prstGeom prst="rect">
            <a:avLst/>
          </a:prstGeom>
          <a:solidFill>
            <a:srgbClr val="FFFED5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22987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2300" y="229870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469900"/>
            <a:ext cx="120650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165654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281771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2817710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251200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960" y="337312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" y="22987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2300" y="229870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996054">
              <a:lnSpc>
                <a:spcPct val="100000"/>
              </a:lnSpc>
            </a:pPr>
            <a:r>
              <a:rPr sz="8000" spc="-95" dirty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0" y="23140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  <a:endParaRPr sz="36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5245100"/>
            <a:ext cx="4415790" cy="1894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658620" algn="l"/>
                <a:tab pos="3853179" algn="l"/>
              </a:tabLst>
            </a:pPr>
            <a:r>
              <a:rPr sz="3600" spc="-5" dirty="0">
                <a:latin typeface="Courier New"/>
                <a:cs typeface="Courier New"/>
              </a:rPr>
              <a:t>a.</a:t>
            </a:r>
            <a:r>
              <a:rPr sz="3600" dirty="0">
                <a:latin typeface="Courier New"/>
                <a:cs typeface="Courier New"/>
              </a:rPr>
              <a:t>x =	</a:t>
            </a:r>
            <a:r>
              <a:rPr sz="3600" spc="-5" dirty="0">
                <a:latin typeface="Courier New"/>
                <a:cs typeface="Courier New"/>
              </a:rPr>
              <a:t>1;a.</a:t>
            </a:r>
            <a:r>
              <a:rPr sz="3600" dirty="0">
                <a:latin typeface="Courier New"/>
                <a:cs typeface="Courier New"/>
              </a:rPr>
              <a:t>y =	2;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print(const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017" y="6578600"/>
            <a:ext cx="276923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Point*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p){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262" y="7188200"/>
            <a:ext cx="276860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printf(“%d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286" y="7188200"/>
            <a:ext cx="469011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%d\n”,p-&gt;x,p-&gt;y);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797800"/>
            <a:ext cx="2769235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600" dirty="0">
                <a:latin typeface="Courier New"/>
                <a:cs typeface="Courier New"/>
              </a:rPr>
              <a:t>print(&amp;a);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43232"/>
            <a:ext cx="123444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558632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33384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558632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333841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3338410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771900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960" y="389382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7561" y="2558631"/>
            <a:ext cx="4265510" cy="64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9630" y="3338410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698" y="0"/>
                </a:lnTo>
                <a:lnTo>
                  <a:pt x="2817698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9630" y="3338410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710" y="0"/>
                </a:lnTo>
                <a:lnTo>
                  <a:pt x="2817710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02400" y="4530509"/>
            <a:ext cx="1284605" cy="1905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5443" y="4390351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4400" y="280797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2300" y="280797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15300" y="2819400"/>
            <a:ext cx="278638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after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pre-compiler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76200"/>
            <a:ext cx="120650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711032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3363088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711032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336296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3363088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796578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6200" y="392430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7561" y="2711031"/>
            <a:ext cx="4265510" cy="64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9630" y="5422178"/>
            <a:ext cx="2818130" cy="2926080"/>
          </a:xfrm>
          <a:custGeom>
            <a:avLst/>
            <a:gdLst/>
            <a:ahLst/>
            <a:cxnLst/>
            <a:rect l="l" t="t" r="r" b="b"/>
            <a:pathLst>
              <a:path w="2818129" h="2926079">
                <a:moveTo>
                  <a:pt x="0" y="2926080"/>
                </a:moveTo>
                <a:lnTo>
                  <a:pt x="2817698" y="2926080"/>
                </a:lnTo>
                <a:lnTo>
                  <a:pt x="2817698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9630" y="3363088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710" y="0"/>
                </a:lnTo>
                <a:lnTo>
                  <a:pt x="2817710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9630" y="3350895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698" y="0"/>
                </a:lnTo>
                <a:lnTo>
                  <a:pt x="2817698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9630" y="3363088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710" y="0"/>
                </a:lnTo>
                <a:lnTo>
                  <a:pt x="2817710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2400" y="4019550"/>
            <a:ext cx="1284605" cy="1905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5443" y="3869651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6136" y="28956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2300" y="288417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15300" y="2882178"/>
            <a:ext cx="278638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after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pre-compiler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469900"/>
            <a:ext cx="124968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634832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634832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281771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2817710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720378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960" y="337312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7561" y="2634831"/>
            <a:ext cx="4265510" cy="64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9630" y="5345978"/>
            <a:ext cx="2818130" cy="2926080"/>
          </a:xfrm>
          <a:custGeom>
            <a:avLst/>
            <a:gdLst/>
            <a:ahLst/>
            <a:cxnLst/>
            <a:rect l="l" t="t" r="r" b="b"/>
            <a:pathLst>
              <a:path w="2818129" h="2926079">
                <a:moveTo>
                  <a:pt x="0" y="2926080"/>
                </a:moveTo>
                <a:lnTo>
                  <a:pt x="2817698" y="2926080"/>
                </a:lnTo>
                <a:lnTo>
                  <a:pt x="2817698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9630" y="3320415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710" y="0"/>
                </a:lnTo>
                <a:lnTo>
                  <a:pt x="2817710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9630" y="3299588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698" y="0"/>
                </a:lnTo>
                <a:lnTo>
                  <a:pt x="2817698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9630" y="3320415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710" y="0"/>
                </a:lnTo>
                <a:lnTo>
                  <a:pt x="2817710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2400" y="4478987"/>
            <a:ext cx="1284605" cy="1905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5443" y="4338829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8903" y="5633595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00960" y="6285649"/>
            <a:ext cx="2167890" cy="2275840"/>
          </a:xfrm>
          <a:prstGeom prst="rect">
            <a:avLst/>
          </a:prstGeom>
          <a:solidFill>
            <a:srgbClr val="FFFED5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605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9800" y="22860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5000" y="236220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0500" y="8712200"/>
            <a:ext cx="584771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ill Sans MT"/>
                <a:cs typeface="Gill Sans MT"/>
              </a:rPr>
              <a:t>Other modules </a:t>
            </a:r>
            <a:r>
              <a:rPr sz="3000" dirty="0">
                <a:latin typeface="Gill Sans MT"/>
                <a:cs typeface="Gill Sans MT"/>
              </a:rPr>
              <a:t>that use the</a:t>
            </a:r>
            <a:r>
              <a:rPr sz="3000" spc="-10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functions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51801" y="2878667"/>
            <a:ext cx="278638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after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pre-compiler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-85368"/>
            <a:ext cx="120650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39684" algn="l"/>
              </a:tabLst>
            </a:pP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Struct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u</a:t>
            </a:r>
            <a:r>
              <a:rPr sz="8200" spc="-165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e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of</a:t>
            </a: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 C+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+	p</a:t>
            </a:r>
            <a:r>
              <a:rPr sz="8200" spc="-204" dirty="0">
                <a:solidFill>
                  <a:srgbClr val="000000"/>
                </a:solidFill>
                <a:latin typeface="Gill Sans MT"/>
                <a:cs typeface="Gill Sans MT"/>
              </a:rPr>
              <a:t>r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ogram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301" y="2165654"/>
            <a:ext cx="3073400" cy="307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5360" y="2817710"/>
            <a:ext cx="1625600" cy="1625600"/>
          </a:xfrm>
          <a:prstGeom prst="rect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.h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4503" y="2165654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6559" y="2817710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0"/>
                </a:lnTo>
                <a:lnTo>
                  <a:pt x="0" y="2275840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6559" y="2817710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1010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300"/>
              </a:spcBef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483" y="3251200"/>
            <a:ext cx="1607820" cy="201295"/>
          </a:xfrm>
          <a:custGeom>
            <a:avLst/>
            <a:gdLst/>
            <a:ahLst/>
            <a:cxnLst/>
            <a:rect l="l" t="t" r="r" b="b"/>
            <a:pathLst>
              <a:path w="1607820" h="201295">
                <a:moveTo>
                  <a:pt x="1607445" y="0"/>
                </a:moveTo>
                <a:lnTo>
                  <a:pt x="25211" y="197779"/>
                </a:lnTo>
                <a:lnTo>
                  <a:pt x="0" y="200933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960" y="3373120"/>
            <a:ext cx="161290" cy="151765"/>
          </a:xfrm>
          <a:custGeom>
            <a:avLst/>
            <a:gdLst/>
            <a:ahLst/>
            <a:cxnLst/>
            <a:rect l="l" t="t" r="r" b="b"/>
            <a:pathLst>
              <a:path w="161289" h="151764">
                <a:moveTo>
                  <a:pt x="142239" y="0"/>
                </a:moveTo>
                <a:lnTo>
                  <a:pt x="0" y="94830"/>
                </a:lnTo>
                <a:lnTo>
                  <a:pt x="161213" y="151726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7561" y="2165653"/>
            <a:ext cx="4265510" cy="643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9630" y="4876800"/>
            <a:ext cx="2818130" cy="2926080"/>
          </a:xfrm>
          <a:custGeom>
            <a:avLst/>
            <a:gdLst/>
            <a:ahLst/>
            <a:cxnLst/>
            <a:rect l="l" t="t" r="r" b="b"/>
            <a:pathLst>
              <a:path w="2818129" h="2926079">
                <a:moveTo>
                  <a:pt x="0" y="2926080"/>
                </a:moveTo>
                <a:lnTo>
                  <a:pt x="2817698" y="2926080"/>
                </a:lnTo>
                <a:lnTo>
                  <a:pt x="2817698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9630" y="2817710"/>
            <a:ext cx="2818130" cy="4985385"/>
          </a:xfrm>
          <a:custGeom>
            <a:avLst/>
            <a:gdLst/>
            <a:ahLst/>
            <a:cxnLst/>
            <a:rect l="l" t="t" r="r" b="b"/>
            <a:pathLst>
              <a:path w="2818129" h="4985384">
                <a:moveTo>
                  <a:pt x="0" y="0"/>
                </a:moveTo>
                <a:lnTo>
                  <a:pt x="2817710" y="0"/>
                </a:lnTo>
                <a:lnTo>
                  <a:pt x="2817710" y="4985169"/>
                </a:lnTo>
                <a:lnTo>
                  <a:pt x="0" y="498516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9630" y="2817710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698" y="0"/>
                </a:lnTo>
                <a:lnTo>
                  <a:pt x="2817698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9630" y="2817710"/>
            <a:ext cx="2818130" cy="2059305"/>
          </a:xfrm>
          <a:custGeom>
            <a:avLst/>
            <a:gdLst/>
            <a:ahLst/>
            <a:cxnLst/>
            <a:rect l="l" t="t" r="r" b="b"/>
            <a:pathLst>
              <a:path w="2818129" h="2059304">
                <a:moveTo>
                  <a:pt x="0" y="0"/>
                </a:moveTo>
                <a:lnTo>
                  <a:pt x="2817710" y="0"/>
                </a:lnTo>
                <a:lnTo>
                  <a:pt x="2817710" y="2059089"/>
                </a:lnTo>
                <a:lnTo>
                  <a:pt x="0" y="205908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2400" y="4009809"/>
            <a:ext cx="1284605" cy="1905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5443" y="3869651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8903" y="5633595"/>
            <a:ext cx="3615270" cy="372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0960" y="6285649"/>
            <a:ext cx="2167890" cy="2275840"/>
          </a:xfrm>
          <a:custGeom>
            <a:avLst/>
            <a:gdLst/>
            <a:ahLst/>
            <a:cxnLst/>
            <a:rect l="l" t="t" r="r" b="b"/>
            <a:pathLst>
              <a:path w="2167890" h="2275840">
                <a:moveTo>
                  <a:pt x="0" y="0"/>
                </a:moveTo>
                <a:lnTo>
                  <a:pt x="2167470" y="0"/>
                </a:lnTo>
                <a:lnTo>
                  <a:pt x="2167470" y="2275843"/>
                </a:lnTo>
                <a:lnTo>
                  <a:pt x="0" y="2275843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00960" y="6285649"/>
            <a:ext cx="2167890" cy="22758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9235" rIns="0" bIns="0" rtlCol="0">
            <a:spAutoFit/>
          </a:bodyPr>
          <a:lstStyle/>
          <a:p>
            <a:pPr marR="106045" algn="ctr">
              <a:lnSpc>
                <a:spcPct val="100000"/>
              </a:lnSpc>
              <a:spcBef>
                <a:spcPts val="1805"/>
              </a:spcBef>
            </a:pPr>
            <a:r>
              <a:rPr sz="3000" spc="-5" dirty="0">
                <a:latin typeface="Times New Roman"/>
                <a:cs typeface="Times New Roman"/>
              </a:rPr>
              <a:t>#include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.cpp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91041" y="4564275"/>
            <a:ext cx="718820" cy="2155190"/>
          </a:xfrm>
          <a:custGeom>
            <a:avLst/>
            <a:gdLst/>
            <a:ahLst/>
            <a:cxnLst/>
            <a:rect l="l" t="t" r="r" b="b"/>
            <a:pathLst>
              <a:path w="718819" h="2155190">
                <a:moveTo>
                  <a:pt x="718291" y="2154875"/>
                </a:moveTo>
                <a:lnTo>
                  <a:pt x="8042" y="24127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26539" y="4443310"/>
            <a:ext cx="145415" cy="169545"/>
          </a:xfrm>
          <a:custGeom>
            <a:avLst/>
            <a:gdLst/>
            <a:ahLst/>
            <a:cxnLst/>
            <a:rect l="l" t="t" r="r" b="b"/>
            <a:pathLst>
              <a:path w="145414" h="169545">
                <a:moveTo>
                  <a:pt x="24180" y="0"/>
                </a:moveTo>
                <a:lnTo>
                  <a:pt x="0" y="169240"/>
                </a:lnTo>
                <a:lnTo>
                  <a:pt x="145059" y="120878"/>
                </a:lnTo>
                <a:lnTo>
                  <a:pt x="24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4400" y="2298700"/>
            <a:ext cx="1866264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declarations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32300" y="2298700"/>
            <a:ext cx="165544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definitions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0500" y="8712200"/>
            <a:ext cx="584771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Gill Sans MT"/>
                <a:cs typeface="Gill Sans MT"/>
              </a:rPr>
              <a:t>Other modules </a:t>
            </a:r>
            <a:r>
              <a:rPr sz="3000" dirty="0">
                <a:latin typeface="Gill Sans MT"/>
                <a:cs typeface="Gill Sans MT"/>
              </a:rPr>
              <a:t>that use the</a:t>
            </a:r>
            <a:r>
              <a:rPr sz="3000" spc="-10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functions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5300" y="2298700"/>
            <a:ext cx="278638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after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pre-compiler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15"/>
          <p:cNvSpPr/>
          <p:nvPr/>
        </p:nvSpPr>
        <p:spPr>
          <a:xfrm flipV="1">
            <a:off x="4978400" y="6705601"/>
            <a:ext cx="2743200" cy="685800"/>
          </a:xfrm>
          <a:custGeom>
            <a:avLst/>
            <a:gdLst/>
            <a:ahLst/>
            <a:cxnLst/>
            <a:rect l="l" t="t" r="r" b="b"/>
            <a:pathLst>
              <a:path w="1284604" h="1904">
                <a:moveTo>
                  <a:pt x="0" y="951"/>
                </a:moveTo>
                <a:lnTo>
                  <a:pt x="1284058" y="9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/>
          <p:nvPr/>
        </p:nvSpPr>
        <p:spPr>
          <a:xfrm>
            <a:off x="7721600" y="6934200"/>
            <a:ext cx="284480" cy="284480"/>
          </a:xfrm>
          <a:custGeom>
            <a:avLst/>
            <a:gdLst/>
            <a:ahLst/>
            <a:cxnLst/>
            <a:rect l="l" t="t" r="r" b="b"/>
            <a:pathLst>
              <a:path w="284479" h="284479">
                <a:moveTo>
                  <a:pt x="419" y="0"/>
                </a:moveTo>
                <a:lnTo>
                  <a:pt x="0" y="283972"/>
                </a:lnTo>
                <a:lnTo>
                  <a:pt x="284187" y="142405"/>
                </a:lnTo>
                <a:lnTo>
                  <a:pt x="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762000"/>
            <a:ext cx="11542395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38165" algn="l"/>
              </a:tabLst>
            </a:pP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Declarations	</a:t>
            </a:r>
            <a:r>
              <a:rPr sz="8200" dirty="0">
                <a:solidFill>
                  <a:srgbClr val="000000"/>
                </a:solidFill>
                <a:latin typeface="Gill Sans MT"/>
                <a:cs typeface="Gill Sans MT"/>
              </a:rPr>
              <a:t>vs.</a:t>
            </a:r>
            <a:r>
              <a:rPr sz="8200" spc="-905" dirty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20" dirty="0">
                <a:solidFill>
                  <a:srgbClr val="000000"/>
                </a:solidFill>
                <a:latin typeface="Gill Sans MT"/>
                <a:cs typeface="Gill Sans MT"/>
              </a:rPr>
              <a:t>Definitions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3441065"/>
            <a:ext cx="318135" cy="177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5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  <a:p>
            <a:pPr marL="12700">
              <a:lnSpc>
                <a:spcPts val="695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501" y="4990465"/>
            <a:ext cx="318135" cy="255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5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ts val="61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ts val="695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400" y="3613443"/>
            <a:ext cx="10642600" cy="3777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7995" algn="l"/>
                <a:tab pos="2540000" algn="l"/>
                <a:tab pos="2879725" algn="l"/>
              </a:tabLst>
            </a:pPr>
            <a:r>
              <a:rPr sz="3800" dirty="0">
                <a:latin typeface="Gill Sans MT"/>
                <a:cs typeface="Gill Sans MT"/>
              </a:rPr>
              <a:t>A	</a:t>
            </a:r>
            <a:r>
              <a:rPr sz="3800" spc="-5" dirty="0">
                <a:latin typeface="Gill Sans MT"/>
                <a:cs typeface="Gill Sans MT"/>
              </a:rPr>
              <a:t>.cpp</a:t>
            </a:r>
            <a:r>
              <a:rPr sz="3800" spc="5" dirty="0">
                <a:latin typeface="Gill Sans MT"/>
                <a:cs typeface="Gill Sans MT"/>
              </a:rPr>
              <a:t> </a:t>
            </a:r>
            <a:r>
              <a:rPr sz="3800" spc="25" dirty="0">
                <a:latin typeface="Gill Sans MT"/>
                <a:cs typeface="Gill Sans MT"/>
              </a:rPr>
              <a:t>file</a:t>
            </a:r>
            <a:r>
              <a:rPr sz="3800" spc="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is	</a:t>
            </a:r>
            <a:r>
              <a:rPr sz="3800" dirty="0" smtClean="0">
                <a:latin typeface="Gill Sans MT"/>
                <a:cs typeface="Gill Sans MT"/>
              </a:rPr>
              <a:t>a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compile</a:t>
            </a:r>
            <a:r>
              <a:rPr sz="3800" spc="-65" dirty="0" smtClean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unit</a:t>
            </a:r>
            <a:endParaRPr sz="3800" dirty="0">
              <a:latin typeface="Gill Sans MT"/>
              <a:cs typeface="Gill Sans MT"/>
            </a:endParaRPr>
          </a:p>
          <a:p>
            <a:pPr marL="457200" marR="5080" indent="-444500">
              <a:lnSpc>
                <a:spcPts val="6100"/>
              </a:lnSpc>
              <a:spcBef>
                <a:spcPts val="459"/>
              </a:spcBef>
              <a:tabLst>
                <a:tab pos="1097280" algn="l"/>
                <a:tab pos="1887855" algn="l"/>
                <a:tab pos="3589020" algn="l"/>
                <a:tab pos="5969000" algn="l"/>
                <a:tab pos="6530340" algn="l"/>
              </a:tabLst>
            </a:pPr>
            <a:r>
              <a:rPr sz="3800" spc="-15" dirty="0">
                <a:latin typeface="Gill Sans MT"/>
                <a:cs typeface="Gill Sans MT"/>
              </a:rPr>
              <a:t>Only	</a:t>
            </a:r>
            <a:r>
              <a:rPr lang="en-US" sz="3800" spc="-15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declarations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-30" dirty="0" smtClean="0">
                <a:latin typeface="Gill Sans MT"/>
                <a:cs typeface="Gill Sans MT"/>
              </a:rPr>
              <a:t>are</a:t>
            </a:r>
            <a:r>
              <a:rPr sz="3800" spc="5" dirty="0" smtClean="0">
                <a:latin typeface="Gill Sans MT"/>
                <a:cs typeface="Gill Sans MT"/>
              </a:rPr>
              <a:t> </a:t>
            </a:r>
            <a:r>
              <a:rPr sz="3800" spc="-20" dirty="0" smtClean="0">
                <a:latin typeface="Gill Sans MT"/>
                <a:cs typeface="Gill Sans MT"/>
              </a:rPr>
              <a:t>allowed</a:t>
            </a:r>
            <a:r>
              <a:rPr lang="en-US" sz="3800" spc="-2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to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be</a:t>
            </a:r>
            <a:r>
              <a:rPr sz="3800" spc="-50" dirty="0" smtClean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in</a:t>
            </a:r>
            <a:r>
              <a:rPr sz="3800" spc="-5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.h 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extern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variables</a:t>
            </a:r>
            <a:endParaRPr sz="3800" dirty="0">
              <a:latin typeface="Gill Sans MT"/>
              <a:cs typeface="Gill Sans MT"/>
            </a:endParaRPr>
          </a:p>
          <a:p>
            <a:pPr marL="457200" marR="3026410">
              <a:lnSpc>
                <a:spcPts val="6100"/>
              </a:lnSpc>
            </a:pPr>
            <a:r>
              <a:rPr sz="3800" spc="-5" dirty="0">
                <a:latin typeface="Gill Sans MT"/>
                <a:cs typeface="Gill Sans MT"/>
              </a:rPr>
              <a:t>function </a:t>
            </a:r>
            <a:r>
              <a:rPr sz="3800" spc="-10" dirty="0">
                <a:latin typeface="Gill Sans MT"/>
                <a:cs typeface="Gill Sans MT"/>
              </a:rPr>
              <a:t>prototypes  </a:t>
            </a:r>
            <a:r>
              <a:rPr sz="3800" spc="-5" dirty="0">
                <a:latin typeface="Gill Sans MT"/>
                <a:cs typeface="Gill Sans MT"/>
              </a:rPr>
              <a:t>class/struct</a:t>
            </a:r>
            <a:r>
              <a:rPr sz="3800" spc="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declaration</a:t>
            </a:r>
            <a:endParaRPr sz="3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220" rIns="0" bIns="0" rtlCol="0">
            <a:spAutoFit/>
          </a:bodyPr>
          <a:lstStyle/>
          <a:p>
            <a:pPr marL="3322954">
              <a:lnSpc>
                <a:spcPct val="100000"/>
              </a:lnSpc>
            </a:pP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#include</a:t>
            </a:r>
            <a:endParaRPr sz="8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220" rIns="0" bIns="0" rtlCol="0">
            <a:spAutoFit/>
          </a:bodyPr>
          <a:lstStyle/>
          <a:p>
            <a:pPr marL="3322954">
              <a:lnSpc>
                <a:spcPct val="100000"/>
              </a:lnSpc>
            </a:pP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#include</a:t>
            </a:r>
            <a:endParaRPr sz="8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341" y="2551176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841" y="4275835"/>
            <a:ext cx="31813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4841" y="6000495"/>
            <a:ext cx="318135" cy="222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6500" spc="-5" dirty="0">
                <a:latin typeface="Gill Sans MT"/>
                <a:cs typeface="Gill Sans MT"/>
              </a:rPr>
              <a:t>•</a:t>
            </a:r>
            <a:endParaRPr sz="65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1943" y="2858902"/>
            <a:ext cx="10033000" cy="521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6600"/>
              </a:lnSpc>
              <a:tabLst>
                <a:tab pos="779780" algn="l"/>
                <a:tab pos="2236470" algn="l"/>
                <a:tab pos="2797810" algn="l"/>
                <a:tab pos="4824095" algn="l"/>
                <a:tab pos="5059680" algn="l"/>
                <a:tab pos="6587490" algn="l"/>
              </a:tabLst>
            </a:pPr>
            <a:r>
              <a:rPr sz="3800" spc="-5" dirty="0">
                <a:latin typeface="Gill Sans MT"/>
                <a:cs typeface="Gill Sans MT"/>
              </a:rPr>
              <a:t>#include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is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to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10" dirty="0" smtClean="0">
                <a:latin typeface="Gill Sans MT"/>
                <a:cs typeface="Gill Sans MT"/>
              </a:rPr>
              <a:t>insert</a:t>
            </a:r>
            <a:r>
              <a:rPr sz="3800" dirty="0" smtClean="0">
                <a:latin typeface="Gill Sans MT"/>
                <a:cs typeface="Gill Sans MT"/>
              </a:rPr>
              <a:t> 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included</a:t>
            </a:r>
            <a:r>
              <a:rPr lang="en-US" sz="3800" spc="-5" dirty="0" smtClean="0">
                <a:latin typeface="Gill Sans MT"/>
                <a:cs typeface="Gill Sans MT"/>
              </a:rPr>
              <a:t> </a:t>
            </a:r>
            <a:r>
              <a:rPr sz="3800" spc="25" dirty="0" smtClean="0">
                <a:latin typeface="Gill Sans MT"/>
                <a:cs typeface="Gill Sans MT"/>
              </a:rPr>
              <a:t>file</a:t>
            </a:r>
            <a:r>
              <a:rPr sz="3800" spc="-80" dirty="0" smtClean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into 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.</a:t>
            </a:r>
            <a:r>
              <a:rPr sz="3800" spc="-5" dirty="0" err="1" smtClean="0">
                <a:latin typeface="Gill Sans MT"/>
                <a:cs typeface="Gill Sans MT"/>
              </a:rPr>
              <a:t>cpp</a:t>
            </a:r>
            <a:r>
              <a:rPr sz="3800" spc="-5" dirty="0" smtClean="0">
                <a:latin typeface="Gill Sans MT"/>
                <a:cs typeface="Gill Sans MT"/>
              </a:rPr>
              <a:t> </a:t>
            </a:r>
            <a:r>
              <a:rPr sz="3800" spc="25" dirty="0">
                <a:latin typeface="Gill Sans MT"/>
                <a:cs typeface="Gill Sans MT"/>
              </a:rPr>
              <a:t>file </a:t>
            </a:r>
            <a:r>
              <a:rPr sz="3800" dirty="0">
                <a:latin typeface="Gill Sans MT"/>
                <a:cs typeface="Gill Sans MT"/>
              </a:rPr>
              <a:t>at</a:t>
            </a:r>
            <a:r>
              <a:rPr sz="3800" spc="-10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where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#include</a:t>
            </a:r>
            <a:r>
              <a:rPr sz="3800" spc="-75" dirty="0" smtClean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statement  </a:t>
            </a:r>
            <a:r>
              <a:rPr sz="3800" spc="-5" dirty="0">
                <a:latin typeface="Gill Sans MT"/>
                <a:cs typeface="Gill Sans MT"/>
              </a:rPr>
              <a:t>is.</a:t>
            </a:r>
            <a:endParaRPr sz="3800" dirty="0">
              <a:latin typeface="Gill Sans MT"/>
              <a:cs typeface="Gill Sans MT"/>
            </a:endParaRPr>
          </a:p>
          <a:p>
            <a:pPr marL="457200" marR="254635">
              <a:lnSpc>
                <a:spcPts val="4000"/>
              </a:lnSpc>
              <a:spcBef>
                <a:spcPts val="1640"/>
              </a:spcBef>
              <a:tabLst>
                <a:tab pos="3437890" algn="l"/>
                <a:tab pos="4204970" algn="l"/>
                <a:tab pos="6456045" algn="l"/>
                <a:tab pos="7104380" algn="l"/>
              </a:tabLst>
            </a:pPr>
            <a:r>
              <a:rPr sz="3800" dirty="0">
                <a:latin typeface="Gill Sans MT"/>
                <a:cs typeface="Gill Sans MT"/>
              </a:rPr>
              <a:t>#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nc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ude</a:t>
            </a:r>
            <a:r>
              <a:rPr sz="3800" spc="-38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“xx</a:t>
            </a:r>
            <a:r>
              <a:rPr sz="3800" spc="-5" dirty="0">
                <a:latin typeface="Gill Sans MT"/>
                <a:cs typeface="Gill Sans MT"/>
              </a:rPr>
              <a:t>.</a:t>
            </a:r>
            <a:r>
              <a:rPr sz="3800" dirty="0">
                <a:latin typeface="Gill Sans MT"/>
                <a:cs typeface="Gill Sans MT"/>
              </a:rPr>
              <a:t>h”</a:t>
            </a:r>
            <a:r>
              <a:rPr sz="3800" spc="-5" dirty="0">
                <a:latin typeface="Gill Sans MT"/>
                <a:cs typeface="Gill Sans MT"/>
              </a:rPr>
              <a:t>:</a:t>
            </a:r>
            <a:r>
              <a:rPr sz="3800" spc="25" dirty="0">
                <a:latin typeface="Gill Sans MT"/>
                <a:cs typeface="Gill Sans MT"/>
              </a:rPr>
              <a:t>firs</a:t>
            </a:r>
            <a:r>
              <a:rPr sz="3800" dirty="0">
                <a:latin typeface="Gill Sans MT"/>
                <a:cs typeface="Gill Sans MT"/>
              </a:rPr>
              <a:t>t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sea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ch</a:t>
            </a:r>
            <a:r>
              <a:rPr sz="3800" spc="-5" dirty="0">
                <a:latin typeface="Gill Sans MT"/>
                <a:cs typeface="Gill Sans MT"/>
              </a:rPr>
              <a:t> i</a:t>
            </a:r>
            <a:r>
              <a:rPr sz="3800" dirty="0">
                <a:latin typeface="Gill Sans MT"/>
                <a:cs typeface="Gill Sans MT"/>
              </a:rPr>
              <a:t>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cu</a:t>
            </a:r>
            <a:r>
              <a:rPr sz="3800" spc="-40" dirty="0" smtClean="0">
                <a:latin typeface="Gill Sans MT"/>
                <a:cs typeface="Gill Sans MT"/>
              </a:rPr>
              <a:t>r</a:t>
            </a:r>
            <a:r>
              <a:rPr sz="3800" spc="-80" dirty="0" smtClean="0">
                <a:latin typeface="Gill Sans MT"/>
                <a:cs typeface="Gill Sans MT"/>
              </a:rPr>
              <a:t>r</a:t>
            </a:r>
            <a:r>
              <a:rPr sz="3800" dirty="0" smtClean="0">
                <a:latin typeface="Gill Sans MT"/>
                <a:cs typeface="Gill Sans MT"/>
              </a:rPr>
              <a:t>ent  </a:t>
            </a:r>
            <a:r>
              <a:rPr sz="3800" spc="-30" dirty="0">
                <a:latin typeface="Gill Sans MT"/>
                <a:cs typeface="Gill Sans MT"/>
              </a:rPr>
              <a:t>directory,</a:t>
            </a:r>
            <a:r>
              <a:rPr sz="3800" spc="-380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then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sz="3800" dirty="0">
                <a:latin typeface="Gill Sans MT"/>
                <a:cs typeface="Gill Sans MT"/>
              </a:rPr>
              <a:t>	</a:t>
            </a:r>
            <a:r>
              <a:rPr sz="3800" spc="-10" dirty="0" smtClean="0">
                <a:latin typeface="Gill Sans MT"/>
                <a:cs typeface="Gill Sans MT"/>
              </a:rPr>
              <a:t>directories</a:t>
            </a:r>
            <a:r>
              <a:rPr lang="en-US" sz="3800" spc="-10" dirty="0" smtClean="0">
                <a:latin typeface="Gill Sans MT"/>
                <a:cs typeface="Gill Sans MT"/>
              </a:rPr>
              <a:t> </a:t>
            </a:r>
            <a:r>
              <a:rPr sz="3800" spc="-10" dirty="0" smtClean="0">
                <a:latin typeface="Gill Sans MT"/>
                <a:cs typeface="Gill Sans MT"/>
              </a:rPr>
              <a:t>declared  </a:t>
            </a:r>
            <a:r>
              <a:rPr sz="3800" spc="-20" dirty="0">
                <a:latin typeface="Gill Sans MT"/>
                <a:cs typeface="Gill Sans MT"/>
              </a:rPr>
              <a:t>somewhere</a:t>
            </a:r>
            <a:endParaRPr sz="3800" dirty="0">
              <a:latin typeface="Gill Sans MT"/>
              <a:cs typeface="Gill Sans MT"/>
            </a:endParaRPr>
          </a:p>
          <a:p>
            <a:pPr marL="457200" marR="727075">
              <a:lnSpc>
                <a:spcPts val="4000"/>
              </a:lnSpc>
              <a:spcBef>
                <a:spcPts val="1600"/>
              </a:spcBef>
              <a:tabLst>
                <a:tab pos="6391910" algn="l"/>
              </a:tabLst>
            </a:pPr>
            <a:r>
              <a:rPr sz="3800" dirty="0">
                <a:latin typeface="Gill Sans MT"/>
                <a:cs typeface="Gill Sans MT"/>
              </a:rPr>
              <a:t>#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nc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ude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&lt;xx</a:t>
            </a:r>
            <a:r>
              <a:rPr sz="3800" spc="-5" dirty="0">
                <a:latin typeface="Gill Sans MT"/>
                <a:cs typeface="Gill Sans MT"/>
              </a:rPr>
              <a:t>.</a:t>
            </a:r>
            <a:r>
              <a:rPr sz="3800" dirty="0">
                <a:latin typeface="Gill Sans MT"/>
                <a:cs typeface="Gill Sans MT"/>
              </a:rPr>
              <a:t>h&gt;:sea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ch</a:t>
            </a:r>
            <a:r>
              <a:rPr sz="3800" spc="-5" dirty="0">
                <a:latin typeface="Gill Sans MT"/>
                <a:cs typeface="Gill Sans MT"/>
              </a:rPr>
              <a:t> i</a:t>
            </a:r>
            <a:r>
              <a:rPr sz="3800" dirty="0">
                <a:latin typeface="Gill Sans MT"/>
                <a:cs typeface="Gill Sans MT"/>
              </a:rPr>
              <a:t>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the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spec</a:t>
            </a:r>
            <a:r>
              <a:rPr sz="3800" spc="-5" dirty="0" smtClean="0">
                <a:latin typeface="Gill Sans MT"/>
                <a:cs typeface="Gill Sans MT"/>
              </a:rPr>
              <a:t>i</a:t>
            </a:r>
            <a:r>
              <a:rPr sz="3800" spc="25" dirty="0" smtClean="0">
                <a:latin typeface="Gill Sans MT"/>
                <a:cs typeface="Gill Sans MT"/>
              </a:rPr>
              <a:t>fied  </a:t>
            </a:r>
            <a:r>
              <a:rPr sz="3800" spc="-10" dirty="0">
                <a:latin typeface="Gill Sans MT"/>
                <a:cs typeface="Gill Sans MT"/>
              </a:rPr>
              <a:t>directories</a:t>
            </a:r>
            <a:endParaRPr sz="3800" dirty="0">
              <a:latin typeface="Gill Sans MT"/>
              <a:cs typeface="Gill Sans MT"/>
            </a:endParaRPr>
          </a:p>
          <a:p>
            <a:pPr marL="457200">
              <a:lnSpc>
                <a:spcPct val="100000"/>
              </a:lnSpc>
              <a:spcBef>
                <a:spcPts val="1000"/>
              </a:spcBef>
              <a:tabLst>
                <a:tab pos="5062220" algn="l"/>
              </a:tabLst>
            </a:pPr>
            <a:r>
              <a:rPr sz="3800" spc="-5" dirty="0">
                <a:latin typeface="Gill Sans MT"/>
                <a:cs typeface="Gill Sans MT"/>
              </a:rPr>
              <a:t>#include</a:t>
            </a:r>
            <a:r>
              <a:rPr sz="3800" spc="1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&lt;xx&gt;:same</a:t>
            </a:r>
            <a:r>
              <a:rPr sz="3800" spc="15" dirty="0">
                <a:latin typeface="Gill Sans MT"/>
                <a:cs typeface="Gill Sans MT"/>
              </a:rPr>
              <a:t> </a:t>
            </a:r>
            <a:r>
              <a:rPr sz="3800" dirty="0" smtClean="0">
                <a:latin typeface="Gill Sans MT"/>
                <a:cs typeface="Gill Sans MT"/>
              </a:rPr>
              <a:t>as</a:t>
            </a:r>
            <a:r>
              <a:rPr lang="en-US" sz="3800" dirty="0" smtClean="0">
                <a:latin typeface="Gill Sans MT"/>
                <a:cs typeface="Gill Sans MT"/>
              </a:rPr>
              <a:t> </a:t>
            </a:r>
            <a:r>
              <a:rPr sz="3800" spc="-5" dirty="0" smtClean="0">
                <a:latin typeface="Gill Sans MT"/>
                <a:cs typeface="Gill Sans MT"/>
              </a:rPr>
              <a:t>#include</a:t>
            </a:r>
            <a:r>
              <a:rPr sz="3800" spc="-50" dirty="0" smtClean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&lt;xx.h&gt;</a:t>
            </a:r>
            <a:endParaRPr sz="3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787400"/>
            <a:ext cx="1263396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3515" algn="l"/>
                <a:tab pos="7188834" algn="l"/>
              </a:tabLst>
            </a:pPr>
            <a:r>
              <a:rPr sz="8200" spc="-20" dirty="0" smtClean="0">
                <a:solidFill>
                  <a:srgbClr val="000000"/>
                </a:solidFill>
                <a:latin typeface="Gill Sans MT"/>
                <a:cs typeface="Gill Sans MT"/>
              </a:rPr>
              <a:t>Standard</a:t>
            </a:r>
            <a:r>
              <a:rPr lang="en-US" sz="8200" spc="-2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 smtClean="0">
                <a:solidFill>
                  <a:srgbClr val="000000"/>
                </a:solidFill>
                <a:latin typeface="Gill Sans MT"/>
                <a:cs typeface="Gill Sans MT"/>
              </a:rPr>
              <a:t>header</a:t>
            </a:r>
            <a:r>
              <a:rPr lang="en-US" sz="820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60" dirty="0" smtClean="0">
                <a:solidFill>
                  <a:srgbClr val="000000"/>
                </a:solidFill>
                <a:latin typeface="Gill Sans MT"/>
                <a:cs typeface="Gill Sans MT"/>
              </a:rPr>
              <a:t>file</a:t>
            </a:r>
            <a:r>
              <a:rPr lang="en-US" sz="8200" spc="6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-20" dirty="0" smtClean="0">
                <a:solidFill>
                  <a:srgbClr val="000000"/>
                </a:solidFill>
                <a:latin typeface="Gill Sans MT"/>
                <a:cs typeface="Gill Sans MT"/>
              </a:rPr>
              <a:t>structure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4152900"/>
            <a:ext cx="1839595" cy="213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#ifndef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3400" spc="-5" dirty="0">
                <a:latin typeface="Courier New"/>
                <a:cs typeface="Courier New"/>
              </a:rPr>
              <a:t>#define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3400" spc="-5" dirty="0">
                <a:solidFill>
                  <a:srgbClr val="00A500"/>
                </a:solidFill>
                <a:latin typeface="Courier New"/>
                <a:cs typeface="Courier New"/>
              </a:rPr>
              <a:t>//</a:t>
            </a:r>
            <a:r>
              <a:rPr sz="3400" spc="-95" dirty="0">
                <a:solidFill>
                  <a:srgbClr val="00A500"/>
                </a:solidFill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00A500"/>
                </a:solidFill>
                <a:latin typeface="Courier New"/>
                <a:cs typeface="Courier New"/>
              </a:rPr>
              <a:t>Type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1885" y="3871021"/>
            <a:ext cx="2875280" cy="241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4400"/>
              </a:lnSpc>
            </a:pPr>
            <a:r>
              <a:rPr sz="3400" spc="-5" dirty="0">
                <a:latin typeface="Courier New"/>
                <a:cs typeface="Courier New"/>
              </a:rPr>
              <a:t>HEADER_FLAG  HEADER_FLAG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3400" spc="-5" dirty="0">
                <a:solidFill>
                  <a:srgbClr val="00A500"/>
                </a:solidFill>
                <a:latin typeface="Courier New"/>
                <a:cs typeface="Courier New"/>
              </a:rPr>
              <a:t>declaration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1363" y="5753100"/>
            <a:ext cx="183959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A500"/>
                </a:solidFill>
                <a:latin typeface="Courier New"/>
                <a:cs typeface="Courier New"/>
              </a:rPr>
              <a:t>here...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6553200"/>
            <a:ext cx="235775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#endif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solidFill>
                  <a:srgbClr val="00A500"/>
                </a:solidFill>
                <a:latin typeface="Courier New"/>
                <a:cs typeface="Courier New"/>
              </a:rPr>
              <a:t>//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0121" y="6553200"/>
            <a:ext cx="2875915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00A500"/>
                </a:solidFill>
                <a:latin typeface="Courier New"/>
                <a:cs typeface="Courier New"/>
              </a:rPr>
              <a:t>HEADER_FLAG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787400"/>
            <a:ext cx="8153400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80260" algn="l"/>
              </a:tabLst>
            </a:pPr>
            <a:r>
              <a:rPr sz="8200" spc="-5" dirty="0">
                <a:solidFill>
                  <a:srgbClr val="000000"/>
                </a:solidFill>
                <a:latin typeface="Gill Sans MT"/>
                <a:cs typeface="Gill Sans MT"/>
              </a:rPr>
              <a:t>Tips	</a:t>
            </a:r>
            <a:r>
              <a:rPr lang="en-US" sz="8200" spc="-5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spc="-30" dirty="0" smtClean="0">
                <a:solidFill>
                  <a:srgbClr val="000000"/>
                </a:solidFill>
                <a:latin typeface="Gill Sans MT"/>
                <a:cs typeface="Gill Sans MT"/>
              </a:rPr>
              <a:t>for</a:t>
            </a:r>
            <a:r>
              <a:rPr lang="en-US" sz="8200" spc="-30" dirty="0" smtClean="0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sz="8200" dirty="0" smtClean="0">
                <a:solidFill>
                  <a:srgbClr val="000000"/>
                </a:solidFill>
                <a:latin typeface="Gill Sans MT"/>
                <a:cs typeface="Gill Sans MT"/>
              </a:rPr>
              <a:t>header</a:t>
            </a:r>
            <a:endParaRPr sz="8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78275" y="3975100"/>
            <a:ext cx="11462462" cy="405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5185" indent="-832485">
              <a:lnSpc>
                <a:spcPct val="100000"/>
              </a:lnSpc>
              <a:buFont typeface="Arial"/>
              <a:buAutoNum type="arabicPeriod"/>
              <a:tabLst>
                <a:tab pos="845185" algn="l"/>
                <a:tab pos="845819" algn="l"/>
                <a:tab pos="2877185" algn="l"/>
                <a:tab pos="7461250" algn="l"/>
              </a:tabLst>
            </a:pPr>
            <a:r>
              <a:rPr sz="3800" spc="-5" dirty="0"/>
              <a:t>One</a:t>
            </a:r>
            <a:r>
              <a:rPr sz="3800" spc="10" dirty="0"/>
              <a:t> </a:t>
            </a:r>
            <a:r>
              <a:rPr sz="3800" spc="-5" dirty="0" smtClean="0"/>
              <a:t>class</a:t>
            </a:r>
            <a:r>
              <a:rPr lang="en-US" sz="3800" spc="-5" dirty="0" smtClean="0"/>
              <a:t> </a:t>
            </a:r>
            <a:r>
              <a:rPr sz="3800" spc="-5" dirty="0" smtClean="0"/>
              <a:t>declaration</a:t>
            </a:r>
            <a:r>
              <a:rPr sz="3800" spc="10" dirty="0" smtClean="0"/>
              <a:t> </a:t>
            </a:r>
            <a:r>
              <a:rPr sz="3800" dirty="0"/>
              <a:t>per</a:t>
            </a:r>
            <a:r>
              <a:rPr sz="3800" spc="10" dirty="0"/>
              <a:t> </a:t>
            </a:r>
            <a:r>
              <a:rPr sz="3800" dirty="0" smtClean="0"/>
              <a:t>header</a:t>
            </a:r>
            <a:r>
              <a:rPr lang="en-US" sz="3800" dirty="0" smtClean="0"/>
              <a:t> </a:t>
            </a:r>
            <a:r>
              <a:rPr sz="3800" spc="25" dirty="0" smtClean="0"/>
              <a:t>file</a:t>
            </a:r>
            <a:endParaRPr sz="3800" dirty="0"/>
          </a:p>
          <a:p>
            <a:pPr marL="845185" marR="5080" indent="-832485">
              <a:lnSpc>
                <a:spcPts val="4400"/>
              </a:lnSpc>
              <a:spcBef>
                <a:spcPts val="1820"/>
              </a:spcBef>
              <a:buFont typeface="Arial"/>
              <a:buAutoNum type="arabicPeriod"/>
              <a:tabLst>
                <a:tab pos="845185" algn="l"/>
                <a:tab pos="845819" algn="l"/>
                <a:tab pos="2115185" algn="l"/>
                <a:tab pos="3099435" algn="l"/>
                <a:tab pos="4088765" algn="l"/>
                <a:tab pos="8371205" algn="l"/>
              </a:tabLst>
            </a:pPr>
            <a:r>
              <a:rPr sz="3800" dirty="0" smtClean="0"/>
              <a:t>Assoc</a:t>
            </a:r>
            <a:r>
              <a:rPr sz="3800" spc="-5" dirty="0" smtClean="0"/>
              <a:t>i</a:t>
            </a:r>
            <a:r>
              <a:rPr sz="3800" dirty="0" smtClean="0"/>
              <a:t>ated</a:t>
            </a:r>
            <a:r>
              <a:rPr lang="en-US" sz="3800" dirty="0" smtClean="0"/>
              <a:t> </a:t>
            </a:r>
            <a:r>
              <a:rPr sz="3800" spc="-5" dirty="0" smtClean="0"/>
              <a:t>wi</a:t>
            </a:r>
            <a:r>
              <a:rPr sz="3800" dirty="0" smtClean="0"/>
              <a:t>th</a:t>
            </a:r>
            <a:r>
              <a:rPr lang="en-US" sz="3800" dirty="0" smtClean="0"/>
              <a:t> </a:t>
            </a:r>
            <a:r>
              <a:rPr sz="3800" dirty="0" smtClean="0"/>
              <a:t>one</a:t>
            </a:r>
            <a:r>
              <a:rPr sz="3800" spc="-5" dirty="0" smtClean="0"/>
              <a:t> </a:t>
            </a:r>
            <a:r>
              <a:rPr sz="3800" dirty="0"/>
              <a:t>sou</a:t>
            </a:r>
            <a:r>
              <a:rPr sz="3800" spc="-95" dirty="0"/>
              <a:t>r</a:t>
            </a:r>
            <a:r>
              <a:rPr sz="3800" dirty="0"/>
              <a:t>ce</a:t>
            </a:r>
            <a:r>
              <a:rPr sz="3800" spc="-5" dirty="0"/>
              <a:t> </a:t>
            </a:r>
            <a:r>
              <a:rPr sz="3800" spc="35" dirty="0"/>
              <a:t>fi</a:t>
            </a:r>
            <a:r>
              <a:rPr sz="3800" spc="30" dirty="0"/>
              <a:t>l</a:t>
            </a:r>
            <a:r>
              <a:rPr sz="3800" dirty="0"/>
              <a:t>e</a:t>
            </a:r>
            <a:r>
              <a:rPr sz="3800" spc="-5" dirty="0"/>
              <a:t> i</a:t>
            </a:r>
            <a:r>
              <a:rPr sz="3800" dirty="0"/>
              <a:t>n</a:t>
            </a:r>
            <a:r>
              <a:rPr sz="3800" spc="-5" dirty="0"/>
              <a:t> </a:t>
            </a:r>
            <a:r>
              <a:rPr sz="3800" dirty="0" smtClean="0"/>
              <a:t>the</a:t>
            </a:r>
            <a:r>
              <a:rPr lang="en-US" sz="3800" dirty="0" smtClean="0"/>
              <a:t> </a:t>
            </a:r>
            <a:r>
              <a:rPr sz="3800" dirty="0" smtClean="0"/>
              <a:t>same  </a:t>
            </a:r>
            <a:r>
              <a:rPr sz="3800" spc="5" dirty="0" smtClean="0"/>
              <a:t>prefix</a:t>
            </a:r>
            <a:r>
              <a:rPr lang="en-US" sz="3800" spc="5" dirty="0" smtClean="0"/>
              <a:t> </a:t>
            </a:r>
            <a:r>
              <a:rPr sz="3800" dirty="0" smtClean="0"/>
              <a:t>of </a:t>
            </a:r>
            <a:r>
              <a:rPr sz="3800" spc="25" dirty="0"/>
              <a:t>file</a:t>
            </a:r>
            <a:r>
              <a:rPr sz="3800" spc="-100" dirty="0"/>
              <a:t> </a:t>
            </a:r>
            <a:r>
              <a:rPr sz="3800" spc="15" dirty="0"/>
              <a:t>name.</a:t>
            </a:r>
            <a:endParaRPr sz="3800" dirty="0"/>
          </a:p>
          <a:p>
            <a:pPr marL="845185" indent="-832485">
              <a:lnSpc>
                <a:spcPct val="100000"/>
              </a:lnSpc>
              <a:spcBef>
                <a:spcPts val="1420"/>
              </a:spcBef>
              <a:buFont typeface="Arial"/>
              <a:buAutoNum type="arabicPeriod"/>
              <a:tabLst>
                <a:tab pos="845185" algn="l"/>
                <a:tab pos="845819" algn="l"/>
                <a:tab pos="1743075" algn="l"/>
                <a:tab pos="3575685" algn="l"/>
                <a:tab pos="4436745" algn="l"/>
                <a:tab pos="5917565" algn="l"/>
                <a:tab pos="7055484" algn="l"/>
              </a:tabLst>
            </a:pPr>
            <a:r>
              <a:rPr sz="3800" dirty="0"/>
              <a:t>The	</a:t>
            </a:r>
            <a:r>
              <a:rPr sz="3800" dirty="0" smtClean="0"/>
              <a:t>contents</a:t>
            </a:r>
            <a:r>
              <a:rPr lang="en-US" sz="3800" dirty="0" smtClean="0"/>
              <a:t> </a:t>
            </a:r>
            <a:r>
              <a:rPr sz="3800" dirty="0" smtClean="0"/>
              <a:t>of</a:t>
            </a:r>
            <a:r>
              <a:rPr sz="3800" spc="-5" dirty="0" smtClean="0"/>
              <a:t> </a:t>
            </a:r>
            <a:r>
              <a:rPr sz="3800" dirty="0" smtClean="0"/>
              <a:t>a</a:t>
            </a:r>
            <a:r>
              <a:rPr lang="en-US" sz="3800" dirty="0" smtClean="0"/>
              <a:t> </a:t>
            </a:r>
            <a:r>
              <a:rPr sz="3800" dirty="0" smtClean="0"/>
              <a:t>header</a:t>
            </a:r>
            <a:r>
              <a:rPr lang="en-US" sz="3800" dirty="0" smtClean="0"/>
              <a:t> </a:t>
            </a:r>
            <a:r>
              <a:rPr sz="3800" spc="25" dirty="0" smtClean="0"/>
              <a:t>file</a:t>
            </a:r>
            <a:r>
              <a:rPr sz="3800" dirty="0" smtClean="0"/>
              <a:t> </a:t>
            </a:r>
            <a:r>
              <a:rPr sz="3800" spc="-5" dirty="0"/>
              <a:t>is	</a:t>
            </a:r>
            <a:r>
              <a:rPr sz="3800" spc="-15" dirty="0" smtClean="0"/>
              <a:t>surrounded</a:t>
            </a:r>
            <a:r>
              <a:rPr lang="en-US" sz="3800" spc="-15" dirty="0" smtClean="0"/>
              <a:t> with #</a:t>
            </a:r>
            <a:r>
              <a:rPr lang="en-US" sz="3800" spc="-15" dirty="0" err="1" smtClean="0"/>
              <a:t>ifndef</a:t>
            </a:r>
            <a:r>
              <a:rPr lang="en-US" spc="-15" dirty="0" smtClean="0"/>
              <a:t>  #define…   #</a:t>
            </a:r>
            <a:r>
              <a:rPr lang="en-US" spc="-15" dirty="0" err="1" smtClean="0"/>
              <a:t>endif</a:t>
            </a:r>
            <a:endParaRPr lang="en-US" spc="-15" dirty="0" smtClean="0"/>
          </a:p>
          <a:p>
            <a:pPr marL="845185" indent="-832485">
              <a:lnSpc>
                <a:spcPct val="100000"/>
              </a:lnSpc>
              <a:spcBef>
                <a:spcPts val="1420"/>
              </a:spcBef>
              <a:buFont typeface="Arial"/>
              <a:buAutoNum type="arabicPeriod"/>
              <a:tabLst>
                <a:tab pos="845185" algn="l"/>
                <a:tab pos="845819" algn="l"/>
                <a:tab pos="1743075" algn="l"/>
                <a:tab pos="3575685" algn="l"/>
                <a:tab pos="4436745" algn="l"/>
                <a:tab pos="5917565" algn="l"/>
                <a:tab pos="7055484" algn="l"/>
              </a:tabLst>
            </a:pPr>
            <a:r>
              <a:rPr lang="en-US" altLang="zh-CN" spc="-15" dirty="0" smtClean="0"/>
              <a:t>#</a:t>
            </a:r>
            <a:r>
              <a:rPr lang="en-US" altLang="zh-CN" spc="-15" dirty="0" err="1" smtClean="0"/>
              <a:t>pragma</a:t>
            </a:r>
            <a:r>
              <a:rPr lang="en-US" altLang="zh-CN" spc="-15" dirty="0" smtClean="0"/>
              <a:t> once equivalent to #</a:t>
            </a:r>
            <a:r>
              <a:rPr lang="en-US" altLang="zh-CN" spc="-15" dirty="0" err="1" smtClean="0"/>
              <a:t>ifndef</a:t>
            </a:r>
            <a:r>
              <a:rPr lang="en-US" altLang="zh-CN" spc="-15" dirty="0" smtClean="0"/>
              <a:t>…#</a:t>
            </a:r>
            <a:r>
              <a:rPr lang="en-US" altLang="zh-CN" spc="-15" dirty="0" err="1" smtClean="0"/>
              <a:t>endif</a:t>
            </a:r>
            <a:endParaRPr lang="en-US" spc="-15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4419600"/>
            <a:ext cx="9014460" cy="117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3430" algn="l"/>
                <a:tab pos="6282055" algn="l"/>
              </a:tabLst>
            </a:pPr>
            <a:r>
              <a:rPr sz="7600" spc="-5" dirty="0">
                <a:solidFill>
                  <a:srgbClr val="4349AA"/>
                </a:solidFill>
              </a:rPr>
              <a:t>The	Makefile	utility</a:t>
            </a:r>
            <a:endParaRPr sz="7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1875155">
              <a:lnSpc>
                <a:spcPct val="100000"/>
              </a:lnSpc>
            </a:pP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move</a:t>
            </a:r>
            <a:r>
              <a:rPr sz="8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50" dirty="0">
                <a:solidFill>
                  <a:srgbClr val="000000"/>
                </a:solidFill>
                <a:latin typeface="Arial"/>
                <a:cs typeface="Arial"/>
              </a:rPr>
              <a:t>(dx,dy)?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3551554">
              <a:lnSpc>
                <a:spcPct val="100000"/>
              </a:lnSpc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62809"/>
            <a:ext cx="4362450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Small</a:t>
            </a:r>
            <a:r>
              <a:rPr sz="4400" spc="-9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programs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4065" y="2260600"/>
            <a:ext cx="2567940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omic Sans MS"/>
                <a:cs typeface="Comic Sans MS"/>
              </a:rPr>
              <a:t>single</a:t>
            </a:r>
            <a:r>
              <a:rPr sz="4400" spc="-7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file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3924592"/>
            <a:ext cx="6923405" cy="336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dirty="0">
                <a:latin typeface="Comic Sans MS"/>
                <a:cs typeface="Comic Sans MS"/>
              </a:rPr>
              <a:t>“Not </a:t>
            </a:r>
            <a:r>
              <a:rPr sz="4400" spc="-5" dirty="0">
                <a:latin typeface="Comic Sans MS"/>
                <a:cs typeface="Comic Sans MS"/>
              </a:rPr>
              <a:t>so small” programs</a:t>
            </a:r>
            <a:r>
              <a:rPr sz="4400" spc="-8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:</a:t>
            </a:r>
            <a:endParaRPr sz="4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Font typeface="Comic Sans MS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759460" lvl="1" indent="-289560">
              <a:lnSpc>
                <a:spcPct val="100000"/>
              </a:lnSpc>
              <a:buChar char="–"/>
              <a:tabLst>
                <a:tab pos="759460" algn="l"/>
              </a:tabLst>
            </a:pPr>
            <a:r>
              <a:rPr sz="3800" dirty="0">
                <a:latin typeface="Comic Sans MS"/>
                <a:cs typeface="Comic Sans MS"/>
              </a:rPr>
              <a:t>Many </a:t>
            </a:r>
            <a:r>
              <a:rPr sz="3800" spc="-5" dirty="0">
                <a:latin typeface="Comic Sans MS"/>
                <a:cs typeface="Comic Sans MS"/>
              </a:rPr>
              <a:t>lines of</a:t>
            </a:r>
            <a:r>
              <a:rPr sz="3800" spc="-7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code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140"/>
              </a:spcBef>
              <a:buChar char="–"/>
              <a:tabLst>
                <a:tab pos="759460" algn="l"/>
                <a:tab pos="2729865" algn="l"/>
              </a:tabLst>
            </a:pPr>
            <a:r>
              <a:rPr sz="3800" dirty="0">
                <a:latin typeface="Comic Sans MS"/>
                <a:cs typeface="Comic Sans MS"/>
              </a:rPr>
              <a:t>Multiple	</a:t>
            </a:r>
            <a:r>
              <a:rPr sz="3800" spc="-5" dirty="0">
                <a:latin typeface="Comic Sans MS"/>
                <a:cs typeface="Comic Sans MS"/>
              </a:rPr>
              <a:t>components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140"/>
              </a:spcBef>
              <a:buChar char="–"/>
              <a:tabLst>
                <a:tab pos="759460" algn="l"/>
              </a:tabLst>
            </a:pPr>
            <a:r>
              <a:rPr sz="3800" dirty="0">
                <a:latin typeface="Comic Sans MS"/>
                <a:cs typeface="Comic Sans MS"/>
              </a:rPr>
              <a:t>More </a:t>
            </a:r>
            <a:r>
              <a:rPr sz="3800" spc="-5" dirty="0">
                <a:latin typeface="Comic Sans MS"/>
                <a:cs typeface="Comic Sans MS"/>
              </a:rPr>
              <a:t>than one</a:t>
            </a:r>
            <a:r>
              <a:rPr sz="3800" spc="-4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programmer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800" y="2705100"/>
            <a:ext cx="1053465" cy="2540"/>
          </a:xfrm>
          <a:custGeom>
            <a:avLst/>
            <a:gdLst/>
            <a:ahLst/>
            <a:cxnLst/>
            <a:rect l="l" t="t" r="r" b="b"/>
            <a:pathLst>
              <a:path w="1053465" h="2539">
                <a:moveTo>
                  <a:pt x="0" y="995"/>
                </a:moveTo>
                <a:lnTo>
                  <a:pt x="1053083" y="9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3143" y="262239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4">
                <a:moveTo>
                  <a:pt x="330" y="0"/>
                </a:moveTo>
                <a:lnTo>
                  <a:pt x="0" y="169290"/>
                </a:lnTo>
                <a:lnTo>
                  <a:pt x="169456" y="84962"/>
                </a:lnTo>
                <a:lnTo>
                  <a:pt x="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1798955">
              <a:lnSpc>
                <a:spcPct val="100000"/>
              </a:lnSpc>
            </a:pPr>
            <a:r>
              <a:rPr spc="-5" dirty="0"/>
              <a:t>Motivation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9616440" cy="597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Problems:</a:t>
            </a:r>
            <a:endParaRPr sz="4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mic Sans MS"/>
              <a:buChar char="•"/>
            </a:pPr>
            <a:endParaRPr sz="5300">
              <a:latin typeface="Times New Roman"/>
              <a:cs typeface="Times New Roman"/>
            </a:endParaRPr>
          </a:p>
          <a:p>
            <a:pPr marL="1115695" lvl="1" indent="-645795">
              <a:lnSpc>
                <a:spcPct val="100000"/>
              </a:lnSpc>
              <a:buChar char="–"/>
              <a:tabLst>
                <a:tab pos="759460" algn="l"/>
                <a:tab pos="1931670" algn="l"/>
              </a:tabLst>
            </a:pP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Long	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files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are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harder to</a:t>
            </a:r>
            <a:r>
              <a:rPr sz="3800" spc="-3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manage</a:t>
            </a:r>
            <a:endParaRPr sz="3800">
              <a:latin typeface="Comic Sans MS"/>
              <a:cs typeface="Comic Sans MS"/>
            </a:endParaRPr>
          </a:p>
          <a:p>
            <a:pPr marL="1115695">
              <a:lnSpc>
                <a:spcPct val="100000"/>
              </a:lnSpc>
              <a:spcBef>
                <a:spcPts val="1640"/>
              </a:spcBef>
            </a:pPr>
            <a:r>
              <a:rPr sz="3800" spc="-5" dirty="0">
                <a:latin typeface="Comic Sans MS"/>
                <a:cs typeface="Comic Sans MS"/>
              </a:rPr>
              <a:t>(for </a:t>
            </a:r>
            <a:r>
              <a:rPr sz="3800" dirty="0">
                <a:latin typeface="Comic Sans MS"/>
                <a:cs typeface="Comic Sans MS"/>
              </a:rPr>
              <a:t>both </a:t>
            </a:r>
            <a:r>
              <a:rPr sz="3800" spc="-5" dirty="0">
                <a:latin typeface="Comic Sans MS"/>
                <a:cs typeface="Comic Sans MS"/>
              </a:rPr>
              <a:t>programmers </a:t>
            </a:r>
            <a:r>
              <a:rPr sz="3800" dirty="0">
                <a:latin typeface="Comic Sans MS"/>
                <a:cs typeface="Comic Sans MS"/>
              </a:rPr>
              <a:t>and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machines)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40"/>
              </a:spcBef>
              <a:buChar char="–"/>
              <a:tabLst>
                <a:tab pos="759460" algn="l"/>
                <a:tab pos="3877945" algn="l"/>
              </a:tabLst>
            </a:pPr>
            <a:r>
              <a:rPr sz="3800" spc="-5" dirty="0">
                <a:latin typeface="Comic Sans MS"/>
                <a:cs typeface="Comic Sans MS"/>
              </a:rPr>
              <a:t>Every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change	</a:t>
            </a:r>
            <a:r>
              <a:rPr sz="3800" dirty="0">
                <a:latin typeface="Comic Sans MS"/>
                <a:cs typeface="Comic Sans MS"/>
              </a:rPr>
              <a:t>requires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long</a:t>
            </a:r>
            <a:r>
              <a:rPr sz="3800" spc="-10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compilation</a:t>
            </a:r>
            <a:endParaRPr sz="3800">
              <a:latin typeface="Comic Sans MS"/>
              <a:cs typeface="Comic Sans MS"/>
            </a:endParaRPr>
          </a:p>
          <a:p>
            <a:pPr marL="1115695" marR="196215" lvl="1" indent="-645795">
              <a:lnSpc>
                <a:spcPts val="6200"/>
              </a:lnSpc>
              <a:spcBef>
                <a:spcPts val="480"/>
              </a:spcBef>
              <a:buChar char="–"/>
              <a:tabLst>
                <a:tab pos="759460" algn="l"/>
                <a:tab pos="2380615" algn="l"/>
                <a:tab pos="3302000" algn="l"/>
              </a:tabLst>
            </a:pPr>
            <a:r>
              <a:rPr sz="3800" dirty="0">
                <a:latin typeface="Comic Sans MS"/>
                <a:cs typeface="Comic Sans MS"/>
              </a:rPr>
              <a:t>Many </a:t>
            </a:r>
            <a:r>
              <a:rPr sz="3800" spc="-5" dirty="0">
                <a:latin typeface="Comic Sans MS"/>
                <a:cs typeface="Comic Sans MS"/>
              </a:rPr>
              <a:t>programmers </a:t>
            </a:r>
            <a:r>
              <a:rPr sz="3800" dirty="0">
                <a:latin typeface="Comic Sans MS"/>
                <a:cs typeface="Comic Sans MS"/>
              </a:rPr>
              <a:t>can not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modify the 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same	file	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simultaneously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165"/>
              </a:spcBef>
              <a:buChar char="–"/>
              <a:tabLst>
                <a:tab pos="759460" algn="l"/>
              </a:tabLst>
            </a:pP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Division </a:t>
            </a:r>
            <a:r>
              <a:rPr sz="3800" spc="-5" dirty="0">
                <a:latin typeface="Comic Sans MS"/>
                <a:cs typeface="Comic Sans MS"/>
              </a:rPr>
              <a:t>to components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desired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1798955">
              <a:lnSpc>
                <a:spcPct val="100000"/>
              </a:lnSpc>
            </a:pPr>
            <a:r>
              <a:rPr spc="-5" dirty="0"/>
              <a:t>Motivation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10941685" cy="6916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4699635" algn="l"/>
                <a:tab pos="6809740" algn="l"/>
                <a:tab pos="7533640" algn="l"/>
                <a:tab pos="9756140" algn="l"/>
              </a:tabLst>
            </a:pPr>
            <a:r>
              <a:rPr sz="4400" dirty="0">
                <a:latin typeface="Comic Sans MS"/>
                <a:cs typeface="Comic Sans MS"/>
              </a:rPr>
              <a:t>So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ution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: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di</a:t>
            </a:r>
            <a:r>
              <a:rPr sz="4400" spc="-5" dirty="0">
                <a:latin typeface="Comic Sans MS"/>
                <a:cs typeface="Comic Sans MS"/>
              </a:rPr>
              <a:t>v</a:t>
            </a:r>
            <a:r>
              <a:rPr sz="4400" dirty="0">
                <a:latin typeface="Comic Sans MS"/>
                <a:cs typeface="Comic Sans MS"/>
              </a:rPr>
              <a:t>ide	project	to	mu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tip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e	fi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es</a:t>
            </a:r>
          </a:p>
          <a:p>
            <a:pPr marL="353060" indent="-340360">
              <a:lnSpc>
                <a:spcPct val="100000"/>
              </a:lnSpc>
              <a:spcBef>
                <a:spcPts val="1900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Targets:</a:t>
            </a:r>
            <a:endParaRPr sz="4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omic Sans MS"/>
              <a:buChar char="•"/>
            </a:pPr>
            <a:endParaRPr sz="4950" dirty="0">
              <a:latin typeface="Times New Roman"/>
              <a:cs typeface="Times New Roman"/>
            </a:endParaRPr>
          </a:p>
          <a:p>
            <a:pPr marL="1115695" lvl="1" indent="-645795">
              <a:lnSpc>
                <a:spcPct val="100000"/>
              </a:lnSpc>
              <a:buChar char="–"/>
              <a:tabLst>
                <a:tab pos="759460" algn="l"/>
              </a:tabLst>
            </a:pPr>
            <a:r>
              <a:rPr sz="3800" dirty="0">
                <a:latin typeface="Comic Sans MS"/>
                <a:cs typeface="Comic Sans MS"/>
              </a:rPr>
              <a:t>Good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division </a:t>
            </a:r>
            <a:r>
              <a:rPr sz="3800" spc="-5" dirty="0">
                <a:latin typeface="Comic Sans MS"/>
                <a:cs typeface="Comic Sans MS"/>
              </a:rPr>
              <a:t>to</a:t>
            </a:r>
            <a:r>
              <a:rPr sz="3800" spc="-3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components</a:t>
            </a:r>
            <a:endParaRPr sz="3800" dirty="0">
              <a:latin typeface="Comic Sans MS"/>
              <a:cs typeface="Comic Sans MS"/>
            </a:endParaRPr>
          </a:p>
          <a:p>
            <a:pPr marL="1115695" marR="1354455" lvl="1" indent="-645795">
              <a:lnSpc>
                <a:spcPct val="135600"/>
              </a:lnSpc>
              <a:spcBef>
                <a:spcPts val="25"/>
              </a:spcBef>
              <a:buClr>
                <a:srgbClr val="000000"/>
              </a:buClr>
              <a:buChar char="–"/>
              <a:tabLst>
                <a:tab pos="759460" algn="l"/>
                <a:tab pos="2853055" algn="l"/>
                <a:tab pos="9208135" algn="l"/>
              </a:tabLst>
            </a:pPr>
            <a:r>
              <a:rPr sz="3800" dirty="0" smtClean="0">
                <a:solidFill>
                  <a:srgbClr val="4349AA"/>
                </a:solidFill>
                <a:latin typeface="Comic Sans MS"/>
                <a:cs typeface="Comic Sans MS"/>
              </a:rPr>
              <a:t>Mi</a:t>
            </a:r>
            <a:r>
              <a:rPr sz="3800" spc="-5" dirty="0" smtClean="0">
                <a:solidFill>
                  <a:srgbClr val="4349AA"/>
                </a:solidFill>
                <a:latin typeface="Comic Sans MS"/>
                <a:cs typeface="Comic Sans MS"/>
              </a:rPr>
              <a:t>n</a:t>
            </a:r>
            <a:r>
              <a:rPr sz="3800" dirty="0" smtClean="0">
                <a:solidFill>
                  <a:srgbClr val="4349AA"/>
                </a:solidFill>
                <a:latin typeface="Comic Sans MS"/>
                <a:cs typeface="Comic Sans MS"/>
              </a:rPr>
              <a:t>imum</a:t>
            </a:r>
            <a:r>
              <a:rPr lang="en-US" sz="3800" dirty="0" smtClean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 smtClean="0">
                <a:solidFill>
                  <a:srgbClr val="4349AA"/>
                </a:solidFill>
                <a:latin typeface="Comic Sans MS"/>
                <a:cs typeface="Comic Sans MS"/>
              </a:rPr>
              <a:t>compilation</a:t>
            </a:r>
            <a:r>
              <a:rPr sz="3800" spc="-5" dirty="0" smtClean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whe</a:t>
            </a:r>
            <a:r>
              <a:rPr sz="3800" dirty="0">
                <a:latin typeface="Comic Sans MS"/>
                <a:cs typeface="Comic Sans MS"/>
              </a:rPr>
              <a:t>n </a:t>
            </a:r>
            <a:r>
              <a:rPr sz="3800" dirty="0" smtClean="0">
                <a:latin typeface="Comic Sans MS"/>
                <a:cs typeface="Comic Sans MS"/>
              </a:rPr>
              <a:t>something</a:t>
            </a:r>
            <a:r>
              <a:rPr lang="en-US" sz="3800" dirty="0" smtClean="0">
                <a:latin typeface="Comic Sans MS"/>
                <a:cs typeface="Comic Sans MS"/>
              </a:rPr>
              <a:t> </a:t>
            </a:r>
            <a:r>
              <a:rPr sz="3800" dirty="0" smtClean="0">
                <a:latin typeface="Comic Sans MS"/>
                <a:cs typeface="Comic Sans MS"/>
              </a:rPr>
              <a:t>is  </a:t>
            </a:r>
            <a:r>
              <a:rPr sz="3800" dirty="0">
                <a:latin typeface="Comic Sans MS"/>
                <a:cs typeface="Comic Sans MS"/>
              </a:rPr>
              <a:t>changed</a:t>
            </a:r>
          </a:p>
          <a:p>
            <a:pPr marL="1115695" marR="1318260" lvl="1" indent="-645795">
              <a:lnSpc>
                <a:spcPct val="135100"/>
              </a:lnSpc>
              <a:spcBef>
                <a:spcPts val="75"/>
              </a:spcBef>
              <a:buChar char="–"/>
              <a:tabLst>
                <a:tab pos="759460" algn="l"/>
                <a:tab pos="5491480" algn="l"/>
                <a:tab pos="7313295" algn="l"/>
              </a:tabLst>
            </a:pP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Easy</a:t>
            </a:r>
            <a:r>
              <a:rPr sz="3800" spc="-1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ma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int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n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a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n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c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e</a:t>
            </a:r>
            <a:r>
              <a:rPr sz="3800" spc="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 smtClean="0">
                <a:latin typeface="Comic Sans MS"/>
                <a:cs typeface="Comic Sans MS"/>
              </a:rPr>
              <a:t>of</a:t>
            </a:r>
            <a:r>
              <a:rPr lang="en-US" sz="3800" dirty="0" smtClean="0">
                <a:latin typeface="Comic Sans MS"/>
                <a:cs typeface="Comic Sans MS"/>
              </a:rPr>
              <a:t> </a:t>
            </a:r>
            <a:r>
              <a:rPr sz="3800" dirty="0" smtClean="0">
                <a:latin typeface="Comic Sans MS"/>
                <a:cs typeface="Comic Sans MS"/>
              </a:rPr>
              <a:t>project</a:t>
            </a:r>
            <a:r>
              <a:rPr lang="en-US" sz="3800" dirty="0" smtClean="0">
                <a:latin typeface="Comic Sans MS"/>
                <a:cs typeface="Comic Sans MS"/>
              </a:rPr>
              <a:t> </a:t>
            </a:r>
            <a:r>
              <a:rPr sz="3800" dirty="0" smtClean="0">
                <a:latin typeface="Comic Sans MS"/>
                <a:cs typeface="Comic Sans MS"/>
              </a:rPr>
              <a:t>structure</a:t>
            </a:r>
            <a:r>
              <a:rPr sz="3800" dirty="0">
                <a:latin typeface="Comic Sans MS"/>
                <a:cs typeface="Comic Sans MS"/>
              </a:rPr>
              <a:t>,  </a:t>
            </a:r>
            <a:r>
              <a:rPr sz="3800" spc="-5" dirty="0">
                <a:latin typeface="Comic Sans MS"/>
                <a:cs typeface="Comic Sans MS"/>
              </a:rPr>
              <a:t>dependencies </a:t>
            </a:r>
            <a:r>
              <a:rPr sz="3800" dirty="0">
                <a:latin typeface="Comic Sans MS"/>
                <a:cs typeface="Comic Sans MS"/>
              </a:rPr>
              <a:t>and</a:t>
            </a:r>
            <a:r>
              <a:rPr sz="3800" spc="-4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creation</a:t>
            </a:r>
            <a:endParaRPr sz="3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2116455">
              <a:lnSpc>
                <a:spcPct val="100000"/>
              </a:lnSpc>
            </a:pPr>
            <a:r>
              <a:rPr spc="-5" dirty="0"/>
              <a:t>Project</a:t>
            </a:r>
            <a:r>
              <a:rPr spc="-55" dirty="0"/>
              <a:t> </a:t>
            </a:r>
            <a:r>
              <a:rPr spc="-5" dirty="0"/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11060430" cy="7315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1815464" algn="l"/>
                <a:tab pos="5637530" algn="l"/>
                <a:tab pos="8091805" algn="l"/>
              </a:tabLst>
            </a:pPr>
            <a:r>
              <a:rPr sz="4400" spc="-5" dirty="0">
                <a:latin typeface="Comic Sans MS"/>
                <a:cs typeface="Comic Sans MS"/>
              </a:rPr>
              <a:t>Done	</a:t>
            </a:r>
            <a:r>
              <a:rPr sz="4400" dirty="0">
                <a:latin typeface="Comic Sans MS"/>
                <a:cs typeface="Comic Sans MS"/>
              </a:rPr>
              <a:t>in </a:t>
            </a:r>
            <a:r>
              <a:rPr sz="4400" spc="-5" dirty="0">
                <a:latin typeface="Comic Sans MS"/>
                <a:cs typeface="Comic Sans MS"/>
              </a:rPr>
              <a:t>Unix</a:t>
            </a:r>
            <a:r>
              <a:rPr sz="4400" dirty="0">
                <a:latin typeface="Comic Sans MS"/>
                <a:cs typeface="Comic Sans MS"/>
              </a:rPr>
              <a:t> by </a:t>
            </a:r>
            <a:r>
              <a:rPr sz="4400" spc="-5" dirty="0">
                <a:latin typeface="Comic Sans MS"/>
                <a:cs typeface="Comic Sans MS"/>
              </a:rPr>
              <a:t>the	Makefile	mechanism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900"/>
              </a:spcBef>
              <a:buChar char="•"/>
              <a:tabLst>
                <a:tab pos="353060" algn="l"/>
                <a:tab pos="928369" algn="l"/>
                <a:tab pos="10347325" algn="l"/>
              </a:tabLst>
            </a:pPr>
            <a:r>
              <a:rPr sz="4400" dirty="0">
                <a:latin typeface="Comic Sans MS"/>
                <a:cs typeface="Comic Sans MS"/>
              </a:rPr>
              <a:t>A	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makefile </a:t>
            </a:r>
            <a:r>
              <a:rPr sz="4400" dirty="0">
                <a:latin typeface="Comic Sans MS"/>
                <a:cs typeface="Comic Sans MS"/>
              </a:rPr>
              <a:t>is a </a:t>
            </a:r>
            <a:r>
              <a:rPr sz="4400" spc="-5" dirty="0">
                <a:latin typeface="Comic Sans MS"/>
                <a:cs typeface="Comic Sans MS"/>
              </a:rPr>
              <a:t>file</a:t>
            </a:r>
            <a:r>
              <a:rPr sz="4400" spc="6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(script)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containing	</a:t>
            </a:r>
            <a:r>
              <a:rPr sz="4400" dirty="0">
                <a:latin typeface="Comic Sans MS"/>
                <a:cs typeface="Comic Sans MS"/>
              </a:rPr>
              <a:t>:</a:t>
            </a:r>
            <a:endParaRPr sz="44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720"/>
              </a:spcBef>
              <a:buChar char="–"/>
              <a:tabLst>
                <a:tab pos="759460" algn="l"/>
              </a:tabLst>
            </a:pPr>
            <a:r>
              <a:rPr sz="3800" spc="-5" dirty="0">
                <a:latin typeface="Comic Sans MS"/>
                <a:cs typeface="Comic Sans MS"/>
              </a:rPr>
              <a:t>Project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structure </a:t>
            </a:r>
            <a:r>
              <a:rPr sz="3800" spc="-5" dirty="0">
                <a:latin typeface="Comic Sans MS"/>
                <a:cs typeface="Comic Sans MS"/>
              </a:rPr>
              <a:t>(files,</a:t>
            </a:r>
            <a:r>
              <a:rPr sz="3800" spc="-4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dependencies</a:t>
            </a:r>
            <a:r>
              <a:rPr sz="3800" spc="-5" dirty="0">
                <a:latin typeface="Comic Sans MS"/>
                <a:cs typeface="Comic Sans MS"/>
              </a:rPr>
              <a:t>)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40"/>
              </a:spcBef>
              <a:buChar char="–"/>
              <a:tabLst>
                <a:tab pos="759460" algn="l"/>
              </a:tabLst>
            </a:pP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Instructions </a:t>
            </a:r>
            <a:r>
              <a:rPr sz="3800" spc="-5" dirty="0">
                <a:latin typeface="Comic Sans MS"/>
                <a:cs typeface="Comic Sans MS"/>
              </a:rPr>
              <a:t>for files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creation</a:t>
            </a:r>
            <a:endParaRPr sz="3800">
              <a:latin typeface="Comic Sans MS"/>
              <a:cs typeface="Comic Sans MS"/>
            </a:endParaRPr>
          </a:p>
          <a:p>
            <a:pPr marL="353060" marR="579120" indent="-340360">
              <a:lnSpc>
                <a:spcPct val="115100"/>
              </a:lnSpc>
              <a:spcBef>
                <a:spcPts val="985"/>
              </a:spcBef>
              <a:buChar char="•"/>
              <a:tabLst>
                <a:tab pos="353060" algn="l"/>
                <a:tab pos="2875915" algn="l"/>
                <a:tab pos="3023235" algn="l"/>
                <a:tab pos="3935095" algn="l"/>
                <a:tab pos="4779010" algn="l"/>
                <a:tab pos="6889115" algn="l"/>
                <a:tab pos="9565640" algn="l"/>
              </a:tabLst>
            </a:pPr>
            <a:r>
              <a:rPr sz="4400" dirty="0">
                <a:latin typeface="Comic Sans MS"/>
                <a:cs typeface="Comic Sans MS"/>
              </a:rPr>
              <a:t>The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		</a:t>
            </a:r>
            <a:r>
              <a:rPr sz="4400" spc="-5" dirty="0">
                <a:latin typeface="Comic Sans MS"/>
                <a:cs typeface="Comic Sans MS"/>
              </a:rPr>
              <a:t>command </a:t>
            </a:r>
            <a:r>
              <a:rPr sz="4400" dirty="0">
                <a:latin typeface="Comic Sans MS"/>
                <a:cs typeface="Comic Sans MS"/>
              </a:rPr>
              <a:t>reads</a:t>
            </a:r>
            <a:r>
              <a:rPr sz="4400" spc="-3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a</a:t>
            </a:r>
            <a:r>
              <a:rPr sz="4400" spc="-2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makefile, </a:t>
            </a:r>
            <a:r>
              <a:rPr sz="4400" dirty="0">
                <a:latin typeface="Comic Sans MS"/>
                <a:cs typeface="Comic Sans MS"/>
              </a:rPr>
              <a:t> u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dersta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ds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e	project	structure	a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  </a:t>
            </a:r>
            <a:r>
              <a:rPr sz="4400" spc="-5" dirty="0">
                <a:latin typeface="Comic Sans MS"/>
                <a:cs typeface="Comic Sans MS"/>
              </a:rPr>
              <a:t>makes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up	</a:t>
            </a:r>
            <a:r>
              <a:rPr sz="4400" spc="-5" dirty="0">
                <a:latin typeface="Comic Sans MS"/>
                <a:cs typeface="Comic Sans MS"/>
              </a:rPr>
              <a:t>the	executable</a:t>
            </a:r>
            <a:endParaRPr sz="4400">
              <a:latin typeface="Comic Sans MS"/>
              <a:cs typeface="Comic Sans MS"/>
            </a:endParaRPr>
          </a:p>
          <a:p>
            <a:pPr marL="353060" marR="5080" indent="-340360">
              <a:lnSpc>
                <a:spcPct val="115500"/>
              </a:lnSpc>
              <a:spcBef>
                <a:spcPts val="1100"/>
              </a:spcBef>
              <a:buChar char="•"/>
              <a:tabLst>
                <a:tab pos="353060" algn="l"/>
                <a:tab pos="1828164" algn="l"/>
                <a:tab pos="3130550" algn="l"/>
                <a:tab pos="4189729" algn="l"/>
                <a:tab pos="6644005" algn="l"/>
                <a:tab pos="9601835" algn="l"/>
              </a:tabLst>
            </a:pPr>
            <a:r>
              <a:rPr sz="4400" dirty="0">
                <a:latin typeface="Comic Sans MS"/>
                <a:cs typeface="Comic Sans MS"/>
              </a:rPr>
              <a:t>Note	</a:t>
            </a:r>
            <a:r>
              <a:rPr sz="4400" spc="-5" dirty="0">
                <a:latin typeface="Comic Sans MS"/>
                <a:cs typeface="Comic Sans MS"/>
              </a:rPr>
              <a:t>that	the	Makefile	mechanism	</a:t>
            </a:r>
            <a:r>
              <a:rPr sz="4400" dirty="0">
                <a:latin typeface="Comic Sans MS"/>
                <a:cs typeface="Comic Sans MS"/>
              </a:rPr>
              <a:t>is</a:t>
            </a:r>
            <a:r>
              <a:rPr sz="4400" spc="-100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not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limited to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C</a:t>
            </a:r>
            <a:r>
              <a:rPr sz="4400" spc="-8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programs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838200"/>
            <a:ext cx="5266690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0935" algn="l"/>
              </a:tabLst>
            </a:pPr>
            <a:r>
              <a:rPr dirty="0"/>
              <a:t>Pro</a:t>
            </a:r>
            <a:r>
              <a:rPr spc="-5" dirty="0"/>
              <a:t>j</a:t>
            </a:r>
            <a:r>
              <a:rPr dirty="0"/>
              <a:t>ect	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73843"/>
            <a:ext cx="11536680" cy="641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15399"/>
              </a:lnSpc>
              <a:buChar char="•"/>
              <a:tabLst>
                <a:tab pos="353060" algn="l"/>
                <a:tab pos="5131435" algn="l"/>
              </a:tabLst>
            </a:pPr>
            <a:r>
              <a:rPr sz="4400" spc="-5" dirty="0">
                <a:latin typeface="Comic Sans MS"/>
                <a:cs typeface="Comic Sans MS"/>
              </a:rPr>
              <a:t>Project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structure	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and dependencies</a:t>
            </a:r>
            <a:r>
              <a:rPr sz="4400" spc="-3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can</a:t>
            </a:r>
            <a:r>
              <a:rPr sz="4400" spc="-1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be  </a:t>
            </a:r>
            <a:r>
              <a:rPr sz="4400" spc="-5" dirty="0">
                <a:latin typeface="Comic Sans MS"/>
                <a:cs typeface="Comic Sans MS"/>
              </a:rPr>
              <a:t>represented as </a:t>
            </a:r>
            <a:r>
              <a:rPr sz="4400" dirty="0">
                <a:latin typeface="Comic Sans MS"/>
                <a:cs typeface="Comic Sans MS"/>
              </a:rPr>
              <a:t>a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DAG </a:t>
            </a:r>
            <a:r>
              <a:rPr sz="4400" spc="-5" dirty="0">
                <a:latin typeface="Comic Sans MS"/>
                <a:cs typeface="Comic Sans MS"/>
              </a:rPr>
              <a:t>(= Directed </a:t>
            </a:r>
            <a:r>
              <a:rPr sz="4400" dirty="0">
                <a:latin typeface="Comic Sans MS"/>
                <a:cs typeface="Comic Sans MS"/>
              </a:rPr>
              <a:t>Acyclic  Graph)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920"/>
              </a:spcBef>
              <a:buChar char="•"/>
              <a:tabLst>
                <a:tab pos="353060" algn="l"/>
              </a:tabLst>
            </a:pPr>
            <a:r>
              <a:rPr sz="4400" dirty="0">
                <a:latin typeface="Comic Sans MS"/>
                <a:cs typeface="Comic Sans MS"/>
              </a:rPr>
              <a:t>Example</a:t>
            </a:r>
            <a:r>
              <a:rPr sz="4400" spc="-11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:</a:t>
            </a:r>
            <a:endParaRPr sz="44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720"/>
              </a:spcBef>
              <a:buChar char="–"/>
              <a:tabLst>
                <a:tab pos="759460" algn="l"/>
              </a:tabLst>
            </a:pPr>
            <a:r>
              <a:rPr sz="3800" spc="-5" dirty="0">
                <a:latin typeface="Comic Sans MS"/>
                <a:cs typeface="Comic Sans MS"/>
              </a:rPr>
              <a:t>Program contains </a:t>
            </a:r>
            <a:r>
              <a:rPr sz="3800" dirty="0">
                <a:latin typeface="Comic Sans MS"/>
                <a:cs typeface="Comic Sans MS"/>
              </a:rPr>
              <a:t>3</a:t>
            </a:r>
            <a:r>
              <a:rPr sz="3800" spc="-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files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40"/>
              </a:spcBef>
              <a:buChar char="–"/>
              <a:tabLst>
                <a:tab pos="759460" algn="l"/>
                <a:tab pos="2534920" algn="l"/>
                <a:tab pos="4041775" algn="l"/>
              </a:tabLst>
            </a:pP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main.c.,	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sum.c,	sum.h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39"/>
              </a:spcBef>
              <a:buClr>
                <a:srgbClr val="000000"/>
              </a:buClr>
              <a:buChar char="–"/>
              <a:tabLst>
                <a:tab pos="759460" algn="l"/>
                <a:tab pos="2162810" algn="l"/>
                <a:tab pos="4689475" algn="l"/>
                <a:tab pos="6392545" algn="l"/>
              </a:tabLst>
            </a:pP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sum.h	</a:t>
            </a:r>
            <a:r>
              <a:rPr sz="3800" spc="-5" dirty="0">
                <a:latin typeface="Comic Sans MS"/>
                <a:cs typeface="Comic Sans MS"/>
              </a:rPr>
              <a:t>included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in	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both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.c	files</a:t>
            </a:r>
            <a:endParaRPr sz="38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639"/>
              </a:spcBef>
              <a:buChar char="–"/>
              <a:tabLst>
                <a:tab pos="759460" algn="l"/>
                <a:tab pos="3409950" algn="l"/>
                <a:tab pos="5683250" algn="l"/>
                <a:tab pos="6598284" algn="l"/>
                <a:tab pos="7519670" algn="l"/>
              </a:tabLst>
            </a:pPr>
            <a:r>
              <a:rPr sz="3800" spc="-5" dirty="0">
                <a:latin typeface="Comic Sans MS"/>
                <a:cs typeface="Comic Sans MS"/>
              </a:rPr>
              <a:t>Executable	should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be	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file	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sum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8600" y="3581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(exe)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900" y="48768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sum.o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700" y="49911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main.o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200" y="6502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712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sum.c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7100" y="6502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sum.h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53600" y="6502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85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sum.h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6502400"/>
            <a:ext cx="2489200" cy="54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20419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Arial"/>
                <a:cs typeface="Arial"/>
              </a:rPr>
              <a:t>main.c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1359" y="5524500"/>
            <a:ext cx="840105" cy="951230"/>
          </a:xfrm>
          <a:custGeom>
            <a:avLst/>
            <a:gdLst/>
            <a:ahLst/>
            <a:cxnLst/>
            <a:rect l="l" t="t" r="r" b="b"/>
            <a:pathLst>
              <a:path w="840105" h="951229">
                <a:moveTo>
                  <a:pt x="839640" y="0"/>
                </a:moveTo>
                <a:lnTo>
                  <a:pt x="3153" y="947199"/>
                </a:lnTo>
                <a:lnTo>
                  <a:pt x="0" y="9507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6458140"/>
            <a:ext cx="42545" cy="44450"/>
          </a:xfrm>
          <a:custGeom>
            <a:avLst/>
            <a:gdLst/>
            <a:ahLst/>
            <a:cxnLst/>
            <a:rect l="l" t="t" r="r" b="b"/>
            <a:pathLst>
              <a:path w="42544" h="44450">
                <a:moveTo>
                  <a:pt x="11760" y="0"/>
                </a:moveTo>
                <a:lnTo>
                  <a:pt x="0" y="44259"/>
                </a:lnTo>
                <a:lnTo>
                  <a:pt x="42456" y="27114"/>
                </a:lnTo>
                <a:lnTo>
                  <a:pt x="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1996" y="4114800"/>
            <a:ext cx="3102610" cy="854075"/>
          </a:xfrm>
          <a:custGeom>
            <a:avLst/>
            <a:gdLst/>
            <a:ahLst/>
            <a:cxnLst/>
            <a:rect l="l" t="t" r="r" b="b"/>
            <a:pathLst>
              <a:path w="3102609" h="854075">
                <a:moveTo>
                  <a:pt x="3102003" y="0"/>
                </a:moveTo>
                <a:lnTo>
                  <a:pt x="4598" y="852726"/>
                </a:lnTo>
                <a:lnTo>
                  <a:pt x="0" y="8539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7100" y="4947780"/>
            <a:ext cx="45085" cy="40005"/>
          </a:xfrm>
          <a:custGeom>
            <a:avLst/>
            <a:gdLst/>
            <a:ahLst/>
            <a:cxnLst/>
            <a:rect l="l" t="t" r="r" b="b"/>
            <a:pathLst>
              <a:path w="45085" h="40004">
                <a:moveTo>
                  <a:pt x="34048" y="0"/>
                </a:moveTo>
                <a:lnTo>
                  <a:pt x="0" y="30619"/>
                </a:lnTo>
                <a:lnTo>
                  <a:pt x="44919" y="39497"/>
                </a:lnTo>
                <a:lnTo>
                  <a:pt x="34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6700" y="4114800"/>
            <a:ext cx="2886075" cy="753110"/>
          </a:xfrm>
          <a:custGeom>
            <a:avLst/>
            <a:gdLst/>
            <a:ahLst/>
            <a:cxnLst/>
            <a:rect l="l" t="t" r="r" b="b"/>
            <a:pathLst>
              <a:path w="2886075" h="753110">
                <a:moveTo>
                  <a:pt x="0" y="0"/>
                </a:moveTo>
                <a:lnTo>
                  <a:pt x="2881363" y="751659"/>
                </a:lnTo>
                <a:lnTo>
                  <a:pt x="2885973" y="7528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92894" y="4846650"/>
            <a:ext cx="45085" cy="40005"/>
          </a:xfrm>
          <a:custGeom>
            <a:avLst/>
            <a:gdLst/>
            <a:ahLst/>
            <a:cxnLst/>
            <a:rect l="l" t="t" r="r" b="b"/>
            <a:pathLst>
              <a:path w="45084" h="40004">
                <a:moveTo>
                  <a:pt x="10337" y="0"/>
                </a:moveTo>
                <a:lnTo>
                  <a:pt x="0" y="39624"/>
                </a:lnTo>
                <a:lnTo>
                  <a:pt x="44805" y="30149"/>
                </a:lnTo>
                <a:lnTo>
                  <a:pt x="10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8900" y="5524500"/>
            <a:ext cx="628015" cy="948055"/>
          </a:xfrm>
          <a:custGeom>
            <a:avLst/>
            <a:gdLst/>
            <a:ahLst/>
            <a:cxnLst/>
            <a:rect l="l" t="t" r="r" b="b"/>
            <a:pathLst>
              <a:path w="628014" h="948054">
                <a:moveTo>
                  <a:pt x="0" y="0"/>
                </a:moveTo>
                <a:lnTo>
                  <a:pt x="625078" y="943745"/>
                </a:lnTo>
                <a:lnTo>
                  <a:pt x="627712" y="9477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6912" y="6456946"/>
            <a:ext cx="40005" cy="45720"/>
          </a:xfrm>
          <a:custGeom>
            <a:avLst/>
            <a:gdLst/>
            <a:ahLst/>
            <a:cxnLst/>
            <a:rect l="l" t="t" r="r" b="b"/>
            <a:pathLst>
              <a:path w="40004" h="45720">
                <a:moveTo>
                  <a:pt x="34137" y="0"/>
                </a:moveTo>
                <a:lnTo>
                  <a:pt x="0" y="22618"/>
                </a:lnTo>
                <a:lnTo>
                  <a:pt x="39687" y="45453"/>
                </a:lnTo>
                <a:lnTo>
                  <a:pt x="34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4911" y="5422900"/>
            <a:ext cx="841375" cy="1051560"/>
          </a:xfrm>
          <a:custGeom>
            <a:avLst/>
            <a:gdLst/>
            <a:ahLst/>
            <a:cxnLst/>
            <a:rect l="l" t="t" r="r" b="b"/>
            <a:pathLst>
              <a:path w="841375" h="1051560">
                <a:moveTo>
                  <a:pt x="840989" y="0"/>
                </a:moveTo>
                <a:lnTo>
                  <a:pt x="2977" y="1047515"/>
                </a:lnTo>
                <a:lnTo>
                  <a:pt x="0" y="10512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42300" y="6457619"/>
            <a:ext cx="41910" cy="45085"/>
          </a:xfrm>
          <a:custGeom>
            <a:avLst/>
            <a:gdLst/>
            <a:ahLst/>
            <a:cxnLst/>
            <a:rect l="l" t="t" r="r" b="b"/>
            <a:pathLst>
              <a:path w="41909" h="45084">
                <a:moveTo>
                  <a:pt x="9601" y="0"/>
                </a:moveTo>
                <a:lnTo>
                  <a:pt x="0" y="44780"/>
                </a:lnTo>
                <a:lnTo>
                  <a:pt x="41579" y="25590"/>
                </a:lnTo>
                <a:lnTo>
                  <a:pt x="9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85400" y="5422900"/>
            <a:ext cx="841375" cy="1051560"/>
          </a:xfrm>
          <a:custGeom>
            <a:avLst/>
            <a:gdLst/>
            <a:ahLst/>
            <a:cxnLst/>
            <a:rect l="l" t="t" r="r" b="b"/>
            <a:pathLst>
              <a:path w="841375" h="1051560">
                <a:moveTo>
                  <a:pt x="0" y="0"/>
                </a:moveTo>
                <a:lnTo>
                  <a:pt x="838012" y="1047515"/>
                </a:lnTo>
                <a:lnTo>
                  <a:pt x="840988" y="10512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07420" y="6457619"/>
            <a:ext cx="41910" cy="45085"/>
          </a:xfrm>
          <a:custGeom>
            <a:avLst/>
            <a:gdLst/>
            <a:ahLst/>
            <a:cxnLst/>
            <a:rect l="l" t="t" r="r" b="b"/>
            <a:pathLst>
              <a:path w="41909" h="45084">
                <a:moveTo>
                  <a:pt x="31978" y="0"/>
                </a:moveTo>
                <a:lnTo>
                  <a:pt x="0" y="25590"/>
                </a:lnTo>
                <a:lnTo>
                  <a:pt x="41579" y="44780"/>
                </a:lnTo>
                <a:lnTo>
                  <a:pt x="31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3856354">
              <a:lnSpc>
                <a:spcPct val="100000"/>
              </a:lnSpc>
            </a:pPr>
            <a:r>
              <a:rPr spc="-5" dirty="0"/>
              <a:t>makefile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273300"/>
            <a:ext cx="6224905" cy="614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0" algn="l"/>
              </a:tabLst>
            </a:pPr>
            <a:r>
              <a:rPr sz="4400" spc="-5" dirty="0">
                <a:latin typeface="Times New Roman"/>
                <a:cs typeface="Times New Roman"/>
              </a:rPr>
              <a:t>sum: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main.o	sum.o</a:t>
            </a:r>
            <a:endParaRPr sz="440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819"/>
              </a:spcBef>
              <a:tabLst>
                <a:tab pos="2113280" algn="l"/>
                <a:tab pos="4860925" algn="l"/>
              </a:tabLst>
            </a:pPr>
            <a:r>
              <a:rPr sz="4400" dirty="0">
                <a:latin typeface="Times New Roman"/>
                <a:cs typeface="Times New Roman"/>
              </a:rPr>
              <a:t>g</a:t>
            </a:r>
            <a:r>
              <a:rPr sz="4400" spc="-5" dirty="0">
                <a:latin typeface="Times New Roman"/>
                <a:cs typeface="Times New Roman"/>
              </a:rPr>
              <a:t>c</a:t>
            </a:r>
            <a:r>
              <a:rPr sz="4400" dirty="0">
                <a:latin typeface="Times New Roman"/>
                <a:cs typeface="Times New Roman"/>
              </a:rPr>
              <a:t>c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–o	sum</a:t>
            </a:r>
            <a:r>
              <a:rPr sz="4400" spc="-5" dirty="0">
                <a:latin typeface="Times New Roman"/>
                <a:cs typeface="Times New Roman"/>
              </a:rPr>
              <a:t> mai</a:t>
            </a:r>
            <a:r>
              <a:rPr sz="4400" dirty="0">
                <a:latin typeface="Times New Roman"/>
                <a:cs typeface="Times New Roman"/>
              </a:rPr>
              <a:t>n.o	su</a:t>
            </a:r>
            <a:r>
              <a:rPr sz="4400" spc="-5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.o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>
              <a:latin typeface="Times New Roman"/>
              <a:cs typeface="Times New Roman"/>
            </a:endParaRPr>
          </a:p>
          <a:p>
            <a:pPr marL="499745" marR="1377315" indent="-487680">
              <a:lnSpc>
                <a:spcPct val="117400"/>
              </a:lnSpc>
            </a:pPr>
            <a:r>
              <a:rPr sz="4400" spc="-5" dirty="0">
                <a:latin typeface="Times New Roman"/>
                <a:cs typeface="Times New Roman"/>
              </a:rPr>
              <a:t>main.o: main.c sum.h  gcc </a:t>
            </a:r>
            <a:r>
              <a:rPr sz="4400" dirty="0">
                <a:latin typeface="Times New Roman"/>
                <a:cs typeface="Times New Roman"/>
              </a:rPr>
              <a:t>–c</a:t>
            </a:r>
            <a:r>
              <a:rPr sz="4400" spc="-8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main.c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50">
              <a:latin typeface="Times New Roman"/>
              <a:cs typeface="Times New Roman"/>
            </a:endParaRPr>
          </a:p>
          <a:p>
            <a:pPr marL="499745" marR="1748789" indent="-487680">
              <a:lnSpc>
                <a:spcPct val="115500"/>
              </a:lnSpc>
              <a:spcBef>
                <a:spcPts val="5"/>
              </a:spcBef>
            </a:pPr>
            <a:r>
              <a:rPr sz="4400" spc="-5" dirty="0">
                <a:latin typeface="Times New Roman"/>
                <a:cs typeface="Times New Roman"/>
              </a:rPr>
              <a:t>sum.o: sum.c sum.h  gcc </a:t>
            </a:r>
            <a:r>
              <a:rPr sz="4400" dirty="0">
                <a:latin typeface="Times New Roman"/>
                <a:cs typeface="Times New Roman"/>
              </a:rPr>
              <a:t>–c</a:t>
            </a:r>
            <a:r>
              <a:rPr sz="4400" spc="-7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sum.c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838200"/>
            <a:ext cx="3437254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52880" algn="l"/>
              </a:tabLst>
            </a:pPr>
            <a:r>
              <a:rPr dirty="0"/>
              <a:t>Ru</a:t>
            </a:r>
            <a:r>
              <a:rPr spc="-5" dirty="0"/>
              <a:t>l</a:t>
            </a:r>
            <a:r>
              <a:rPr dirty="0"/>
              <a:t>e	sy</a:t>
            </a:r>
            <a:r>
              <a:rPr spc="-5" dirty="0"/>
              <a:t>n</a:t>
            </a:r>
            <a:r>
              <a:rPr dirty="0"/>
              <a:t>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733" y="2540004"/>
            <a:ext cx="5336540" cy="5611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"/>
                <a:cs typeface="Arial"/>
              </a:rPr>
              <a:t>main.o: main.c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sum.h</a:t>
            </a:r>
            <a:endParaRPr sz="4400" dirty="0">
              <a:latin typeface="Arial"/>
              <a:cs typeface="Arial"/>
            </a:endParaRPr>
          </a:p>
          <a:p>
            <a:pPr marL="499745">
              <a:lnSpc>
                <a:spcPct val="100000"/>
              </a:lnSpc>
              <a:spcBef>
                <a:spcPts val="720"/>
              </a:spcBef>
            </a:pPr>
            <a:endParaRPr lang="en-US" sz="4400" dirty="0" smtClean="0">
              <a:latin typeface="Arial"/>
              <a:cs typeface="Arial"/>
            </a:endParaRPr>
          </a:p>
          <a:p>
            <a:pPr marL="499745">
              <a:lnSpc>
                <a:spcPct val="100000"/>
              </a:lnSpc>
              <a:spcBef>
                <a:spcPts val="720"/>
              </a:spcBef>
            </a:pPr>
            <a:r>
              <a:rPr lang="en-US" sz="4400" dirty="0" smtClean="0">
                <a:latin typeface="Arial"/>
                <a:cs typeface="Arial"/>
              </a:rPr>
              <a:t>    </a:t>
            </a:r>
            <a:r>
              <a:rPr sz="4400" dirty="0" err="1" smtClean="0">
                <a:latin typeface="Arial"/>
                <a:cs typeface="Arial"/>
              </a:rPr>
              <a:t>gcc</a:t>
            </a:r>
            <a:r>
              <a:rPr sz="4400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–c</a:t>
            </a:r>
            <a:r>
              <a:rPr sz="4400" spc="-8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main.c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59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 dirty="0">
              <a:latin typeface="Times New Roman"/>
              <a:cs typeface="Times New Roman"/>
            </a:endParaRPr>
          </a:p>
          <a:p>
            <a:pPr marL="124968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dependency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0" y="7467600"/>
            <a:ext cx="151701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ac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5" name="object 5"/>
          <p:cNvSpPr/>
          <p:nvPr/>
        </p:nvSpPr>
        <p:spPr>
          <a:xfrm>
            <a:off x="546416" y="2260600"/>
            <a:ext cx="6069965" cy="1244600"/>
          </a:xfrm>
          <a:custGeom>
            <a:avLst/>
            <a:gdLst/>
            <a:ahLst/>
            <a:cxnLst/>
            <a:rect l="l" t="t" r="r" b="b"/>
            <a:pathLst>
              <a:path w="6069965" h="863600">
                <a:moveTo>
                  <a:pt x="5181257" y="126453"/>
                </a:moveTo>
                <a:lnTo>
                  <a:pt x="5247088" y="136109"/>
                </a:lnTo>
                <a:lnTo>
                  <a:pt x="5310386" y="145980"/>
                </a:lnTo>
                <a:lnTo>
                  <a:pt x="5371152" y="156057"/>
                </a:lnTo>
                <a:lnTo>
                  <a:pt x="5429387" y="166334"/>
                </a:lnTo>
                <a:lnTo>
                  <a:pt x="5485089" y="176800"/>
                </a:lnTo>
                <a:lnTo>
                  <a:pt x="5538260" y="187448"/>
                </a:lnTo>
                <a:lnTo>
                  <a:pt x="5588899" y="198269"/>
                </a:lnTo>
                <a:lnTo>
                  <a:pt x="5637005" y="209254"/>
                </a:lnTo>
                <a:lnTo>
                  <a:pt x="5682580" y="220396"/>
                </a:lnTo>
                <a:lnTo>
                  <a:pt x="5725623" y="231685"/>
                </a:lnTo>
                <a:lnTo>
                  <a:pt x="5766134" y="243114"/>
                </a:lnTo>
                <a:lnTo>
                  <a:pt x="5804113" y="254674"/>
                </a:lnTo>
                <a:lnTo>
                  <a:pt x="5872475" y="278153"/>
                </a:lnTo>
                <a:lnTo>
                  <a:pt x="5930710" y="302054"/>
                </a:lnTo>
                <a:lnTo>
                  <a:pt x="5978817" y="326309"/>
                </a:lnTo>
                <a:lnTo>
                  <a:pt x="6016796" y="350852"/>
                </a:lnTo>
                <a:lnTo>
                  <a:pt x="6054775" y="388056"/>
                </a:lnTo>
                <a:lnTo>
                  <a:pt x="6069966" y="425527"/>
                </a:lnTo>
                <a:lnTo>
                  <a:pt x="6069966" y="438037"/>
                </a:lnTo>
                <a:lnTo>
                  <a:pt x="6054775" y="475507"/>
                </a:lnTo>
                <a:lnTo>
                  <a:pt x="6016796" y="512712"/>
                </a:lnTo>
                <a:lnTo>
                  <a:pt x="5978817" y="537255"/>
                </a:lnTo>
                <a:lnTo>
                  <a:pt x="5930710" y="561510"/>
                </a:lnTo>
                <a:lnTo>
                  <a:pt x="5872475" y="585411"/>
                </a:lnTo>
                <a:lnTo>
                  <a:pt x="5804113" y="608890"/>
                </a:lnTo>
                <a:lnTo>
                  <a:pt x="5766134" y="620449"/>
                </a:lnTo>
                <a:lnTo>
                  <a:pt x="5725623" y="631878"/>
                </a:lnTo>
                <a:lnTo>
                  <a:pt x="5682580" y="643168"/>
                </a:lnTo>
                <a:lnTo>
                  <a:pt x="5637005" y="654310"/>
                </a:lnTo>
                <a:lnTo>
                  <a:pt x="5588899" y="665295"/>
                </a:lnTo>
                <a:lnTo>
                  <a:pt x="5538260" y="676116"/>
                </a:lnTo>
                <a:lnTo>
                  <a:pt x="5485089" y="686764"/>
                </a:lnTo>
                <a:lnTo>
                  <a:pt x="5429387" y="697230"/>
                </a:lnTo>
                <a:lnTo>
                  <a:pt x="5371152" y="707506"/>
                </a:lnTo>
                <a:lnTo>
                  <a:pt x="5310386" y="717584"/>
                </a:lnTo>
                <a:lnTo>
                  <a:pt x="5247088" y="727455"/>
                </a:lnTo>
                <a:lnTo>
                  <a:pt x="5181257" y="737110"/>
                </a:lnTo>
                <a:lnTo>
                  <a:pt x="5139118" y="742992"/>
                </a:lnTo>
                <a:lnTo>
                  <a:pt x="5096381" y="748734"/>
                </a:lnTo>
                <a:lnTo>
                  <a:pt x="5053062" y="754335"/>
                </a:lnTo>
                <a:lnTo>
                  <a:pt x="5009174" y="759797"/>
                </a:lnTo>
                <a:lnTo>
                  <a:pt x="4964732" y="765118"/>
                </a:lnTo>
                <a:lnTo>
                  <a:pt x="4919750" y="770299"/>
                </a:lnTo>
                <a:lnTo>
                  <a:pt x="4874243" y="775341"/>
                </a:lnTo>
                <a:lnTo>
                  <a:pt x="4828225" y="780242"/>
                </a:lnTo>
                <a:lnTo>
                  <a:pt x="4781711" y="785003"/>
                </a:lnTo>
                <a:lnTo>
                  <a:pt x="4734715" y="789625"/>
                </a:lnTo>
                <a:lnTo>
                  <a:pt x="4687251" y="794106"/>
                </a:lnTo>
                <a:lnTo>
                  <a:pt x="4639333" y="798447"/>
                </a:lnTo>
                <a:lnTo>
                  <a:pt x="4590977" y="802648"/>
                </a:lnTo>
                <a:lnTo>
                  <a:pt x="4542196" y="806709"/>
                </a:lnTo>
                <a:lnTo>
                  <a:pt x="4493005" y="810630"/>
                </a:lnTo>
                <a:lnTo>
                  <a:pt x="4443418" y="814411"/>
                </a:lnTo>
                <a:lnTo>
                  <a:pt x="4393450" y="818052"/>
                </a:lnTo>
                <a:lnTo>
                  <a:pt x="4343115" y="821553"/>
                </a:lnTo>
                <a:lnTo>
                  <a:pt x="4292427" y="824914"/>
                </a:lnTo>
                <a:lnTo>
                  <a:pt x="4241401" y="828135"/>
                </a:lnTo>
                <a:lnTo>
                  <a:pt x="4190052" y="831216"/>
                </a:lnTo>
                <a:lnTo>
                  <a:pt x="4138393" y="834157"/>
                </a:lnTo>
                <a:lnTo>
                  <a:pt x="4086439" y="836958"/>
                </a:lnTo>
                <a:lnTo>
                  <a:pt x="4034204" y="839618"/>
                </a:lnTo>
                <a:lnTo>
                  <a:pt x="3981703" y="842139"/>
                </a:lnTo>
                <a:lnTo>
                  <a:pt x="3928950" y="844520"/>
                </a:lnTo>
                <a:lnTo>
                  <a:pt x="3875960" y="846760"/>
                </a:lnTo>
                <a:lnTo>
                  <a:pt x="3822747" y="848861"/>
                </a:lnTo>
                <a:lnTo>
                  <a:pt x="3769325" y="850821"/>
                </a:lnTo>
                <a:lnTo>
                  <a:pt x="3715708" y="852642"/>
                </a:lnTo>
                <a:lnTo>
                  <a:pt x="3661912" y="854322"/>
                </a:lnTo>
                <a:lnTo>
                  <a:pt x="3607951" y="855863"/>
                </a:lnTo>
                <a:lnTo>
                  <a:pt x="3553838" y="857263"/>
                </a:lnTo>
                <a:lnTo>
                  <a:pt x="3499589" y="858523"/>
                </a:lnTo>
                <a:lnTo>
                  <a:pt x="3445217" y="859644"/>
                </a:lnTo>
                <a:lnTo>
                  <a:pt x="3390737" y="860624"/>
                </a:lnTo>
                <a:lnTo>
                  <a:pt x="3336164" y="861464"/>
                </a:lnTo>
                <a:lnTo>
                  <a:pt x="3281511" y="862164"/>
                </a:lnTo>
                <a:lnTo>
                  <a:pt x="3226794" y="862725"/>
                </a:lnTo>
                <a:lnTo>
                  <a:pt x="3172027" y="863145"/>
                </a:lnTo>
                <a:lnTo>
                  <a:pt x="3117223" y="863425"/>
                </a:lnTo>
                <a:lnTo>
                  <a:pt x="3062398" y="863565"/>
                </a:lnTo>
                <a:lnTo>
                  <a:pt x="3007566" y="863565"/>
                </a:lnTo>
                <a:lnTo>
                  <a:pt x="2952741" y="863425"/>
                </a:lnTo>
                <a:lnTo>
                  <a:pt x="2897937" y="863145"/>
                </a:lnTo>
                <a:lnTo>
                  <a:pt x="2843170" y="862725"/>
                </a:lnTo>
                <a:lnTo>
                  <a:pt x="2788452" y="862164"/>
                </a:lnTo>
                <a:lnTo>
                  <a:pt x="2733800" y="861464"/>
                </a:lnTo>
                <a:lnTo>
                  <a:pt x="2679227" y="860624"/>
                </a:lnTo>
                <a:lnTo>
                  <a:pt x="2624747" y="859644"/>
                </a:lnTo>
                <a:lnTo>
                  <a:pt x="2570375" y="858523"/>
                </a:lnTo>
                <a:lnTo>
                  <a:pt x="2516126" y="857263"/>
                </a:lnTo>
                <a:lnTo>
                  <a:pt x="2462013" y="855863"/>
                </a:lnTo>
                <a:lnTo>
                  <a:pt x="2408051" y="854322"/>
                </a:lnTo>
                <a:lnTo>
                  <a:pt x="2354255" y="852642"/>
                </a:lnTo>
                <a:lnTo>
                  <a:pt x="2300639" y="850821"/>
                </a:lnTo>
                <a:lnTo>
                  <a:pt x="2247217" y="848861"/>
                </a:lnTo>
                <a:lnTo>
                  <a:pt x="2194003" y="846760"/>
                </a:lnTo>
                <a:lnTo>
                  <a:pt x="2141013" y="844520"/>
                </a:lnTo>
                <a:lnTo>
                  <a:pt x="2088260" y="842139"/>
                </a:lnTo>
                <a:lnTo>
                  <a:pt x="2035759" y="839618"/>
                </a:lnTo>
                <a:lnTo>
                  <a:pt x="1983524" y="836958"/>
                </a:lnTo>
                <a:lnTo>
                  <a:pt x="1931570" y="834157"/>
                </a:lnTo>
                <a:lnTo>
                  <a:pt x="1879911" y="831216"/>
                </a:lnTo>
                <a:lnTo>
                  <a:pt x="1828561" y="828135"/>
                </a:lnTo>
                <a:lnTo>
                  <a:pt x="1777535" y="824914"/>
                </a:lnTo>
                <a:lnTo>
                  <a:pt x="1726847" y="821553"/>
                </a:lnTo>
                <a:lnTo>
                  <a:pt x="1676512" y="818052"/>
                </a:lnTo>
                <a:lnTo>
                  <a:pt x="1626544" y="814411"/>
                </a:lnTo>
                <a:lnTo>
                  <a:pt x="1576957" y="810630"/>
                </a:lnTo>
                <a:lnTo>
                  <a:pt x="1527766" y="806709"/>
                </a:lnTo>
                <a:lnTo>
                  <a:pt x="1478985" y="802648"/>
                </a:lnTo>
                <a:lnTo>
                  <a:pt x="1430628" y="798447"/>
                </a:lnTo>
                <a:lnTo>
                  <a:pt x="1382711" y="794106"/>
                </a:lnTo>
                <a:lnTo>
                  <a:pt x="1335246" y="789625"/>
                </a:lnTo>
                <a:lnTo>
                  <a:pt x="1288250" y="785003"/>
                </a:lnTo>
                <a:lnTo>
                  <a:pt x="1241735" y="780242"/>
                </a:lnTo>
                <a:lnTo>
                  <a:pt x="1195717" y="775341"/>
                </a:lnTo>
                <a:lnTo>
                  <a:pt x="1150210" y="770299"/>
                </a:lnTo>
                <a:lnTo>
                  <a:pt x="1105228" y="765118"/>
                </a:lnTo>
                <a:lnTo>
                  <a:pt x="1060786" y="759797"/>
                </a:lnTo>
                <a:lnTo>
                  <a:pt x="1016898" y="754335"/>
                </a:lnTo>
                <a:lnTo>
                  <a:pt x="973578" y="748734"/>
                </a:lnTo>
                <a:lnTo>
                  <a:pt x="930841" y="742992"/>
                </a:lnTo>
                <a:lnTo>
                  <a:pt x="888702" y="737110"/>
                </a:lnTo>
                <a:lnTo>
                  <a:pt x="822872" y="727455"/>
                </a:lnTo>
                <a:lnTo>
                  <a:pt x="759574" y="717584"/>
                </a:lnTo>
                <a:lnTo>
                  <a:pt x="698808" y="707506"/>
                </a:lnTo>
                <a:lnTo>
                  <a:pt x="640574" y="697230"/>
                </a:lnTo>
                <a:lnTo>
                  <a:pt x="584872" y="686764"/>
                </a:lnTo>
                <a:lnTo>
                  <a:pt x="531702" y="676116"/>
                </a:lnTo>
                <a:lnTo>
                  <a:pt x="481063" y="665295"/>
                </a:lnTo>
                <a:lnTo>
                  <a:pt x="432957" y="654310"/>
                </a:lnTo>
                <a:lnTo>
                  <a:pt x="387383" y="643168"/>
                </a:lnTo>
                <a:lnTo>
                  <a:pt x="344340" y="631878"/>
                </a:lnTo>
                <a:lnTo>
                  <a:pt x="303829" y="620449"/>
                </a:lnTo>
                <a:lnTo>
                  <a:pt x="265851" y="608890"/>
                </a:lnTo>
                <a:lnTo>
                  <a:pt x="197489" y="585411"/>
                </a:lnTo>
                <a:lnTo>
                  <a:pt x="139255" y="561510"/>
                </a:lnTo>
                <a:lnTo>
                  <a:pt x="91148" y="537255"/>
                </a:lnTo>
                <a:lnTo>
                  <a:pt x="53170" y="512712"/>
                </a:lnTo>
                <a:lnTo>
                  <a:pt x="15191" y="475507"/>
                </a:lnTo>
                <a:lnTo>
                  <a:pt x="0" y="438037"/>
                </a:lnTo>
                <a:lnTo>
                  <a:pt x="0" y="425527"/>
                </a:lnTo>
                <a:lnTo>
                  <a:pt x="2531" y="413021"/>
                </a:lnTo>
                <a:lnTo>
                  <a:pt x="25319" y="375614"/>
                </a:lnTo>
                <a:lnTo>
                  <a:pt x="70893" y="338549"/>
                </a:lnTo>
                <a:lnTo>
                  <a:pt x="113936" y="314141"/>
                </a:lnTo>
                <a:lnTo>
                  <a:pt x="167106" y="290055"/>
                </a:lnTo>
                <a:lnTo>
                  <a:pt x="230404" y="266357"/>
                </a:lnTo>
                <a:lnTo>
                  <a:pt x="303829" y="243114"/>
                </a:lnTo>
                <a:lnTo>
                  <a:pt x="344340" y="231685"/>
                </a:lnTo>
                <a:lnTo>
                  <a:pt x="387383" y="220396"/>
                </a:lnTo>
                <a:lnTo>
                  <a:pt x="432957" y="209254"/>
                </a:lnTo>
                <a:lnTo>
                  <a:pt x="481063" y="198269"/>
                </a:lnTo>
                <a:lnTo>
                  <a:pt x="531702" y="187448"/>
                </a:lnTo>
                <a:lnTo>
                  <a:pt x="584872" y="176800"/>
                </a:lnTo>
                <a:lnTo>
                  <a:pt x="640574" y="166334"/>
                </a:lnTo>
                <a:lnTo>
                  <a:pt x="698808" y="156057"/>
                </a:lnTo>
                <a:lnTo>
                  <a:pt x="759574" y="145980"/>
                </a:lnTo>
                <a:lnTo>
                  <a:pt x="822872" y="136109"/>
                </a:lnTo>
                <a:lnTo>
                  <a:pt x="888702" y="126453"/>
                </a:lnTo>
                <a:lnTo>
                  <a:pt x="930841" y="120572"/>
                </a:lnTo>
                <a:lnTo>
                  <a:pt x="973578" y="114830"/>
                </a:lnTo>
                <a:lnTo>
                  <a:pt x="1016898" y="109229"/>
                </a:lnTo>
                <a:lnTo>
                  <a:pt x="1060786" y="103767"/>
                </a:lnTo>
                <a:lnTo>
                  <a:pt x="1105228" y="98446"/>
                </a:lnTo>
                <a:lnTo>
                  <a:pt x="1150210" y="93264"/>
                </a:lnTo>
                <a:lnTo>
                  <a:pt x="1195717" y="88223"/>
                </a:lnTo>
                <a:lnTo>
                  <a:pt x="1241735" y="83322"/>
                </a:lnTo>
                <a:lnTo>
                  <a:pt x="1288250" y="78561"/>
                </a:lnTo>
                <a:lnTo>
                  <a:pt x="1335246" y="73939"/>
                </a:lnTo>
                <a:lnTo>
                  <a:pt x="1382711" y="69458"/>
                </a:lnTo>
                <a:lnTo>
                  <a:pt x="1430628" y="65117"/>
                </a:lnTo>
                <a:lnTo>
                  <a:pt x="1478985" y="60916"/>
                </a:lnTo>
                <a:lnTo>
                  <a:pt x="1527766" y="56855"/>
                </a:lnTo>
                <a:lnTo>
                  <a:pt x="1576957" y="52934"/>
                </a:lnTo>
                <a:lnTo>
                  <a:pt x="1626544" y="49153"/>
                </a:lnTo>
                <a:lnTo>
                  <a:pt x="1676512" y="45512"/>
                </a:lnTo>
                <a:lnTo>
                  <a:pt x="1726847" y="42011"/>
                </a:lnTo>
                <a:lnTo>
                  <a:pt x="1777535" y="38650"/>
                </a:lnTo>
                <a:lnTo>
                  <a:pt x="1828561" y="35429"/>
                </a:lnTo>
                <a:lnTo>
                  <a:pt x="1879911" y="32348"/>
                </a:lnTo>
                <a:lnTo>
                  <a:pt x="1931570" y="29407"/>
                </a:lnTo>
                <a:lnTo>
                  <a:pt x="1983524" y="26607"/>
                </a:lnTo>
                <a:lnTo>
                  <a:pt x="2035759" y="23946"/>
                </a:lnTo>
                <a:lnTo>
                  <a:pt x="2088260" y="21425"/>
                </a:lnTo>
                <a:lnTo>
                  <a:pt x="2141013" y="19045"/>
                </a:lnTo>
                <a:lnTo>
                  <a:pt x="2194003" y="16804"/>
                </a:lnTo>
                <a:lnTo>
                  <a:pt x="2247217" y="14703"/>
                </a:lnTo>
                <a:lnTo>
                  <a:pt x="2300639" y="12743"/>
                </a:lnTo>
                <a:lnTo>
                  <a:pt x="2354255" y="10922"/>
                </a:lnTo>
                <a:lnTo>
                  <a:pt x="2408051" y="9242"/>
                </a:lnTo>
                <a:lnTo>
                  <a:pt x="2462013" y="7702"/>
                </a:lnTo>
                <a:lnTo>
                  <a:pt x="2516126" y="6301"/>
                </a:lnTo>
                <a:lnTo>
                  <a:pt x="2570375" y="5041"/>
                </a:lnTo>
                <a:lnTo>
                  <a:pt x="2624747" y="3921"/>
                </a:lnTo>
                <a:lnTo>
                  <a:pt x="2679227" y="2940"/>
                </a:lnTo>
                <a:lnTo>
                  <a:pt x="2733800" y="2100"/>
                </a:lnTo>
                <a:lnTo>
                  <a:pt x="2788452" y="1400"/>
                </a:lnTo>
                <a:lnTo>
                  <a:pt x="2843170" y="840"/>
                </a:lnTo>
                <a:lnTo>
                  <a:pt x="2897937" y="420"/>
                </a:lnTo>
                <a:lnTo>
                  <a:pt x="2952741" y="140"/>
                </a:lnTo>
                <a:lnTo>
                  <a:pt x="3007566" y="0"/>
                </a:lnTo>
                <a:lnTo>
                  <a:pt x="3062398" y="0"/>
                </a:lnTo>
                <a:lnTo>
                  <a:pt x="3117223" y="140"/>
                </a:lnTo>
                <a:lnTo>
                  <a:pt x="3172027" y="420"/>
                </a:lnTo>
                <a:lnTo>
                  <a:pt x="3226794" y="840"/>
                </a:lnTo>
                <a:lnTo>
                  <a:pt x="3281511" y="1400"/>
                </a:lnTo>
                <a:lnTo>
                  <a:pt x="3336164" y="2100"/>
                </a:lnTo>
                <a:lnTo>
                  <a:pt x="3390737" y="2940"/>
                </a:lnTo>
                <a:lnTo>
                  <a:pt x="3445217" y="3921"/>
                </a:lnTo>
                <a:lnTo>
                  <a:pt x="3499589" y="5041"/>
                </a:lnTo>
                <a:lnTo>
                  <a:pt x="3553838" y="6301"/>
                </a:lnTo>
                <a:lnTo>
                  <a:pt x="3607951" y="7702"/>
                </a:lnTo>
                <a:lnTo>
                  <a:pt x="3661912" y="9242"/>
                </a:lnTo>
                <a:lnTo>
                  <a:pt x="3715708" y="10922"/>
                </a:lnTo>
                <a:lnTo>
                  <a:pt x="3769325" y="12743"/>
                </a:lnTo>
                <a:lnTo>
                  <a:pt x="3822747" y="14703"/>
                </a:lnTo>
                <a:lnTo>
                  <a:pt x="3875960" y="16804"/>
                </a:lnTo>
                <a:lnTo>
                  <a:pt x="3928950" y="19045"/>
                </a:lnTo>
                <a:lnTo>
                  <a:pt x="3981703" y="21425"/>
                </a:lnTo>
                <a:lnTo>
                  <a:pt x="4034204" y="23946"/>
                </a:lnTo>
                <a:lnTo>
                  <a:pt x="4086439" y="26607"/>
                </a:lnTo>
                <a:lnTo>
                  <a:pt x="4138393" y="29407"/>
                </a:lnTo>
                <a:lnTo>
                  <a:pt x="4190052" y="32348"/>
                </a:lnTo>
                <a:lnTo>
                  <a:pt x="4241401" y="35429"/>
                </a:lnTo>
                <a:lnTo>
                  <a:pt x="4292427" y="38650"/>
                </a:lnTo>
                <a:lnTo>
                  <a:pt x="4343115" y="42011"/>
                </a:lnTo>
                <a:lnTo>
                  <a:pt x="4393450" y="45512"/>
                </a:lnTo>
                <a:lnTo>
                  <a:pt x="4443418" y="49153"/>
                </a:lnTo>
                <a:lnTo>
                  <a:pt x="4493005" y="52934"/>
                </a:lnTo>
                <a:lnTo>
                  <a:pt x="4542196" y="56855"/>
                </a:lnTo>
                <a:lnTo>
                  <a:pt x="4590977" y="60916"/>
                </a:lnTo>
                <a:lnTo>
                  <a:pt x="4639333" y="65117"/>
                </a:lnTo>
                <a:lnTo>
                  <a:pt x="4687251" y="69458"/>
                </a:lnTo>
                <a:lnTo>
                  <a:pt x="4734715" y="73939"/>
                </a:lnTo>
                <a:lnTo>
                  <a:pt x="4781711" y="78561"/>
                </a:lnTo>
                <a:lnTo>
                  <a:pt x="4828225" y="83322"/>
                </a:lnTo>
                <a:lnTo>
                  <a:pt x="4874243" y="88223"/>
                </a:lnTo>
                <a:lnTo>
                  <a:pt x="4919750" y="93264"/>
                </a:lnTo>
                <a:lnTo>
                  <a:pt x="4964732" y="98446"/>
                </a:lnTo>
                <a:lnTo>
                  <a:pt x="5009174" y="103767"/>
                </a:lnTo>
                <a:lnTo>
                  <a:pt x="5053062" y="109229"/>
                </a:lnTo>
                <a:lnTo>
                  <a:pt x="5096381" y="114830"/>
                </a:lnTo>
                <a:lnTo>
                  <a:pt x="5139118" y="120572"/>
                </a:lnTo>
                <a:lnTo>
                  <a:pt x="5181257" y="1264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7900" y="3860819"/>
            <a:ext cx="6616700" cy="1320784"/>
          </a:xfrm>
          <a:custGeom>
            <a:avLst/>
            <a:gdLst/>
            <a:ahLst/>
            <a:cxnLst/>
            <a:rect l="l" t="t" r="r" b="b"/>
            <a:pathLst>
              <a:path w="6616700" h="977900">
                <a:moveTo>
                  <a:pt x="5647702" y="143210"/>
                </a:moveTo>
                <a:lnTo>
                  <a:pt x="5713377" y="153191"/>
                </a:lnTo>
                <a:lnTo>
                  <a:pt x="5776748" y="163376"/>
                </a:lnTo>
                <a:lnTo>
                  <a:pt x="5837815" y="173759"/>
                </a:lnTo>
                <a:lnTo>
                  <a:pt x="5896577" y="184331"/>
                </a:lnTo>
                <a:lnTo>
                  <a:pt x="5953034" y="195086"/>
                </a:lnTo>
                <a:lnTo>
                  <a:pt x="6007188" y="206015"/>
                </a:lnTo>
                <a:lnTo>
                  <a:pt x="6059036" y="217113"/>
                </a:lnTo>
                <a:lnTo>
                  <a:pt x="6108581" y="228371"/>
                </a:lnTo>
                <a:lnTo>
                  <a:pt x="6155821" y="239782"/>
                </a:lnTo>
                <a:lnTo>
                  <a:pt x="6200757" y="251339"/>
                </a:lnTo>
                <a:lnTo>
                  <a:pt x="6243388" y="263035"/>
                </a:lnTo>
                <a:lnTo>
                  <a:pt x="6283715" y="274863"/>
                </a:lnTo>
                <a:lnTo>
                  <a:pt x="6321737" y="286814"/>
                </a:lnTo>
                <a:lnTo>
                  <a:pt x="6390869" y="311059"/>
                </a:lnTo>
                <a:lnTo>
                  <a:pt x="6450783" y="335713"/>
                </a:lnTo>
                <a:lnTo>
                  <a:pt x="6501480" y="360718"/>
                </a:lnTo>
                <a:lnTo>
                  <a:pt x="6542959" y="386014"/>
                </a:lnTo>
                <a:lnTo>
                  <a:pt x="6575220" y="411543"/>
                </a:lnTo>
                <a:lnTo>
                  <a:pt x="6606330" y="450148"/>
                </a:lnTo>
                <a:lnTo>
                  <a:pt x="6616700" y="488950"/>
                </a:lnTo>
                <a:lnTo>
                  <a:pt x="6615547" y="501893"/>
                </a:lnTo>
                <a:lnTo>
                  <a:pt x="6598264" y="540651"/>
                </a:lnTo>
                <a:lnTo>
                  <a:pt x="6560242" y="579146"/>
                </a:lnTo>
                <a:lnTo>
                  <a:pt x="6523372" y="604566"/>
                </a:lnTo>
                <a:lnTo>
                  <a:pt x="6477284" y="629724"/>
                </a:lnTo>
                <a:lnTo>
                  <a:pt x="6421978" y="654560"/>
                </a:lnTo>
                <a:lnTo>
                  <a:pt x="6357455" y="679017"/>
                </a:lnTo>
                <a:lnTo>
                  <a:pt x="6283715" y="703036"/>
                </a:lnTo>
                <a:lnTo>
                  <a:pt x="6243388" y="714864"/>
                </a:lnTo>
                <a:lnTo>
                  <a:pt x="6200757" y="726560"/>
                </a:lnTo>
                <a:lnTo>
                  <a:pt x="6155821" y="738117"/>
                </a:lnTo>
                <a:lnTo>
                  <a:pt x="6108581" y="749528"/>
                </a:lnTo>
                <a:lnTo>
                  <a:pt x="6059036" y="760786"/>
                </a:lnTo>
                <a:lnTo>
                  <a:pt x="6007188" y="771884"/>
                </a:lnTo>
                <a:lnTo>
                  <a:pt x="5953034" y="782813"/>
                </a:lnTo>
                <a:lnTo>
                  <a:pt x="5896577" y="793568"/>
                </a:lnTo>
                <a:lnTo>
                  <a:pt x="5837815" y="804140"/>
                </a:lnTo>
                <a:lnTo>
                  <a:pt x="5776748" y="814523"/>
                </a:lnTo>
                <a:lnTo>
                  <a:pt x="5713377" y="824708"/>
                </a:lnTo>
                <a:lnTo>
                  <a:pt x="5647702" y="834689"/>
                </a:lnTo>
                <a:lnTo>
                  <a:pt x="5605749" y="840783"/>
                </a:lnTo>
                <a:lnTo>
                  <a:pt x="5563251" y="846743"/>
                </a:lnTo>
                <a:lnTo>
                  <a:pt x="5520219" y="852572"/>
                </a:lnTo>
                <a:lnTo>
                  <a:pt x="5476667" y="858268"/>
                </a:lnTo>
                <a:lnTo>
                  <a:pt x="5432606" y="863831"/>
                </a:lnTo>
                <a:lnTo>
                  <a:pt x="5388048" y="869262"/>
                </a:lnTo>
                <a:lnTo>
                  <a:pt x="5343005" y="874561"/>
                </a:lnTo>
                <a:lnTo>
                  <a:pt x="5297489" y="879727"/>
                </a:lnTo>
                <a:lnTo>
                  <a:pt x="5251511" y="884761"/>
                </a:lnTo>
                <a:lnTo>
                  <a:pt x="5205085" y="889662"/>
                </a:lnTo>
                <a:lnTo>
                  <a:pt x="5158221" y="894431"/>
                </a:lnTo>
                <a:lnTo>
                  <a:pt x="5110933" y="899067"/>
                </a:lnTo>
                <a:lnTo>
                  <a:pt x="5063231" y="903571"/>
                </a:lnTo>
                <a:lnTo>
                  <a:pt x="5015128" y="907942"/>
                </a:lnTo>
                <a:lnTo>
                  <a:pt x="4966635" y="912181"/>
                </a:lnTo>
                <a:lnTo>
                  <a:pt x="4917766" y="916287"/>
                </a:lnTo>
                <a:lnTo>
                  <a:pt x="4868531" y="920261"/>
                </a:lnTo>
                <a:lnTo>
                  <a:pt x="4818943" y="924103"/>
                </a:lnTo>
                <a:lnTo>
                  <a:pt x="4769014" y="927812"/>
                </a:lnTo>
                <a:lnTo>
                  <a:pt x="4718755" y="931388"/>
                </a:lnTo>
                <a:lnTo>
                  <a:pt x="4668179" y="934832"/>
                </a:lnTo>
                <a:lnTo>
                  <a:pt x="4617297" y="938144"/>
                </a:lnTo>
                <a:lnTo>
                  <a:pt x="4566122" y="941323"/>
                </a:lnTo>
                <a:lnTo>
                  <a:pt x="4514666" y="944370"/>
                </a:lnTo>
                <a:lnTo>
                  <a:pt x="4462940" y="947284"/>
                </a:lnTo>
                <a:lnTo>
                  <a:pt x="4410957" y="950065"/>
                </a:lnTo>
                <a:lnTo>
                  <a:pt x="4358728" y="952715"/>
                </a:lnTo>
                <a:lnTo>
                  <a:pt x="4306265" y="955232"/>
                </a:lnTo>
                <a:lnTo>
                  <a:pt x="4253582" y="957616"/>
                </a:lnTo>
                <a:lnTo>
                  <a:pt x="4200688" y="959868"/>
                </a:lnTo>
                <a:lnTo>
                  <a:pt x="4147597" y="961987"/>
                </a:lnTo>
                <a:lnTo>
                  <a:pt x="4094320" y="963974"/>
                </a:lnTo>
                <a:lnTo>
                  <a:pt x="4040870" y="965829"/>
                </a:lnTo>
                <a:lnTo>
                  <a:pt x="3987258" y="967551"/>
                </a:lnTo>
                <a:lnTo>
                  <a:pt x="3933496" y="969140"/>
                </a:lnTo>
                <a:lnTo>
                  <a:pt x="3879596" y="970597"/>
                </a:lnTo>
                <a:lnTo>
                  <a:pt x="3825571" y="971922"/>
                </a:lnTo>
                <a:lnTo>
                  <a:pt x="3771432" y="973114"/>
                </a:lnTo>
                <a:lnTo>
                  <a:pt x="3717191" y="974174"/>
                </a:lnTo>
                <a:lnTo>
                  <a:pt x="3662861" y="975101"/>
                </a:lnTo>
                <a:lnTo>
                  <a:pt x="3608452" y="975896"/>
                </a:lnTo>
                <a:lnTo>
                  <a:pt x="3553978" y="976558"/>
                </a:lnTo>
                <a:lnTo>
                  <a:pt x="3499449" y="977088"/>
                </a:lnTo>
                <a:lnTo>
                  <a:pt x="3444879" y="977486"/>
                </a:lnTo>
                <a:lnTo>
                  <a:pt x="3390279" y="977750"/>
                </a:lnTo>
                <a:lnTo>
                  <a:pt x="3335661" y="977883"/>
                </a:lnTo>
                <a:lnTo>
                  <a:pt x="3281037" y="977883"/>
                </a:lnTo>
                <a:lnTo>
                  <a:pt x="3226419" y="977750"/>
                </a:lnTo>
                <a:lnTo>
                  <a:pt x="3171819" y="977486"/>
                </a:lnTo>
                <a:lnTo>
                  <a:pt x="3117249" y="977088"/>
                </a:lnTo>
                <a:lnTo>
                  <a:pt x="3062720" y="976558"/>
                </a:lnTo>
                <a:lnTo>
                  <a:pt x="3008246" y="975896"/>
                </a:lnTo>
                <a:lnTo>
                  <a:pt x="2953837" y="975101"/>
                </a:lnTo>
                <a:lnTo>
                  <a:pt x="2899507" y="974174"/>
                </a:lnTo>
                <a:lnTo>
                  <a:pt x="2845266" y="973114"/>
                </a:lnTo>
                <a:lnTo>
                  <a:pt x="2791127" y="971922"/>
                </a:lnTo>
                <a:lnTo>
                  <a:pt x="2737102" y="970597"/>
                </a:lnTo>
                <a:lnTo>
                  <a:pt x="2683202" y="969140"/>
                </a:lnTo>
                <a:lnTo>
                  <a:pt x="2629440" y="967551"/>
                </a:lnTo>
                <a:lnTo>
                  <a:pt x="2575828" y="965829"/>
                </a:lnTo>
                <a:lnTo>
                  <a:pt x="2522378" y="963974"/>
                </a:lnTo>
                <a:lnTo>
                  <a:pt x="2469101" y="961987"/>
                </a:lnTo>
                <a:lnTo>
                  <a:pt x="2416010" y="959868"/>
                </a:lnTo>
                <a:lnTo>
                  <a:pt x="2363116" y="957616"/>
                </a:lnTo>
                <a:lnTo>
                  <a:pt x="2310432" y="955232"/>
                </a:lnTo>
                <a:lnTo>
                  <a:pt x="2257970" y="952715"/>
                </a:lnTo>
                <a:lnTo>
                  <a:pt x="2205741" y="950065"/>
                </a:lnTo>
                <a:lnTo>
                  <a:pt x="2153757" y="947284"/>
                </a:lnTo>
                <a:lnTo>
                  <a:pt x="2102032" y="944370"/>
                </a:lnTo>
                <a:lnTo>
                  <a:pt x="2050575" y="941323"/>
                </a:lnTo>
                <a:lnTo>
                  <a:pt x="1999400" y="938144"/>
                </a:lnTo>
                <a:lnTo>
                  <a:pt x="1948519" y="934832"/>
                </a:lnTo>
                <a:lnTo>
                  <a:pt x="1897942" y="931388"/>
                </a:lnTo>
                <a:lnTo>
                  <a:pt x="1847684" y="927812"/>
                </a:lnTo>
                <a:lnTo>
                  <a:pt x="1797754" y="924103"/>
                </a:lnTo>
                <a:lnTo>
                  <a:pt x="1748166" y="920261"/>
                </a:lnTo>
                <a:lnTo>
                  <a:pt x="1698931" y="916287"/>
                </a:lnTo>
                <a:lnTo>
                  <a:pt x="1650061" y="912181"/>
                </a:lnTo>
                <a:lnTo>
                  <a:pt x="1601569" y="907942"/>
                </a:lnTo>
                <a:lnTo>
                  <a:pt x="1553466" y="903571"/>
                </a:lnTo>
                <a:lnTo>
                  <a:pt x="1505764" y="899067"/>
                </a:lnTo>
                <a:lnTo>
                  <a:pt x="1458475" y="894431"/>
                </a:lnTo>
                <a:lnTo>
                  <a:pt x="1411611" y="889662"/>
                </a:lnTo>
                <a:lnTo>
                  <a:pt x="1365185" y="884761"/>
                </a:lnTo>
                <a:lnTo>
                  <a:pt x="1319208" y="879727"/>
                </a:lnTo>
                <a:lnTo>
                  <a:pt x="1273691" y="874561"/>
                </a:lnTo>
                <a:lnTo>
                  <a:pt x="1228648" y="869262"/>
                </a:lnTo>
                <a:lnTo>
                  <a:pt x="1184090" y="863831"/>
                </a:lnTo>
                <a:lnTo>
                  <a:pt x="1140028" y="858268"/>
                </a:lnTo>
                <a:lnTo>
                  <a:pt x="1096476" y="852572"/>
                </a:lnTo>
                <a:lnTo>
                  <a:pt x="1053445" y="846743"/>
                </a:lnTo>
                <a:lnTo>
                  <a:pt x="1010946" y="840783"/>
                </a:lnTo>
                <a:lnTo>
                  <a:pt x="968993" y="834689"/>
                </a:lnTo>
                <a:lnTo>
                  <a:pt x="903318" y="824708"/>
                </a:lnTo>
                <a:lnTo>
                  <a:pt x="839947" y="814523"/>
                </a:lnTo>
                <a:lnTo>
                  <a:pt x="778881" y="804140"/>
                </a:lnTo>
                <a:lnTo>
                  <a:pt x="720120" y="793568"/>
                </a:lnTo>
                <a:lnTo>
                  <a:pt x="663662" y="782813"/>
                </a:lnTo>
                <a:lnTo>
                  <a:pt x="609509" y="771884"/>
                </a:lnTo>
                <a:lnTo>
                  <a:pt x="557660" y="760786"/>
                </a:lnTo>
                <a:lnTo>
                  <a:pt x="508116" y="749528"/>
                </a:lnTo>
                <a:lnTo>
                  <a:pt x="460876" y="738117"/>
                </a:lnTo>
                <a:lnTo>
                  <a:pt x="415941" y="726560"/>
                </a:lnTo>
                <a:lnTo>
                  <a:pt x="373310" y="714864"/>
                </a:lnTo>
                <a:lnTo>
                  <a:pt x="332983" y="703036"/>
                </a:lnTo>
                <a:lnTo>
                  <a:pt x="294961" y="691085"/>
                </a:lnTo>
                <a:lnTo>
                  <a:pt x="225829" y="666840"/>
                </a:lnTo>
                <a:lnTo>
                  <a:pt x="165915" y="642186"/>
                </a:lnTo>
                <a:lnTo>
                  <a:pt x="115219" y="617181"/>
                </a:lnTo>
                <a:lnTo>
                  <a:pt x="73740" y="591885"/>
                </a:lnTo>
                <a:lnTo>
                  <a:pt x="41478" y="566356"/>
                </a:lnTo>
                <a:lnTo>
                  <a:pt x="10369" y="527751"/>
                </a:lnTo>
                <a:lnTo>
                  <a:pt x="0" y="488949"/>
                </a:lnTo>
                <a:lnTo>
                  <a:pt x="1152" y="476006"/>
                </a:lnTo>
                <a:lnTo>
                  <a:pt x="18435" y="437248"/>
                </a:lnTo>
                <a:lnTo>
                  <a:pt x="56457" y="398753"/>
                </a:lnTo>
                <a:lnTo>
                  <a:pt x="93327" y="373333"/>
                </a:lnTo>
                <a:lnTo>
                  <a:pt x="139415" y="348175"/>
                </a:lnTo>
                <a:lnTo>
                  <a:pt x="194720" y="323339"/>
                </a:lnTo>
                <a:lnTo>
                  <a:pt x="259243" y="298882"/>
                </a:lnTo>
                <a:lnTo>
                  <a:pt x="332983" y="274863"/>
                </a:lnTo>
                <a:lnTo>
                  <a:pt x="373310" y="263035"/>
                </a:lnTo>
                <a:lnTo>
                  <a:pt x="415941" y="251339"/>
                </a:lnTo>
                <a:lnTo>
                  <a:pt x="460876" y="239782"/>
                </a:lnTo>
                <a:lnTo>
                  <a:pt x="508116" y="228371"/>
                </a:lnTo>
                <a:lnTo>
                  <a:pt x="557660" y="217113"/>
                </a:lnTo>
                <a:lnTo>
                  <a:pt x="609509" y="206015"/>
                </a:lnTo>
                <a:lnTo>
                  <a:pt x="663662" y="195086"/>
                </a:lnTo>
                <a:lnTo>
                  <a:pt x="720120" y="184331"/>
                </a:lnTo>
                <a:lnTo>
                  <a:pt x="778881" y="173759"/>
                </a:lnTo>
                <a:lnTo>
                  <a:pt x="839947" y="163376"/>
                </a:lnTo>
                <a:lnTo>
                  <a:pt x="903318" y="153191"/>
                </a:lnTo>
                <a:lnTo>
                  <a:pt x="968993" y="143210"/>
                </a:lnTo>
                <a:lnTo>
                  <a:pt x="1010946" y="137116"/>
                </a:lnTo>
                <a:lnTo>
                  <a:pt x="1053445" y="131156"/>
                </a:lnTo>
                <a:lnTo>
                  <a:pt x="1096476" y="125327"/>
                </a:lnTo>
                <a:lnTo>
                  <a:pt x="1140028" y="119631"/>
                </a:lnTo>
                <a:lnTo>
                  <a:pt x="1184090" y="114068"/>
                </a:lnTo>
                <a:lnTo>
                  <a:pt x="1228648" y="108637"/>
                </a:lnTo>
                <a:lnTo>
                  <a:pt x="1273691" y="103338"/>
                </a:lnTo>
                <a:lnTo>
                  <a:pt x="1319208" y="98172"/>
                </a:lnTo>
                <a:lnTo>
                  <a:pt x="1365185" y="93138"/>
                </a:lnTo>
                <a:lnTo>
                  <a:pt x="1411611" y="88237"/>
                </a:lnTo>
                <a:lnTo>
                  <a:pt x="1458475" y="83468"/>
                </a:lnTo>
                <a:lnTo>
                  <a:pt x="1505764" y="78832"/>
                </a:lnTo>
                <a:lnTo>
                  <a:pt x="1553466" y="74328"/>
                </a:lnTo>
                <a:lnTo>
                  <a:pt x="1601569" y="69957"/>
                </a:lnTo>
                <a:lnTo>
                  <a:pt x="1650061" y="65718"/>
                </a:lnTo>
                <a:lnTo>
                  <a:pt x="1698931" y="61612"/>
                </a:lnTo>
                <a:lnTo>
                  <a:pt x="1748166" y="57638"/>
                </a:lnTo>
                <a:lnTo>
                  <a:pt x="1797754" y="53796"/>
                </a:lnTo>
                <a:lnTo>
                  <a:pt x="1847684" y="50087"/>
                </a:lnTo>
                <a:lnTo>
                  <a:pt x="1897942" y="46511"/>
                </a:lnTo>
                <a:lnTo>
                  <a:pt x="1948519" y="43067"/>
                </a:lnTo>
                <a:lnTo>
                  <a:pt x="1999400" y="39755"/>
                </a:lnTo>
                <a:lnTo>
                  <a:pt x="2050575" y="36576"/>
                </a:lnTo>
                <a:lnTo>
                  <a:pt x="2102032" y="33529"/>
                </a:lnTo>
                <a:lnTo>
                  <a:pt x="2153757" y="30615"/>
                </a:lnTo>
                <a:lnTo>
                  <a:pt x="2205741" y="27834"/>
                </a:lnTo>
                <a:lnTo>
                  <a:pt x="2257970" y="25184"/>
                </a:lnTo>
                <a:lnTo>
                  <a:pt x="2310432" y="22667"/>
                </a:lnTo>
                <a:lnTo>
                  <a:pt x="2363116" y="20283"/>
                </a:lnTo>
                <a:lnTo>
                  <a:pt x="2416010" y="18031"/>
                </a:lnTo>
                <a:lnTo>
                  <a:pt x="2469101" y="15912"/>
                </a:lnTo>
                <a:lnTo>
                  <a:pt x="2522378" y="13925"/>
                </a:lnTo>
                <a:lnTo>
                  <a:pt x="2575828" y="12070"/>
                </a:lnTo>
                <a:lnTo>
                  <a:pt x="2629440" y="10348"/>
                </a:lnTo>
                <a:lnTo>
                  <a:pt x="2683202" y="8759"/>
                </a:lnTo>
                <a:lnTo>
                  <a:pt x="2737102" y="7302"/>
                </a:lnTo>
                <a:lnTo>
                  <a:pt x="2791127" y="5977"/>
                </a:lnTo>
                <a:lnTo>
                  <a:pt x="2845266" y="4785"/>
                </a:lnTo>
                <a:lnTo>
                  <a:pt x="2899507" y="3725"/>
                </a:lnTo>
                <a:lnTo>
                  <a:pt x="2953837" y="2798"/>
                </a:lnTo>
                <a:lnTo>
                  <a:pt x="3008246" y="2003"/>
                </a:lnTo>
                <a:lnTo>
                  <a:pt x="3062720" y="1341"/>
                </a:lnTo>
                <a:lnTo>
                  <a:pt x="3117249" y="811"/>
                </a:lnTo>
                <a:lnTo>
                  <a:pt x="3171819" y="413"/>
                </a:lnTo>
                <a:lnTo>
                  <a:pt x="3226419" y="149"/>
                </a:lnTo>
                <a:lnTo>
                  <a:pt x="3281037" y="16"/>
                </a:lnTo>
                <a:lnTo>
                  <a:pt x="3335661" y="16"/>
                </a:lnTo>
                <a:lnTo>
                  <a:pt x="3390279" y="149"/>
                </a:lnTo>
                <a:lnTo>
                  <a:pt x="3444879" y="413"/>
                </a:lnTo>
                <a:lnTo>
                  <a:pt x="3499449" y="811"/>
                </a:lnTo>
                <a:lnTo>
                  <a:pt x="3553978" y="1341"/>
                </a:lnTo>
                <a:lnTo>
                  <a:pt x="3608452" y="2003"/>
                </a:lnTo>
                <a:lnTo>
                  <a:pt x="3662861" y="2798"/>
                </a:lnTo>
                <a:lnTo>
                  <a:pt x="3717191" y="3725"/>
                </a:lnTo>
                <a:lnTo>
                  <a:pt x="3771432" y="4785"/>
                </a:lnTo>
                <a:lnTo>
                  <a:pt x="3825571" y="5977"/>
                </a:lnTo>
                <a:lnTo>
                  <a:pt x="3879596" y="7302"/>
                </a:lnTo>
                <a:lnTo>
                  <a:pt x="3933496" y="8759"/>
                </a:lnTo>
                <a:lnTo>
                  <a:pt x="3987258" y="10348"/>
                </a:lnTo>
                <a:lnTo>
                  <a:pt x="4040870" y="12070"/>
                </a:lnTo>
                <a:lnTo>
                  <a:pt x="4094320" y="13925"/>
                </a:lnTo>
                <a:lnTo>
                  <a:pt x="4147597" y="15912"/>
                </a:lnTo>
                <a:lnTo>
                  <a:pt x="4200688" y="18031"/>
                </a:lnTo>
                <a:lnTo>
                  <a:pt x="4253582" y="20283"/>
                </a:lnTo>
                <a:lnTo>
                  <a:pt x="4306265" y="22667"/>
                </a:lnTo>
                <a:lnTo>
                  <a:pt x="4358728" y="25184"/>
                </a:lnTo>
                <a:lnTo>
                  <a:pt x="4410957" y="27834"/>
                </a:lnTo>
                <a:lnTo>
                  <a:pt x="4462940" y="30615"/>
                </a:lnTo>
                <a:lnTo>
                  <a:pt x="4514666" y="33529"/>
                </a:lnTo>
                <a:lnTo>
                  <a:pt x="4566122" y="36576"/>
                </a:lnTo>
                <a:lnTo>
                  <a:pt x="4617297" y="39755"/>
                </a:lnTo>
                <a:lnTo>
                  <a:pt x="4668179" y="43067"/>
                </a:lnTo>
                <a:lnTo>
                  <a:pt x="4718755" y="46511"/>
                </a:lnTo>
                <a:lnTo>
                  <a:pt x="4769014" y="50087"/>
                </a:lnTo>
                <a:lnTo>
                  <a:pt x="4818943" y="53796"/>
                </a:lnTo>
                <a:lnTo>
                  <a:pt x="4868531" y="57638"/>
                </a:lnTo>
                <a:lnTo>
                  <a:pt x="4917766" y="61612"/>
                </a:lnTo>
                <a:lnTo>
                  <a:pt x="4966635" y="65718"/>
                </a:lnTo>
                <a:lnTo>
                  <a:pt x="5015128" y="69957"/>
                </a:lnTo>
                <a:lnTo>
                  <a:pt x="5063231" y="74328"/>
                </a:lnTo>
                <a:lnTo>
                  <a:pt x="5110933" y="78832"/>
                </a:lnTo>
                <a:lnTo>
                  <a:pt x="5158221" y="83468"/>
                </a:lnTo>
                <a:lnTo>
                  <a:pt x="5205085" y="88237"/>
                </a:lnTo>
                <a:lnTo>
                  <a:pt x="5251511" y="93138"/>
                </a:lnTo>
                <a:lnTo>
                  <a:pt x="5297489" y="98172"/>
                </a:lnTo>
                <a:lnTo>
                  <a:pt x="5343005" y="103338"/>
                </a:lnTo>
                <a:lnTo>
                  <a:pt x="5388048" y="108637"/>
                </a:lnTo>
                <a:lnTo>
                  <a:pt x="5432606" y="114068"/>
                </a:lnTo>
                <a:lnTo>
                  <a:pt x="5476667" y="119631"/>
                </a:lnTo>
                <a:lnTo>
                  <a:pt x="5520219" y="125327"/>
                </a:lnTo>
                <a:lnTo>
                  <a:pt x="5563251" y="131156"/>
                </a:lnTo>
                <a:lnTo>
                  <a:pt x="5605749" y="137116"/>
                </a:lnTo>
                <a:lnTo>
                  <a:pt x="5647702" y="1432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1900" y="4749796"/>
            <a:ext cx="966469" cy="2785745"/>
          </a:xfrm>
          <a:custGeom>
            <a:avLst/>
            <a:gdLst/>
            <a:ahLst/>
            <a:cxnLst/>
            <a:rect l="l" t="t" r="r" b="b"/>
            <a:pathLst>
              <a:path w="966470" h="2785745">
                <a:moveTo>
                  <a:pt x="0" y="0"/>
                </a:moveTo>
                <a:lnTo>
                  <a:pt x="964474" y="2780690"/>
                </a:lnTo>
                <a:lnTo>
                  <a:pt x="966039" y="27851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7033" y="7320597"/>
            <a:ext cx="38735" cy="45720"/>
          </a:xfrm>
          <a:custGeom>
            <a:avLst/>
            <a:gdLst/>
            <a:ahLst/>
            <a:cxnLst/>
            <a:rect l="l" t="t" r="r" b="b"/>
            <a:pathLst>
              <a:path w="38734" h="45720">
                <a:moveTo>
                  <a:pt x="38696" y="0"/>
                </a:moveTo>
                <a:lnTo>
                  <a:pt x="0" y="13423"/>
                </a:lnTo>
                <a:lnTo>
                  <a:pt x="32766" y="45402"/>
                </a:lnTo>
                <a:lnTo>
                  <a:pt x="38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2600" y="3124200"/>
            <a:ext cx="4587875" cy="4343400"/>
          </a:xfrm>
          <a:custGeom>
            <a:avLst/>
            <a:gdLst/>
            <a:ahLst/>
            <a:cxnLst/>
            <a:rect l="l" t="t" r="r" b="b"/>
            <a:pathLst>
              <a:path w="5083175" h="3683000">
                <a:moveTo>
                  <a:pt x="2818384" y="0"/>
                </a:moveTo>
                <a:lnTo>
                  <a:pt x="2877431" y="3235"/>
                </a:lnTo>
                <a:lnTo>
                  <a:pt x="2936444" y="6481"/>
                </a:lnTo>
                <a:lnTo>
                  <a:pt x="2995384" y="9749"/>
                </a:lnTo>
                <a:lnTo>
                  <a:pt x="3054218" y="13049"/>
                </a:lnTo>
                <a:lnTo>
                  <a:pt x="3112909" y="16392"/>
                </a:lnTo>
                <a:lnTo>
                  <a:pt x="3171422" y="19790"/>
                </a:lnTo>
                <a:lnTo>
                  <a:pt x="3229720" y="23252"/>
                </a:lnTo>
                <a:lnTo>
                  <a:pt x="3287769" y="26790"/>
                </a:lnTo>
                <a:lnTo>
                  <a:pt x="3345532" y="30414"/>
                </a:lnTo>
                <a:lnTo>
                  <a:pt x="3402974" y="34136"/>
                </a:lnTo>
                <a:lnTo>
                  <a:pt x="3460060" y="37965"/>
                </a:lnTo>
                <a:lnTo>
                  <a:pt x="3516753" y="41914"/>
                </a:lnTo>
                <a:lnTo>
                  <a:pt x="3573017" y="45992"/>
                </a:lnTo>
                <a:lnTo>
                  <a:pt x="3628818" y="50211"/>
                </a:lnTo>
                <a:lnTo>
                  <a:pt x="3684119" y="54580"/>
                </a:lnTo>
                <a:lnTo>
                  <a:pt x="3738885" y="59112"/>
                </a:lnTo>
                <a:lnTo>
                  <a:pt x="3793080" y="63817"/>
                </a:lnTo>
                <a:lnTo>
                  <a:pt x="3846669" y="68706"/>
                </a:lnTo>
                <a:lnTo>
                  <a:pt x="3899615" y="73789"/>
                </a:lnTo>
                <a:lnTo>
                  <a:pt x="3951883" y="79077"/>
                </a:lnTo>
                <a:lnTo>
                  <a:pt x="4003438" y="84581"/>
                </a:lnTo>
                <a:lnTo>
                  <a:pt x="4054243" y="90313"/>
                </a:lnTo>
                <a:lnTo>
                  <a:pt x="4104263" y="96282"/>
                </a:lnTo>
                <a:lnTo>
                  <a:pt x="4153463" y="102499"/>
                </a:lnTo>
                <a:lnTo>
                  <a:pt x="4201806" y="108976"/>
                </a:lnTo>
                <a:lnTo>
                  <a:pt x="4249257" y="115723"/>
                </a:lnTo>
                <a:lnTo>
                  <a:pt x="4295781" y="122751"/>
                </a:lnTo>
                <a:lnTo>
                  <a:pt x="4341341" y="130070"/>
                </a:lnTo>
                <a:lnTo>
                  <a:pt x="4385902" y="137692"/>
                </a:lnTo>
                <a:lnTo>
                  <a:pt x="4429428" y="145628"/>
                </a:lnTo>
                <a:lnTo>
                  <a:pt x="4471884" y="153887"/>
                </a:lnTo>
                <a:lnTo>
                  <a:pt x="4513233" y="162482"/>
                </a:lnTo>
                <a:lnTo>
                  <a:pt x="4553441" y="171422"/>
                </a:lnTo>
                <a:lnTo>
                  <a:pt x="4592472" y="180719"/>
                </a:lnTo>
                <a:lnTo>
                  <a:pt x="4630289" y="190383"/>
                </a:lnTo>
                <a:lnTo>
                  <a:pt x="4702141" y="210857"/>
                </a:lnTo>
                <a:lnTo>
                  <a:pt x="4768713" y="232930"/>
                </a:lnTo>
                <a:lnTo>
                  <a:pt x="4829718" y="256689"/>
                </a:lnTo>
                <a:lnTo>
                  <a:pt x="4884871" y="282219"/>
                </a:lnTo>
                <a:lnTo>
                  <a:pt x="4933887" y="309608"/>
                </a:lnTo>
                <a:lnTo>
                  <a:pt x="4976481" y="338942"/>
                </a:lnTo>
                <a:lnTo>
                  <a:pt x="5012367" y="370307"/>
                </a:lnTo>
                <a:lnTo>
                  <a:pt x="5041259" y="403790"/>
                </a:lnTo>
                <a:lnTo>
                  <a:pt x="5062872" y="439477"/>
                </a:lnTo>
                <a:lnTo>
                  <a:pt x="5076920" y="477455"/>
                </a:lnTo>
                <a:lnTo>
                  <a:pt x="5083119" y="517809"/>
                </a:lnTo>
                <a:lnTo>
                  <a:pt x="5083186" y="538905"/>
                </a:lnTo>
                <a:lnTo>
                  <a:pt x="5081183" y="560628"/>
                </a:lnTo>
                <a:lnTo>
                  <a:pt x="5070826" y="605996"/>
                </a:lnTo>
                <a:lnTo>
                  <a:pt x="5051762" y="654000"/>
                </a:lnTo>
                <a:lnTo>
                  <a:pt x="5023707" y="704728"/>
                </a:lnTo>
                <a:lnTo>
                  <a:pt x="4986375" y="758264"/>
                </a:lnTo>
                <a:lnTo>
                  <a:pt x="4958949" y="791407"/>
                </a:lnTo>
                <a:lnTo>
                  <a:pt x="4925816" y="826726"/>
                </a:lnTo>
                <a:lnTo>
                  <a:pt x="4887172" y="864138"/>
                </a:lnTo>
                <a:lnTo>
                  <a:pt x="4843211" y="903560"/>
                </a:lnTo>
                <a:lnTo>
                  <a:pt x="4794129" y="944908"/>
                </a:lnTo>
                <a:lnTo>
                  <a:pt x="4740121" y="988097"/>
                </a:lnTo>
                <a:lnTo>
                  <a:pt x="4681381" y="1033044"/>
                </a:lnTo>
                <a:lnTo>
                  <a:pt x="4650297" y="1056151"/>
                </a:lnTo>
                <a:lnTo>
                  <a:pt x="4618104" y="1079666"/>
                </a:lnTo>
                <a:lnTo>
                  <a:pt x="4584826" y="1103579"/>
                </a:lnTo>
                <a:lnTo>
                  <a:pt x="4550486" y="1127878"/>
                </a:lnTo>
                <a:lnTo>
                  <a:pt x="4515110" y="1152555"/>
                </a:lnTo>
                <a:lnTo>
                  <a:pt x="4478722" y="1177598"/>
                </a:lnTo>
                <a:lnTo>
                  <a:pt x="4441346" y="1202996"/>
                </a:lnTo>
                <a:lnTo>
                  <a:pt x="4403006" y="1228740"/>
                </a:lnTo>
                <a:lnTo>
                  <a:pt x="4363727" y="1254819"/>
                </a:lnTo>
                <a:lnTo>
                  <a:pt x="4323534" y="1281222"/>
                </a:lnTo>
                <a:lnTo>
                  <a:pt x="4282450" y="1307938"/>
                </a:lnTo>
                <a:lnTo>
                  <a:pt x="4240500" y="1334959"/>
                </a:lnTo>
                <a:lnTo>
                  <a:pt x="4197708" y="1362272"/>
                </a:lnTo>
                <a:lnTo>
                  <a:pt x="4154100" y="1389868"/>
                </a:lnTo>
                <a:lnTo>
                  <a:pt x="4109698" y="1417735"/>
                </a:lnTo>
                <a:lnTo>
                  <a:pt x="4064528" y="1445865"/>
                </a:lnTo>
                <a:lnTo>
                  <a:pt x="4018614" y="1474245"/>
                </a:lnTo>
                <a:lnTo>
                  <a:pt x="3971980" y="1502866"/>
                </a:lnTo>
                <a:lnTo>
                  <a:pt x="3924651" y="1531717"/>
                </a:lnTo>
                <a:lnTo>
                  <a:pt x="3876651" y="1560788"/>
                </a:lnTo>
                <a:lnTo>
                  <a:pt x="3828004" y="1590068"/>
                </a:lnTo>
                <a:lnTo>
                  <a:pt x="3778735" y="1619546"/>
                </a:lnTo>
                <a:lnTo>
                  <a:pt x="3728868" y="1649213"/>
                </a:lnTo>
                <a:lnTo>
                  <a:pt x="3678428" y="1679058"/>
                </a:lnTo>
                <a:lnTo>
                  <a:pt x="3627438" y="1709070"/>
                </a:lnTo>
                <a:lnTo>
                  <a:pt x="3575924" y="1739238"/>
                </a:lnTo>
                <a:lnTo>
                  <a:pt x="3523910" y="1769554"/>
                </a:lnTo>
                <a:lnTo>
                  <a:pt x="3471419" y="1800005"/>
                </a:lnTo>
                <a:lnTo>
                  <a:pt x="3418477" y="1830581"/>
                </a:lnTo>
                <a:lnTo>
                  <a:pt x="3365108" y="1861273"/>
                </a:lnTo>
                <a:lnTo>
                  <a:pt x="3311336" y="1892069"/>
                </a:lnTo>
                <a:lnTo>
                  <a:pt x="3257185" y="1922958"/>
                </a:lnTo>
                <a:lnTo>
                  <a:pt x="3202681" y="1953932"/>
                </a:lnTo>
                <a:lnTo>
                  <a:pt x="3147846" y="1984979"/>
                </a:lnTo>
                <a:lnTo>
                  <a:pt x="3092706" y="2016088"/>
                </a:lnTo>
                <a:lnTo>
                  <a:pt x="3037286" y="2047249"/>
                </a:lnTo>
                <a:lnTo>
                  <a:pt x="2981608" y="2078452"/>
                </a:lnTo>
                <a:lnTo>
                  <a:pt x="2925699" y="2109686"/>
                </a:lnTo>
                <a:lnTo>
                  <a:pt x="2869582" y="2140941"/>
                </a:lnTo>
                <a:lnTo>
                  <a:pt x="2813281" y="2172206"/>
                </a:lnTo>
                <a:lnTo>
                  <a:pt x="2756821" y="2203471"/>
                </a:lnTo>
                <a:lnTo>
                  <a:pt x="2700227" y="2234725"/>
                </a:lnTo>
                <a:lnTo>
                  <a:pt x="2643522" y="2265959"/>
                </a:lnTo>
                <a:lnTo>
                  <a:pt x="2586731" y="2297160"/>
                </a:lnTo>
                <a:lnTo>
                  <a:pt x="2529878" y="2328319"/>
                </a:lnTo>
                <a:lnTo>
                  <a:pt x="2472989" y="2359426"/>
                </a:lnTo>
                <a:lnTo>
                  <a:pt x="2416086" y="2390470"/>
                </a:lnTo>
                <a:lnTo>
                  <a:pt x="2359195" y="2421440"/>
                </a:lnTo>
                <a:lnTo>
                  <a:pt x="2302340" y="2452327"/>
                </a:lnTo>
                <a:lnTo>
                  <a:pt x="2245546" y="2483118"/>
                </a:lnTo>
                <a:lnTo>
                  <a:pt x="2188836" y="2513805"/>
                </a:lnTo>
                <a:lnTo>
                  <a:pt x="2132235" y="2544377"/>
                </a:lnTo>
                <a:lnTo>
                  <a:pt x="2075767" y="2574823"/>
                </a:lnTo>
                <a:lnTo>
                  <a:pt x="2019457" y="2605132"/>
                </a:lnTo>
                <a:lnTo>
                  <a:pt x="1963330" y="2635295"/>
                </a:lnTo>
                <a:lnTo>
                  <a:pt x="1907409" y="2665300"/>
                </a:lnTo>
                <a:lnTo>
                  <a:pt x="1851719" y="2695138"/>
                </a:lnTo>
                <a:lnTo>
                  <a:pt x="1796284" y="2724797"/>
                </a:lnTo>
                <a:lnTo>
                  <a:pt x="1741129" y="2754268"/>
                </a:lnTo>
                <a:lnTo>
                  <a:pt x="1686278" y="2783539"/>
                </a:lnTo>
                <a:lnTo>
                  <a:pt x="1631755" y="2812601"/>
                </a:lnTo>
                <a:lnTo>
                  <a:pt x="1577585" y="2841443"/>
                </a:lnTo>
                <a:lnTo>
                  <a:pt x="1523793" y="2870055"/>
                </a:lnTo>
                <a:lnTo>
                  <a:pt x="1470402" y="2898425"/>
                </a:lnTo>
                <a:lnTo>
                  <a:pt x="1417437" y="2926544"/>
                </a:lnTo>
                <a:lnTo>
                  <a:pt x="1364922" y="2954400"/>
                </a:lnTo>
                <a:lnTo>
                  <a:pt x="1312882" y="2981985"/>
                </a:lnTo>
                <a:lnTo>
                  <a:pt x="1261341" y="3009286"/>
                </a:lnTo>
                <a:lnTo>
                  <a:pt x="1210323" y="3036295"/>
                </a:lnTo>
                <a:lnTo>
                  <a:pt x="1159853" y="3062999"/>
                </a:lnTo>
                <a:lnTo>
                  <a:pt x="1109955" y="3089389"/>
                </a:lnTo>
                <a:lnTo>
                  <a:pt x="1060654" y="3115454"/>
                </a:lnTo>
                <a:lnTo>
                  <a:pt x="1011974" y="3141184"/>
                </a:lnTo>
                <a:lnTo>
                  <a:pt x="963940" y="3166568"/>
                </a:lnTo>
                <a:lnTo>
                  <a:pt x="916574" y="3191596"/>
                </a:lnTo>
                <a:lnTo>
                  <a:pt x="869903" y="3216257"/>
                </a:lnTo>
                <a:lnTo>
                  <a:pt x="823951" y="3240542"/>
                </a:lnTo>
                <a:lnTo>
                  <a:pt x="778741" y="3264438"/>
                </a:lnTo>
                <a:lnTo>
                  <a:pt x="734299" y="3287937"/>
                </a:lnTo>
                <a:lnTo>
                  <a:pt x="690648" y="3311027"/>
                </a:lnTo>
                <a:lnTo>
                  <a:pt x="647812" y="3333698"/>
                </a:lnTo>
                <a:lnTo>
                  <a:pt x="605818" y="3355939"/>
                </a:lnTo>
                <a:lnTo>
                  <a:pt x="564688" y="3377741"/>
                </a:lnTo>
                <a:lnTo>
                  <a:pt x="524447" y="3399092"/>
                </a:lnTo>
                <a:lnTo>
                  <a:pt x="485119" y="3419982"/>
                </a:lnTo>
                <a:lnTo>
                  <a:pt x="446730" y="3440401"/>
                </a:lnTo>
                <a:lnTo>
                  <a:pt x="409302" y="3460338"/>
                </a:lnTo>
                <a:lnTo>
                  <a:pt x="372861" y="3479782"/>
                </a:lnTo>
                <a:lnTo>
                  <a:pt x="337431" y="3498724"/>
                </a:lnTo>
                <a:lnTo>
                  <a:pt x="303037" y="3517153"/>
                </a:lnTo>
                <a:lnTo>
                  <a:pt x="237451" y="3552429"/>
                </a:lnTo>
                <a:lnTo>
                  <a:pt x="176299" y="3585526"/>
                </a:lnTo>
                <a:lnTo>
                  <a:pt x="119776" y="3616360"/>
                </a:lnTo>
                <a:lnTo>
                  <a:pt x="68077" y="3644849"/>
                </a:lnTo>
                <a:lnTo>
                  <a:pt x="21397" y="3670908"/>
                </a:lnTo>
                <a:lnTo>
                  <a:pt x="0" y="368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3692" y="454660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565" y="0"/>
                </a:moveTo>
                <a:lnTo>
                  <a:pt x="0" y="40919"/>
                </a:lnTo>
                <a:lnTo>
                  <a:pt x="40957" y="40995"/>
                </a:lnTo>
                <a:lnTo>
                  <a:pt x="20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07500" y="3136900"/>
            <a:ext cx="762000" cy="1739900"/>
          </a:xfrm>
          <a:custGeom>
            <a:avLst/>
            <a:gdLst/>
            <a:ahLst/>
            <a:cxnLst/>
            <a:rect l="l" t="t" r="r" b="b"/>
            <a:pathLst>
              <a:path w="762000" h="1739900">
                <a:moveTo>
                  <a:pt x="0" y="0"/>
                </a:moveTo>
                <a:lnTo>
                  <a:pt x="68485" y="2336"/>
                </a:lnTo>
                <a:lnTo>
                  <a:pt x="132943" y="9071"/>
                </a:lnTo>
                <a:lnTo>
                  <a:pt x="192297" y="19795"/>
                </a:lnTo>
                <a:lnTo>
                  <a:pt x="245473" y="34100"/>
                </a:lnTo>
                <a:lnTo>
                  <a:pt x="291393" y="51575"/>
                </a:lnTo>
                <a:lnTo>
                  <a:pt x="328982" y="71811"/>
                </a:lnTo>
                <a:lnTo>
                  <a:pt x="374861" y="118929"/>
                </a:lnTo>
                <a:lnTo>
                  <a:pt x="381000" y="144992"/>
                </a:lnTo>
                <a:lnTo>
                  <a:pt x="381000" y="724957"/>
                </a:lnTo>
                <a:lnTo>
                  <a:pt x="387138" y="751020"/>
                </a:lnTo>
                <a:lnTo>
                  <a:pt x="433017" y="798138"/>
                </a:lnTo>
                <a:lnTo>
                  <a:pt x="470606" y="818374"/>
                </a:lnTo>
                <a:lnTo>
                  <a:pt x="516526" y="835849"/>
                </a:lnTo>
                <a:lnTo>
                  <a:pt x="569702" y="850154"/>
                </a:lnTo>
                <a:lnTo>
                  <a:pt x="629056" y="860878"/>
                </a:lnTo>
                <a:lnTo>
                  <a:pt x="693514" y="867613"/>
                </a:lnTo>
                <a:lnTo>
                  <a:pt x="762000" y="869950"/>
                </a:lnTo>
                <a:lnTo>
                  <a:pt x="693514" y="872286"/>
                </a:lnTo>
                <a:lnTo>
                  <a:pt x="629056" y="879021"/>
                </a:lnTo>
                <a:lnTo>
                  <a:pt x="569702" y="889745"/>
                </a:lnTo>
                <a:lnTo>
                  <a:pt x="516526" y="904050"/>
                </a:lnTo>
                <a:lnTo>
                  <a:pt x="470606" y="921525"/>
                </a:lnTo>
                <a:lnTo>
                  <a:pt x="433017" y="941761"/>
                </a:lnTo>
                <a:lnTo>
                  <a:pt x="387138" y="988879"/>
                </a:lnTo>
                <a:lnTo>
                  <a:pt x="381000" y="1014942"/>
                </a:lnTo>
                <a:lnTo>
                  <a:pt x="381000" y="1594904"/>
                </a:lnTo>
                <a:lnTo>
                  <a:pt x="374861" y="1620969"/>
                </a:lnTo>
                <a:lnTo>
                  <a:pt x="328982" y="1668089"/>
                </a:lnTo>
                <a:lnTo>
                  <a:pt x="291393" y="1688326"/>
                </a:lnTo>
                <a:lnTo>
                  <a:pt x="245473" y="1705801"/>
                </a:lnTo>
                <a:lnTo>
                  <a:pt x="192297" y="1720105"/>
                </a:lnTo>
                <a:lnTo>
                  <a:pt x="132943" y="1730829"/>
                </a:lnTo>
                <a:lnTo>
                  <a:pt x="68485" y="1737564"/>
                </a:lnTo>
                <a:lnTo>
                  <a:pt x="0" y="1739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579100" y="3733800"/>
            <a:ext cx="91376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Arial"/>
                <a:cs typeface="Arial"/>
              </a:rPr>
              <a:t>Rule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838200"/>
            <a:ext cx="6078220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23895" algn="l"/>
              </a:tabLst>
            </a:pPr>
            <a:r>
              <a:rPr spc="-5" dirty="0"/>
              <a:t>Equivalent	makefiles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51628"/>
            <a:ext cx="11543665" cy="629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03800"/>
              </a:lnSpc>
              <a:buChar char="•"/>
              <a:tabLst>
                <a:tab pos="353060" algn="l"/>
                <a:tab pos="952500" algn="l"/>
                <a:tab pos="4616450" algn="l"/>
                <a:tab pos="7400290" algn="l"/>
                <a:tab pos="9794875" algn="l"/>
                <a:tab pos="11104245" algn="l"/>
              </a:tabLst>
            </a:pPr>
            <a:r>
              <a:rPr sz="4400" spc="-5" dirty="0">
                <a:latin typeface="Comic Sans MS"/>
                <a:cs typeface="Comic Sans MS"/>
              </a:rPr>
              <a:t>.</a:t>
            </a:r>
            <a:r>
              <a:rPr sz="4400" dirty="0">
                <a:latin typeface="Comic Sans MS"/>
                <a:cs typeface="Comic Sans MS"/>
              </a:rPr>
              <a:t>o	depe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ds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(by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defau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t)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on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correspo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di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g	</a:t>
            </a:r>
            <a:r>
              <a:rPr sz="4400" spc="-5" dirty="0">
                <a:latin typeface="Comic Sans MS"/>
                <a:cs typeface="Comic Sans MS"/>
              </a:rPr>
              <a:t>.c  file.</a:t>
            </a:r>
            <a:r>
              <a:rPr sz="4400" spc="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Therefore,	equivalent	makefile	is</a:t>
            </a:r>
            <a:r>
              <a:rPr sz="4400" spc="-5" dirty="0">
                <a:latin typeface="Arial"/>
                <a:cs typeface="Arial"/>
              </a:rPr>
              <a:t>:</a:t>
            </a:r>
            <a:endParaRPr sz="44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3020"/>
              </a:spcBef>
            </a:pPr>
            <a:r>
              <a:rPr sz="3400" spc="-5" dirty="0">
                <a:latin typeface="Times New Roman"/>
                <a:cs typeface="Times New Roman"/>
              </a:rPr>
              <a:t>sum: main.o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sum.o</a:t>
            </a:r>
            <a:endParaRPr sz="340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420"/>
              </a:spcBef>
            </a:pPr>
            <a:r>
              <a:rPr sz="3400" spc="-5" dirty="0">
                <a:latin typeface="Times New Roman"/>
                <a:cs typeface="Times New Roman"/>
              </a:rPr>
              <a:t>gcc </a:t>
            </a:r>
            <a:r>
              <a:rPr sz="3400" dirty="0">
                <a:latin typeface="Times New Roman"/>
                <a:cs typeface="Times New Roman"/>
              </a:rPr>
              <a:t>–o sum </a:t>
            </a:r>
            <a:r>
              <a:rPr sz="3400" spc="-5" dirty="0">
                <a:latin typeface="Times New Roman"/>
                <a:cs typeface="Times New Roman"/>
              </a:rPr>
              <a:t>main.o</a:t>
            </a:r>
            <a:r>
              <a:rPr sz="3400" spc="-6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sum.o</a:t>
            </a: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522605" marR="8626475" indent="-487680">
              <a:lnSpc>
                <a:spcPct val="107800"/>
              </a:lnSpc>
            </a:pPr>
            <a:r>
              <a:rPr sz="3400" spc="-5" dirty="0">
                <a:latin typeface="Times New Roman"/>
                <a:cs typeface="Times New Roman"/>
              </a:rPr>
              <a:t>main.o: sum.h  gcc </a:t>
            </a:r>
            <a:r>
              <a:rPr sz="3400" dirty="0">
                <a:latin typeface="Times New Roman"/>
                <a:cs typeface="Times New Roman"/>
              </a:rPr>
              <a:t>–c</a:t>
            </a:r>
            <a:r>
              <a:rPr sz="3400" spc="-8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main.c</a:t>
            </a: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522605" marR="8769985" indent="-487680">
              <a:lnSpc>
                <a:spcPct val="110300"/>
              </a:lnSpc>
            </a:pPr>
            <a:r>
              <a:rPr sz="3400" spc="-5" dirty="0">
                <a:latin typeface="Times New Roman"/>
                <a:cs typeface="Times New Roman"/>
              </a:rPr>
              <a:t>sum.o: sum.h  gcc </a:t>
            </a:r>
            <a:r>
              <a:rPr sz="3400" dirty="0">
                <a:latin typeface="Times New Roman"/>
                <a:cs typeface="Times New Roman"/>
              </a:rPr>
              <a:t>–c</a:t>
            </a:r>
            <a:r>
              <a:rPr sz="3400" spc="-75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sum.c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838200"/>
            <a:ext cx="957516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23895" algn="l"/>
              </a:tabLst>
            </a:pPr>
            <a:r>
              <a:rPr spc="-5" dirty="0"/>
              <a:t>Equivalent	makefiles </a:t>
            </a:r>
            <a:r>
              <a:rPr dirty="0"/>
              <a:t>-</a:t>
            </a:r>
            <a:r>
              <a:rPr spc="-3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273843"/>
            <a:ext cx="10927715" cy="581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15399"/>
              </a:lnSpc>
              <a:buChar char="•"/>
              <a:tabLst>
                <a:tab pos="353060" algn="l"/>
                <a:tab pos="2461895" algn="l"/>
                <a:tab pos="5707380" algn="l"/>
                <a:tab pos="7238365" algn="l"/>
                <a:tab pos="8102600" algn="l"/>
                <a:tab pos="8271509" algn="l"/>
              </a:tabLst>
            </a:pPr>
            <a:r>
              <a:rPr sz="4400" dirty="0">
                <a:latin typeface="Comic Sans MS"/>
                <a:cs typeface="Comic Sans MS"/>
              </a:rPr>
              <a:t>We </a:t>
            </a:r>
            <a:r>
              <a:rPr sz="4400" spc="-5" dirty="0">
                <a:latin typeface="Comic Sans MS"/>
                <a:cs typeface="Comic Sans MS"/>
              </a:rPr>
              <a:t>can compress identical dependencies  and</a:t>
            </a:r>
            <a:r>
              <a:rPr sz="4400" dirty="0">
                <a:latin typeface="Comic Sans MS"/>
                <a:cs typeface="Comic Sans MS"/>
              </a:rPr>
              <a:t> use	</a:t>
            </a:r>
            <a:r>
              <a:rPr sz="4400" spc="-5" dirty="0">
                <a:latin typeface="Comic Sans MS"/>
                <a:cs typeface="Comic Sans MS"/>
              </a:rPr>
              <a:t>built-in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macros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to	get	</a:t>
            </a:r>
            <a:r>
              <a:rPr sz="4400" spc="-5" dirty="0">
                <a:latin typeface="Comic Sans MS"/>
                <a:cs typeface="Comic Sans MS"/>
              </a:rPr>
              <a:t>another  (shorter)</a:t>
            </a:r>
            <a:r>
              <a:rPr sz="4400" spc="3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equivalent	makefile	</a:t>
            </a:r>
            <a:r>
              <a:rPr sz="4400" dirty="0">
                <a:latin typeface="Comic Sans MS"/>
                <a:cs typeface="Comic Sans MS"/>
              </a:rPr>
              <a:t>:</a:t>
            </a:r>
            <a:endParaRPr sz="4400">
              <a:latin typeface="Comic Sans MS"/>
              <a:cs typeface="Comic Sans MS"/>
            </a:endParaRPr>
          </a:p>
          <a:p>
            <a:pPr marL="34925">
              <a:lnSpc>
                <a:spcPct val="100000"/>
              </a:lnSpc>
              <a:spcBef>
                <a:spcPts val="1020"/>
              </a:spcBef>
              <a:tabLst>
                <a:tab pos="2937510" algn="l"/>
              </a:tabLst>
            </a:pPr>
            <a:r>
              <a:rPr sz="4400" spc="-5" dirty="0">
                <a:latin typeface="Times New Roman"/>
                <a:cs typeface="Times New Roman"/>
              </a:rPr>
              <a:t>sum:</a:t>
            </a:r>
            <a:r>
              <a:rPr sz="4400" spc="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main.o	sum.o</a:t>
            </a:r>
            <a:endParaRPr sz="440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920"/>
              </a:spcBef>
              <a:tabLst>
                <a:tab pos="2136140" algn="l"/>
                <a:tab pos="3070225" algn="l"/>
                <a:tab pos="4745990" algn="l"/>
              </a:tabLst>
            </a:pPr>
            <a:r>
              <a:rPr sz="4400" spc="-5" dirty="0">
                <a:latin typeface="Times New Roman"/>
                <a:cs typeface="Times New Roman"/>
              </a:rPr>
              <a:t>gcc</a:t>
            </a:r>
            <a:r>
              <a:rPr sz="4400" dirty="0">
                <a:latin typeface="Times New Roman"/>
                <a:cs typeface="Times New Roman"/>
              </a:rPr>
              <a:t> –o	$@	</a:t>
            </a:r>
            <a:r>
              <a:rPr sz="4400" spc="-5" dirty="0">
                <a:latin typeface="Times New Roman"/>
                <a:cs typeface="Times New Roman"/>
              </a:rPr>
              <a:t>main.o	sum.o</a:t>
            </a:r>
            <a:endParaRPr sz="4400">
              <a:latin typeface="Times New Roman"/>
              <a:cs typeface="Times New Roman"/>
            </a:endParaRPr>
          </a:p>
          <a:p>
            <a:pPr marL="522605" marR="6212205" indent="-487680">
              <a:lnSpc>
                <a:spcPct val="115500"/>
              </a:lnSpc>
              <a:spcBef>
                <a:spcPts val="2700"/>
              </a:spcBef>
              <a:tabLst>
                <a:tab pos="1711325" algn="l"/>
              </a:tabLst>
            </a:pPr>
            <a:r>
              <a:rPr sz="4400" spc="-5" dirty="0">
                <a:latin typeface="Times New Roman"/>
                <a:cs typeface="Times New Roman"/>
              </a:rPr>
              <a:t>main.o	sum.o:</a:t>
            </a:r>
            <a:r>
              <a:rPr sz="4400" spc="-6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sum.h 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gcc </a:t>
            </a:r>
            <a:r>
              <a:rPr sz="4400" dirty="0">
                <a:latin typeface="Times New Roman"/>
                <a:cs typeface="Times New Roman"/>
              </a:rPr>
              <a:t>–c</a:t>
            </a:r>
            <a:r>
              <a:rPr sz="4400" spc="-9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$*.c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1875155">
              <a:lnSpc>
                <a:spcPct val="100000"/>
              </a:lnSpc>
            </a:pPr>
            <a:r>
              <a:rPr sz="8000" spc="-5" dirty="0">
                <a:solidFill>
                  <a:srgbClr val="000000"/>
                </a:solidFill>
                <a:latin typeface="Arial"/>
                <a:cs typeface="Arial"/>
              </a:rPr>
              <a:t>move</a:t>
            </a:r>
            <a:r>
              <a:rPr sz="8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8000" spc="50" dirty="0">
                <a:solidFill>
                  <a:srgbClr val="000000"/>
                </a:solidFill>
                <a:latin typeface="Arial"/>
                <a:cs typeface="Arial"/>
              </a:rPr>
              <a:t>(dx,dy)?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6317" y="4546600"/>
            <a:ext cx="523875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p,int dx, int dy)</a:t>
            </a:r>
            <a:r>
              <a:rPr sz="3600" spc="-6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100" y="4485701"/>
            <a:ext cx="4415155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move(Point*  p-&gt;x += </a:t>
            </a:r>
            <a:r>
              <a:rPr sz="3600" dirty="0">
                <a:latin typeface="Courier New"/>
                <a:cs typeface="Courier New"/>
              </a:rPr>
              <a:t>dx;  </a:t>
            </a:r>
            <a:r>
              <a:rPr sz="3600" spc="-5" dirty="0">
                <a:latin typeface="Courier New"/>
                <a:cs typeface="Courier New"/>
              </a:rPr>
              <a:t>p-&gt;y +=</a:t>
            </a:r>
            <a:r>
              <a:rPr sz="3600" spc="-8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dy;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0" y="825500"/>
            <a:ext cx="451929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1325" algn="l"/>
              </a:tabLst>
            </a:pPr>
            <a:r>
              <a:rPr dirty="0"/>
              <a:t>ma</a:t>
            </a:r>
            <a:r>
              <a:rPr spc="-5" dirty="0"/>
              <a:t>k</a:t>
            </a:r>
            <a:r>
              <a:rPr dirty="0"/>
              <a:t>e	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4900"/>
            <a:ext cx="11565255" cy="704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3800" spc="-5" dirty="0">
                <a:latin typeface="Comic Sans MS"/>
                <a:cs typeface="Comic Sans MS"/>
              </a:rPr>
              <a:t>Project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dependencies tree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constructed</a:t>
            </a:r>
            <a:endParaRPr sz="38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740"/>
              </a:spcBef>
              <a:buChar char="•"/>
              <a:tabLst>
                <a:tab pos="353060" algn="l"/>
                <a:tab pos="4937760" algn="l"/>
                <a:tab pos="7211059" algn="l"/>
              </a:tabLst>
            </a:pPr>
            <a:r>
              <a:rPr sz="3800" spc="-5" dirty="0">
                <a:latin typeface="Comic Sans MS"/>
                <a:cs typeface="Comic Sans MS"/>
              </a:rPr>
              <a:t>Target of</a:t>
            </a:r>
            <a:r>
              <a:rPr sz="3800" spc="20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first</a:t>
            </a:r>
            <a:r>
              <a:rPr sz="3800" spc="1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rule	</a:t>
            </a:r>
            <a:r>
              <a:rPr sz="3800" spc="-5" dirty="0">
                <a:latin typeface="Comic Sans MS"/>
                <a:cs typeface="Comic Sans MS"/>
              </a:rPr>
              <a:t>should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be	created</a:t>
            </a:r>
            <a:endParaRPr sz="3800">
              <a:latin typeface="Comic Sans MS"/>
              <a:cs typeface="Comic Sans MS"/>
            </a:endParaRPr>
          </a:p>
          <a:p>
            <a:pPr marL="353060" marR="464184" indent="-340360">
              <a:lnSpc>
                <a:spcPct val="92800"/>
              </a:lnSpc>
              <a:spcBef>
                <a:spcPts val="1065"/>
              </a:spcBef>
              <a:buChar char="•"/>
              <a:tabLst>
                <a:tab pos="353060" algn="l"/>
                <a:tab pos="1477645" algn="l"/>
                <a:tab pos="8827770" algn="l"/>
                <a:tab pos="9966325" algn="l"/>
              </a:tabLst>
            </a:pPr>
            <a:r>
              <a:rPr sz="3800" dirty="0">
                <a:latin typeface="Comic Sans MS"/>
                <a:cs typeface="Comic Sans MS"/>
              </a:rPr>
              <a:t>We go </a:t>
            </a:r>
            <a:r>
              <a:rPr sz="3800" spc="-5" dirty="0">
                <a:latin typeface="Comic Sans MS"/>
                <a:cs typeface="Comic Sans MS"/>
              </a:rPr>
              <a:t>down </a:t>
            </a:r>
            <a:r>
              <a:rPr sz="3800" dirty="0">
                <a:latin typeface="Comic Sans MS"/>
                <a:cs typeface="Comic Sans MS"/>
              </a:rPr>
              <a:t>the </a:t>
            </a:r>
            <a:r>
              <a:rPr sz="3800" spc="-5" dirty="0">
                <a:latin typeface="Comic Sans MS"/>
                <a:cs typeface="Comic Sans MS"/>
              </a:rPr>
              <a:t>tree </a:t>
            </a:r>
            <a:r>
              <a:rPr sz="3800" dirty="0">
                <a:latin typeface="Comic Sans MS"/>
                <a:cs typeface="Comic Sans MS"/>
              </a:rPr>
              <a:t>to </a:t>
            </a:r>
            <a:r>
              <a:rPr sz="3800" spc="-5" dirty="0">
                <a:latin typeface="Comic Sans MS"/>
                <a:cs typeface="Comic Sans MS"/>
              </a:rPr>
              <a:t>see </a:t>
            </a:r>
            <a:r>
              <a:rPr sz="3800" dirty="0">
                <a:latin typeface="Comic Sans MS"/>
                <a:cs typeface="Comic Sans MS"/>
              </a:rPr>
              <a:t>if </a:t>
            </a:r>
            <a:r>
              <a:rPr sz="3800" spc="-5" dirty="0">
                <a:latin typeface="Comic Sans MS"/>
                <a:cs typeface="Comic Sans MS"/>
              </a:rPr>
              <a:t>there </a:t>
            </a:r>
            <a:r>
              <a:rPr sz="3800" dirty="0">
                <a:latin typeface="Comic Sans MS"/>
                <a:cs typeface="Comic Sans MS"/>
              </a:rPr>
              <a:t>is a </a:t>
            </a:r>
            <a:r>
              <a:rPr sz="3800" spc="-5" dirty="0">
                <a:latin typeface="Comic Sans MS"/>
                <a:cs typeface="Comic Sans MS"/>
              </a:rPr>
              <a:t>target 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at	s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ould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be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r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ec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r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ea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t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d</a:t>
            </a:r>
            <a:r>
              <a:rPr sz="3800" dirty="0">
                <a:latin typeface="Comic Sans MS"/>
                <a:cs typeface="Comic Sans MS"/>
              </a:rPr>
              <a:t>.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e	case	w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en  </a:t>
            </a:r>
            <a:r>
              <a:rPr sz="3800" spc="-5" dirty="0">
                <a:latin typeface="Comic Sans MS"/>
                <a:cs typeface="Comic Sans MS"/>
              </a:rPr>
              <a:t>the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target file is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older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than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one of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its  dependencies</a:t>
            </a:r>
            <a:endParaRPr sz="3800">
              <a:latin typeface="Comic Sans MS"/>
              <a:cs typeface="Comic Sans MS"/>
            </a:endParaRPr>
          </a:p>
          <a:p>
            <a:pPr marL="353060" marR="5080" indent="-340360">
              <a:lnSpc>
                <a:spcPct val="92800"/>
              </a:lnSpc>
              <a:spcBef>
                <a:spcPts val="1065"/>
              </a:spcBef>
              <a:buChar char="•"/>
              <a:tabLst>
                <a:tab pos="353060" algn="l"/>
                <a:tab pos="1267460" algn="l"/>
                <a:tab pos="5723890" algn="l"/>
                <a:tab pos="6993255" algn="l"/>
                <a:tab pos="11001375" algn="l"/>
              </a:tabLst>
            </a:pPr>
            <a:r>
              <a:rPr sz="3800" spc="-5" dirty="0">
                <a:latin typeface="Comic Sans MS"/>
                <a:cs typeface="Comic Sans MS"/>
              </a:rPr>
              <a:t>In this case </a:t>
            </a:r>
            <a:r>
              <a:rPr sz="3800" dirty="0">
                <a:latin typeface="Comic Sans MS"/>
                <a:cs typeface="Comic Sans MS"/>
              </a:rPr>
              <a:t>we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recreate </a:t>
            </a:r>
            <a:r>
              <a:rPr sz="3800" spc="-5" dirty="0">
                <a:latin typeface="Comic Sans MS"/>
                <a:cs typeface="Comic Sans MS"/>
              </a:rPr>
              <a:t>the target file 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according to the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action specified, </a:t>
            </a:r>
            <a:r>
              <a:rPr sz="3800" dirty="0">
                <a:latin typeface="Comic Sans MS"/>
                <a:cs typeface="Comic Sans MS"/>
              </a:rPr>
              <a:t>on our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way up  </a:t>
            </a:r>
            <a:r>
              <a:rPr sz="3800" dirty="0">
                <a:latin typeface="Comic Sans MS"/>
                <a:cs typeface="Comic Sans MS"/>
              </a:rPr>
              <a:t>t</a:t>
            </a:r>
            <a:r>
              <a:rPr sz="3800" spc="-5" dirty="0">
                <a:latin typeface="Comic Sans MS"/>
                <a:cs typeface="Comic Sans MS"/>
              </a:rPr>
              <a:t>h</a:t>
            </a:r>
            <a:r>
              <a:rPr sz="3800" dirty="0">
                <a:latin typeface="Comic Sans MS"/>
                <a:cs typeface="Comic Sans MS"/>
              </a:rPr>
              <a:t>e	tree.</a:t>
            </a:r>
            <a:r>
              <a:rPr sz="3800" spc="-5" dirty="0">
                <a:latin typeface="Comic Sans MS"/>
                <a:cs typeface="Comic Sans MS"/>
              </a:rPr>
              <a:t> C</a:t>
            </a:r>
            <a:r>
              <a:rPr sz="3800" dirty="0">
                <a:latin typeface="Comic Sans MS"/>
                <a:cs typeface="Comic Sans MS"/>
              </a:rPr>
              <a:t>o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seque</a:t>
            </a:r>
            <a:r>
              <a:rPr sz="3800" spc="-5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tly,	more	files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may</a:t>
            </a:r>
            <a:r>
              <a:rPr sz="3800" spc="-5" dirty="0">
                <a:latin typeface="Comic Sans MS"/>
                <a:cs typeface="Comic Sans MS"/>
              </a:rPr>
              <a:t> n</a:t>
            </a:r>
            <a:r>
              <a:rPr sz="3800" dirty="0">
                <a:latin typeface="Comic Sans MS"/>
                <a:cs typeface="Comic Sans MS"/>
              </a:rPr>
              <a:t>eed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be  </a:t>
            </a:r>
            <a:r>
              <a:rPr sz="3800" spc="-5" dirty="0">
                <a:latin typeface="Comic Sans MS"/>
                <a:cs typeface="Comic Sans MS"/>
              </a:rPr>
              <a:t>recreated</a:t>
            </a:r>
            <a:endParaRPr sz="3800">
              <a:latin typeface="Comic Sans MS"/>
              <a:cs typeface="Comic Sans MS"/>
            </a:endParaRPr>
          </a:p>
          <a:p>
            <a:pPr marL="353060" marR="1923414" indent="-340360">
              <a:lnSpc>
                <a:spcPts val="4200"/>
              </a:lnSpc>
              <a:spcBef>
                <a:spcPts val="1180"/>
              </a:spcBef>
              <a:buChar char="•"/>
              <a:tabLst>
                <a:tab pos="353060" algn="l"/>
                <a:tab pos="7620000" algn="l"/>
              </a:tabLst>
            </a:pPr>
            <a:r>
              <a:rPr sz="3800" spc="-5" dirty="0">
                <a:latin typeface="Comic Sans MS"/>
                <a:cs typeface="Comic Sans MS"/>
              </a:rPr>
              <a:t>If something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3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changed,</a:t>
            </a:r>
            <a:r>
              <a:rPr sz="3800" spc="30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linking	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is</a:t>
            </a:r>
            <a:r>
              <a:rPr sz="3800" spc="-10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solidFill>
                  <a:srgbClr val="4349AA"/>
                </a:solidFill>
                <a:latin typeface="Comic Sans MS"/>
                <a:cs typeface="Comic Sans MS"/>
              </a:rPr>
              <a:t>usually 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necessary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200" y="838200"/>
            <a:ext cx="8016875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1325" algn="l"/>
              </a:tabLst>
            </a:pPr>
            <a:r>
              <a:rPr spc="-5" dirty="0"/>
              <a:t>make	</a:t>
            </a:r>
            <a:r>
              <a:rPr dirty="0"/>
              <a:t>operation -</a:t>
            </a:r>
            <a:r>
              <a:rPr spc="-7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905000"/>
            <a:ext cx="11348720" cy="687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04000"/>
              </a:lnSpc>
              <a:buChar char="•"/>
              <a:tabLst>
                <a:tab pos="353060" algn="l"/>
                <a:tab pos="1847850" algn="l"/>
                <a:tab pos="3590290" algn="l"/>
                <a:tab pos="6120130" algn="l"/>
                <a:tab pos="8230234" algn="l"/>
                <a:tab pos="10906760" algn="l"/>
              </a:tabLst>
            </a:pPr>
            <a:r>
              <a:rPr sz="4400" spc="-5" dirty="0">
                <a:latin typeface="Comic Sans MS"/>
                <a:cs typeface="Comic Sans MS"/>
              </a:rPr>
              <a:t>make	</a:t>
            </a:r>
            <a:r>
              <a:rPr sz="4400" dirty="0">
                <a:latin typeface="Comic Sans MS"/>
                <a:cs typeface="Comic Sans MS"/>
              </a:rPr>
              <a:t>operation</a:t>
            </a:r>
            <a:r>
              <a:rPr sz="4400" spc="-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ensures</a:t>
            </a:r>
            <a:r>
              <a:rPr sz="4400" spc="-25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minimum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 compi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la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ti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on</a:t>
            </a:r>
            <a:r>
              <a:rPr sz="4400" dirty="0">
                <a:latin typeface="Comic Sans MS"/>
                <a:cs typeface="Comic Sans MS"/>
              </a:rPr>
              <a:t>,	w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en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e	project	structure	is  </a:t>
            </a:r>
            <a:r>
              <a:rPr sz="4400" spc="-5" dirty="0">
                <a:latin typeface="Comic Sans MS"/>
                <a:cs typeface="Comic Sans MS"/>
              </a:rPr>
              <a:t>written</a:t>
            </a:r>
            <a:r>
              <a:rPr sz="4400" spc="-10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properly</a:t>
            </a:r>
          </a:p>
          <a:p>
            <a:pPr marL="535940" marR="3673475" indent="-523240">
              <a:lnSpc>
                <a:spcPct val="123100"/>
              </a:lnSpc>
              <a:spcBef>
                <a:spcPts val="2800"/>
              </a:spcBef>
              <a:buChar char="•"/>
              <a:tabLst>
                <a:tab pos="353060" algn="l"/>
                <a:tab pos="3790315" algn="l"/>
                <a:tab pos="5631815" algn="l"/>
                <a:tab pos="6582409" algn="l"/>
              </a:tabLst>
            </a:pP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Do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n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o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t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w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rite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somet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i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g	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i</a:t>
            </a:r>
            <a:r>
              <a:rPr sz="4400" spc="-5" dirty="0">
                <a:latin typeface="Comic Sans MS"/>
                <a:cs typeface="Comic Sans MS"/>
              </a:rPr>
              <a:t>k</a:t>
            </a:r>
            <a:r>
              <a:rPr sz="4400" dirty="0">
                <a:latin typeface="Comic Sans MS"/>
                <a:cs typeface="Comic Sans MS"/>
              </a:rPr>
              <a:t>e:  prog: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main.c	sum1.c	sum2.c</a:t>
            </a:r>
            <a:endParaRPr sz="4400" dirty="0">
              <a:latin typeface="Comic Sans MS"/>
              <a:cs typeface="Comic Sans MS"/>
            </a:endParaRPr>
          </a:p>
          <a:p>
            <a:pPr marL="1272540">
              <a:lnSpc>
                <a:spcPct val="100000"/>
              </a:lnSpc>
              <a:spcBef>
                <a:spcPts val="1320"/>
              </a:spcBef>
              <a:tabLst>
                <a:tab pos="2310765" algn="l"/>
                <a:tab pos="3018155" algn="l"/>
                <a:tab pos="4342765" algn="l"/>
                <a:tab pos="6104890" algn="l"/>
                <a:tab pos="7946390" algn="l"/>
              </a:tabLst>
            </a:pPr>
            <a:r>
              <a:rPr sz="4400" dirty="0">
                <a:latin typeface="Comic Sans MS"/>
                <a:cs typeface="Comic Sans MS"/>
              </a:rPr>
              <a:t>gcc	–o	prog	</a:t>
            </a:r>
            <a:r>
              <a:rPr sz="4400" spc="-5" dirty="0">
                <a:latin typeface="Comic Sans MS"/>
                <a:cs typeface="Comic Sans MS"/>
              </a:rPr>
              <a:t>main.c	sum1.c	sum2.c</a:t>
            </a:r>
            <a:endParaRPr sz="4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518159" marR="323215" indent="4445">
              <a:lnSpc>
                <a:spcPct val="102299"/>
              </a:lnSpc>
            </a:pPr>
            <a:r>
              <a:rPr sz="4400" spc="-5" dirty="0">
                <a:latin typeface="Comic Sans MS"/>
                <a:cs typeface="Comic Sans MS"/>
              </a:rPr>
              <a:t>which </a:t>
            </a:r>
            <a:r>
              <a:rPr sz="4400" dirty="0">
                <a:latin typeface="Comic Sans MS"/>
                <a:cs typeface="Comic Sans MS"/>
              </a:rPr>
              <a:t>requires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compilation of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all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project  </a:t>
            </a:r>
            <a:r>
              <a:rPr sz="4400" spc="-5" dirty="0">
                <a:latin typeface="Comic Sans MS"/>
                <a:cs typeface="Comic Sans MS"/>
              </a:rPr>
              <a:t>when something is</a:t>
            </a:r>
            <a:r>
              <a:rPr sz="4400" spc="-1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changed</a:t>
            </a:r>
            <a:endParaRPr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838200"/>
            <a:ext cx="7633334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8635" algn="l"/>
              </a:tabLst>
            </a:pPr>
            <a:r>
              <a:rPr spc="-5" dirty="0"/>
              <a:t>Make	</a:t>
            </a:r>
            <a:r>
              <a:rPr dirty="0"/>
              <a:t>operation -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374900"/>
            <a:ext cx="980440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u="heavy" spc="-5" dirty="0">
                <a:latin typeface="Comic Sans MS"/>
                <a:cs typeface="Comic Sans MS"/>
              </a:rPr>
              <a:t>File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1115" y="2374900"/>
            <a:ext cx="3669665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u="heavy" dirty="0">
                <a:latin typeface="Comic Sans MS"/>
                <a:cs typeface="Comic Sans MS"/>
              </a:rPr>
              <a:t>Last</a:t>
            </a:r>
            <a:r>
              <a:rPr sz="4400" u="heavy" spc="-75" dirty="0">
                <a:latin typeface="Comic Sans MS"/>
                <a:cs typeface="Comic Sans MS"/>
              </a:rPr>
              <a:t> </a:t>
            </a:r>
            <a:r>
              <a:rPr sz="4400" u="heavy" spc="-5" dirty="0">
                <a:latin typeface="Comic Sans MS"/>
                <a:cs typeface="Comic Sans MS"/>
              </a:rPr>
              <a:t>Modified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3446536"/>
            <a:ext cx="1628139" cy="50018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40"/>
              </a:spcBef>
            </a:pPr>
            <a:r>
              <a:rPr sz="4400" dirty="0">
                <a:latin typeface="Comic Sans MS"/>
                <a:cs typeface="Comic Sans MS"/>
              </a:rPr>
              <a:t>sum  mai</a:t>
            </a:r>
            <a:r>
              <a:rPr sz="4400" spc="-5" dirty="0">
                <a:latin typeface="Comic Sans MS"/>
                <a:cs typeface="Comic Sans MS"/>
              </a:rPr>
              <a:t>n.o</a:t>
            </a:r>
            <a:endParaRPr sz="4400">
              <a:latin typeface="Comic Sans MS"/>
              <a:cs typeface="Comic Sans MS"/>
            </a:endParaRPr>
          </a:p>
          <a:p>
            <a:pPr marL="12700" marR="11430">
              <a:lnSpc>
                <a:spcPct val="123700"/>
              </a:lnSpc>
              <a:spcBef>
                <a:spcPts val="65"/>
              </a:spcBef>
            </a:pPr>
            <a:r>
              <a:rPr sz="4400" spc="-5" dirty="0">
                <a:latin typeface="Comic Sans MS"/>
                <a:cs typeface="Comic Sans MS"/>
              </a:rPr>
              <a:t>sum.o  </a:t>
            </a:r>
            <a:r>
              <a:rPr sz="4400" dirty="0">
                <a:latin typeface="Comic Sans MS"/>
                <a:cs typeface="Comic Sans MS"/>
              </a:rPr>
              <a:t>mai</a:t>
            </a:r>
            <a:r>
              <a:rPr sz="4400" spc="-5" dirty="0">
                <a:latin typeface="Comic Sans MS"/>
                <a:cs typeface="Comic Sans MS"/>
              </a:rPr>
              <a:t>n.c  sum.c  sum.h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7542" y="3606800"/>
            <a:ext cx="1717039" cy="484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omic Sans MS"/>
                <a:cs typeface="Comic Sans MS"/>
              </a:rPr>
              <a:t>10:03</a:t>
            </a:r>
            <a:endParaRPr sz="4400">
              <a:latin typeface="Comic Sans MS"/>
              <a:cs typeface="Comic Sans MS"/>
            </a:endParaRPr>
          </a:p>
          <a:p>
            <a:pPr marL="172720">
              <a:lnSpc>
                <a:spcPct val="100000"/>
              </a:lnSpc>
              <a:spcBef>
                <a:spcPts val="1220"/>
              </a:spcBef>
            </a:pPr>
            <a:r>
              <a:rPr sz="4400" dirty="0">
                <a:latin typeface="Comic Sans MS"/>
                <a:cs typeface="Comic Sans MS"/>
              </a:rPr>
              <a:t>09</a:t>
            </a:r>
            <a:r>
              <a:rPr sz="4400" spc="-5" dirty="0">
                <a:latin typeface="Comic Sans MS"/>
                <a:cs typeface="Comic Sans MS"/>
              </a:rPr>
              <a:t>:</a:t>
            </a:r>
            <a:r>
              <a:rPr sz="4400" dirty="0">
                <a:latin typeface="Comic Sans MS"/>
                <a:cs typeface="Comic Sans MS"/>
              </a:rPr>
              <a:t>56</a:t>
            </a:r>
            <a:endParaRPr sz="4400">
              <a:latin typeface="Comic Sans MS"/>
              <a:cs typeface="Comic Sans MS"/>
            </a:endParaRPr>
          </a:p>
          <a:p>
            <a:pPr marL="111760">
              <a:lnSpc>
                <a:spcPct val="100000"/>
              </a:lnSpc>
              <a:spcBef>
                <a:spcPts val="1320"/>
              </a:spcBef>
            </a:pPr>
            <a:r>
              <a:rPr sz="4400" spc="-5" dirty="0">
                <a:latin typeface="Comic Sans MS"/>
                <a:cs typeface="Comic Sans MS"/>
              </a:rPr>
              <a:t>09:35</a:t>
            </a:r>
            <a:endParaRPr sz="4400">
              <a:latin typeface="Comic Sans MS"/>
              <a:cs typeface="Comic Sans MS"/>
            </a:endParaRPr>
          </a:p>
          <a:p>
            <a:pPr marL="109855">
              <a:lnSpc>
                <a:spcPct val="100000"/>
              </a:lnSpc>
              <a:spcBef>
                <a:spcPts val="1220"/>
              </a:spcBef>
            </a:pPr>
            <a:r>
              <a:rPr sz="4400" spc="-5" dirty="0">
                <a:latin typeface="Comic Sans MS"/>
                <a:cs typeface="Comic Sans MS"/>
              </a:rPr>
              <a:t>10:45</a:t>
            </a:r>
            <a:endParaRPr sz="4400">
              <a:latin typeface="Comic Sans MS"/>
              <a:cs typeface="Comic Sans MS"/>
            </a:endParaRPr>
          </a:p>
          <a:p>
            <a:pPr marL="104775">
              <a:lnSpc>
                <a:spcPct val="100000"/>
              </a:lnSpc>
              <a:spcBef>
                <a:spcPts val="1320"/>
              </a:spcBef>
            </a:pPr>
            <a:r>
              <a:rPr sz="4400" spc="-5" dirty="0">
                <a:latin typeface="Comic Sans MS"/>
                <a:cs typeface="Comic Sans MS"/>
              </a:rPr>
              <a:t>09:14</a:t>
            </a:r>
            <a:endParaRPr sz="4400">
              <a:latin typeface="Comic Sans MS"/>
              <a:cs typeface="Comic Sans MS"/>
            </a:endParaRPr>
          </a:p>
          <a:p>
            <a:pPr marL="140335">
              <a:lnSpc>
                <a:spcPct val="100000"/>
              </a:lnSpc>
              <a:spcBef>
                <a:spcPts val="1220"/>
              </a:spcBef>
            </a:pPr>
            <a:r>
              <a:rPr sz="4400" spc="-5" dirty="0">
                <a:latin typeface="Comic Sans MS"/>
                <a:cs typeface="Comic Sans MS"/>
              </a:rPr>
              <a:t>08:39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838200"/>
            <a:ext cx="7633334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8635" algn="l"/>
              </a:tabLst>
            </a:pPr>
            <a:r>
              <a:rPr spc="-5" dirty="0"/>
              <a:t>Make	</a:t>
            </a:r>
            <a:r>
              <a:rPr dirty="0"/>
              <a:t>operation -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10641965" cy="6896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Operations</a:t>
            </a:r>
            <a:r>
              <a:rPr sz="4400" spc="-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performed:</a:t>
            </a:r>
            <a:endParaRPr sz="4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mic Sans MS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tabLst>
                <a:tab pos="1560830" algn="l"/>
                <a:tab pos="2261235" algn="l"/>
              </a:tabLst>
            </a:pPr>
            <a:r>
              <a:rPr sz="4400" dirty="0">
                <a:latin typeface="Comic Sans MS"/>
                <a:cs typeface="Comic Sans MS"/>
              </a:rPr>
              <a:t>gcc	–c	</a:t>
            </a:r>
            <a:r>
              <a:rPr sz="4400" spc="-5" dirty="0">
                <a:latin typeface="Comic Sans MS"/>
                <a:cs typeface="Comic Sans MS"/>
              </a:rPr>
              <a:t>main.c</a:t>
            </a:r>
            <a:endParaRPr sz="4400">
              <a:latin typeface="Comic Sans MS"/>
              <a:cs typeface="Comic Sans MS"/>
            </a:endParaRPr>
          </a:p>
          <a:p>
            <a:pPr marL="522605">
              <a:lnSpc>
                <a:spcPct val="100000"/>
              </a:lnSpc>
              <a:spcBef>
                <a:spcPts val="1220"/>
              </a:spcBef>
              <a:tabLst>
                <a:tab pos="1560830" algn="l"/>
                <a:tab pos="2268220" algn="l"/>
                <a:tab pos="3431540" algn="l"/>
                <a:tab pos="5200650" algn="l"/>
              </a:tabLst>
            </a:pPr>
            <a:r>
              <a:rPr sz="4400" dirty="0">
                <a:latin typeface="Comic Sans MS"/>
                <a:cs typeface="Comic Sans MS"/>
              </a:rPr>
              <a:t>gcc	–o	sum	</a:t>
            </a:r>
            <a:r>
              <a:rPr sz="4400" spc="-5" dirty="0">
                <a:latin typeface="Comic Sans MS"/>
                <a:cs typeface="Comic Sans MS"/>
              </a:rPr>
              <a:t>main.o	sum.o</a:t>
            </a:r>
            <a:endParaRPr sz="4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353060" marR="484505" indent="-340360">
              <a:lnSpc>
                <a:spcPct val="104200"/>
              </a:lnSpc>
              <a:buClr>
                <a:srgbClr val="000000"/>
              </a:buClr>
              <a:buChar char="•"/>
              <a:tabLst>
                <a:tab pos="353060" algn="l"/>
                <a:tab pos="2121535" algn="l"/>
                <a:tab pos="9720580" algn="l"/>
              </a:tabLst>
            </a:pP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mai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n.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o	</a:t>
            </a:r>
            <a:r>
              <a:rPr sz="4400" dirty="0">
                <a:latin typeface="Comic Sans MS"/>
                <a:cs typeface="Comic Sans MS"/>
              </a:rPr>
              <a:t>s</a:t>
            </a:r>
            <a:r>
              <a:rPr sz="4400" spc="-5" dirty="0">
                <a:latin typeface="Comic Sans MS"/>
                <a:cs typeface="Comic Sans MS"/>
              </a:rPr>
              <a:t>h</a:t>
            </a:r>
            <a:r>
              <a:rPr sz="4400" dirty="0">
                <a:latin typeface="Comic Sans MS"/>
                <a:cs typeface="Comic Sans MS"/>
              </a:rPr>
              <a:t>ou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d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be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r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ecomp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i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le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d</a:t>
            </a:r>
            <a:r>
              <a:rPr sz="4400" spc="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(mai</a:t>
            </a:r>
            <a:r>
              <a:rPr sz="4400" spc="-5" dirty="0">
                <a:latin typeface="Comic Sans MS"/>
                <a:cs typeface="Comic Sans MS"/>
              </a:rPr>
              <a:t>n.</a:t>
            </a:r>
            <a:r>
              <a:rPr sz="4400" dirty="0">
                <a:latin typeface="Comic Sans MS"/>
                <a:cs typeface="Comic Sans MS"/>
              </a:rPr>
              <a:t>c	is  </a:t>
            </a:r>
            <a:r>
              <a:rPr sz="4400" spc="-5" dirty="0">
                <a:latin typeface="Comic Sans MS"/>
                <a:cs typeface="Comic Sans MS"/>
              </a:rPr>
              <a:t>newer).</a:t>
            </a:r>
            <a:endParaRPr sz="4400">
              <a:latin typeface="Comic Sans MS"/>
              <a:cs typeface="Comic Sans MS"/>
            </a:endParaRPr>
          </a:p>
          <a:p>
            <a:pPr marL="353060" marR="5080" indent="-340360" algn="just">
              <a:lnSpc>
                <a:spcPct val="104000"/>
              </a:lnSpc>
              <a:spcBef>
                <a:spcPts val="1030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Consequently, main.o </a:t>
            </a:r>
            <a:r>
              <a:rPr sz="4400" dirty="0">
                <a:latin typeface="Comic Sans MS"/>
                <a:cs typeface="Comic Sans MS"/>
              </a:rPr>
              <a:t>is </a:t>
            </a:r>
            <a:r>
              <a:rPr sz="4400" spc="-5" dirty="0">
                <a:latin typeface="Comic Sans MS"/>
                <a:cs typeface="Comic Sans MS"/>
              </a:rPr>
              <a:t>newer than </a:t>
            </a:r>
            <a:r>
              <a:rPr sz="4400" dirty="0">
                <a:latin typeface="Comic Sans MS"/>
                <a:cs typeface="Comic Sans MS"/>
              </a:rPr>
              <a:t>sum  and </a:t>
            </a:r>
            <a:r>
              <a:rPr sz="4400" spc="-5" dirty="0">
                <a:latin typeface="Comic Sans MS"/>
                <a:cs typeface="Comic Sans MS"/>
              </a:rPr>
              <a:t>therefore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sum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should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be</a:t>
            </a:r>
            <a:r>
              <a:rPr sz="4400" spc="-5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recreated  </a:t>
            </a:r>
            <a:r>
              <a:rPr sz="4400" dirty="0">
                <a:latin typeface="Comic Sans MS"/>
                <a:cs typeface="Comic Sans MS"/>
              </a:rPr>
              <a:t>(by</a:t>
            </a:r>
            <a:r>
              <a:rPr sz="4400" spc="-6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re-linking).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241300"/>
            <a:ext cx="778890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51760" algn="l"/>
                <a:tab pos="5373370" algn="l"/>
              </a:tabLst>
            </a:pPr>
            <a:r>
              <a:rPr spc="-5" dirty="0"/>
              <a:t>Another	makefile	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231900"/>
            <a:ext cx="4762500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# Makefile to compare sorting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routines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BASE =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/home/blufox/base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2489200"/>
            <a:ext cx="146177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5240" algn="l"/>
              </a:tabLst>
            </a:pPr>
            <a:r>
              <a:rPr sz="2200" dirty="0">
                <a:latin typeface="Arial"/>
                <a:cs typeface="Arial"/>
              </a:rPr>
              <a:t>CFLAGS	=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300" y="2832100"/>
            <a:ext cx="84836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EFILE  INCLS  LIBS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4076700"/>
            <a:ext cx="138430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7770" algn="l"/>
              </a:tabLst>
            </a:pPr>
            <a:r>
              <a:rPr sz="2200" dirty="0">
                <a:latin typeface="Arial"/>
                <a:cs typeface="Arial"/>
              </a:rPr>
              <a:t>LOC	=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00" y="2171700"/>
            <a:ext cx="5126990" cy="225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  <a:tabLst>
                <a:tab pos="1270000" algn="l"/>
                <a:tab pos="1665605" algn="l"/>
              </a:tabLst>
            </a:pPr>
            <a:r>
              <a:rPr sz="2200" dirty="0">
                <a:latin typeface="Arial"/>
                <a:cs typeface="Arial"/>
              </a:rPr>
              <a:t>CC	=	gcc</a:t>
            </a:r>
            <a:endParaRPr sz="2200">
              <a:latin typeface="Arial"/>
              <a:cs typeface="Arial"/>
            </a:endParaRPr>
          </a:p>
          <a:p>
            <a:pPr marL="1681480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-O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–Wall</a:t>
            </a:r>
            <a:endParaRPr sz="2200">
              <a:latin typeface="Arial"/>
              <a:cs typeface="Arial"/>
            </a:endParaRPr>
          </a:p>
          <a:p>
            <a:pPr marL="1254760">
              <a:lnSpc>
                <a:spcPts val="2500"/>
              </a:lnSpc>
              <a:tabLst>
                <a:tab pos="1650364" algn="l"/>
              </a:tabLst>
            </a:pPr>
            <a:r>
              <a:rPr sz="2200" dirty="0">
                <a:latin typeface="Arial"/>
                <a:cs typeface="Arial"/>
              </a:rPr>
              <a:t>=	$(BASE)/bin/compare_sorts</a:t>
            </a:r>
            <a:endParaRPr sz="2200">
              <a:latin typeface="Arial"/>
              <a:cs typeface="Arial"/>
            </a:endParaRPr>
          </a:p>
          <a:p>
            <a:pPr marL="1223645">
              <a:lnSpc>
                <a:spcPts val="2500"/>
              </a:lnSpc>
              <a:tabLst>
                <a:tab pos="1619250" algn="l"/>
              </a:tabLst>
            </a:pPr>
            <a:r>
              <a:rPr sz="2200" dirty="0">
                <a:latin typeface="Arial"/>
                <a:cs typeface="Arial"/>
              </a:rPr>
              <a:t>=	-I$(LOC)/include</a:t>
            </a:r>
            <a:endParaRPr sz="2200">
              <a:latin typeface="Arial"/>
              <a:cs typeface="Arial"/>
            </a:endParaRPr>
          </a:p>
          <a:p>
            <a:pPr marL="1238885">
              <a:lnSpc>
                <a:spcPts val="2500"/>
              </a:lnSpc>
              <a:tabLst>
                <a:tab pos="1635125" algn="l"/>
              </a:tabLst>
            </a:pPr>
            <a:r>
              <a:rPr sz="2200" dirty="0">
                <a:latin typeface="Arial"/>
                <a:cs typeface="Arial"/>
              </a:rPr>
              <a:t>=	$(LOC)/lib/g_lib.a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\</a:t>
            </a:r>
            <a:endParaRPr sz="2200">
              <a:latin typeface="Arial"/>
              <a:cs typeface="Arial"/>
            </a:endParaRPr>
          </a:p>
          <a:p>
            <a:pPr marL="1642110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$(LOC)/lib/h_lib.a</a:t>
            </a:r>
            <a:endParaRPr sz="2200">
              <a:latin typeface="Arial"/>
              <a:cs typeface="Arial"/>
            </a:endParaRPr>
          </a:p>
          <a:p>
            <a:pPr marL="160401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/usr/local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4279" y="4711700"/>
            <a:ext cx="1640839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chk_order.o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\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4737100"/>
            <a:ext cx="4180204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1715" marR="5080" indent="-1009015">
              <a:lnSpc>
                <a:spcPts val="2500"/>
              </a:lnSpc>
              <a:tabLst>
                <a:tab pos="2209800" algn="l"/>
                <a:tab pos="2651760" algn="l"/>
              </a:tabLst>
            </a:pPr>
            <a:r>
              <a:rPr sz="2200" dirty="0">
                <a:latin typeface="Arial"/>
                <a:cs typeface="Arial"/>
              </a:rPr>
              <a:t>OBJS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 main.o	another_qsort.o  compare.o	quicksort.o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5664200"/>
            <a:ext cx="6157595" cy="319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$(EFILE):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$(OBJS)</a:t>
            </a:r>
            <a:endParaRPr sz="2200">
              <a:latin typeface="Arial"/>
              <a:cs typeface="Arial"/>
            </a:endParaRPr>
          </a:p>
          <a:p>
            <a:pPr marL="500380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@echo “linking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…”</a:t>
            </a:r>
            <a:endParaRPr sz="2200">
              <a:latin typeface="Arial"/>
              <a:cs typeface="Arial"/>
            </a:endParaRPr>
          </a:p>
          <a:p>
            <a:pPr marL="50038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@$(CC) $(CFLAGS) –o $@ $(OBJS)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$(LIBS)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$(OBJS):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compare_sorts.h</a:t>
            </a:r>
            <a:endParaRPr sz="2200">
              <a:latin typeface="Arial"/>
              <a:cs typeface="Arial"/>
            </a:endParaRPr>
          </a:p>
          <a:p>
            <a:pPr marL="500380">
              <a:lnSpc>
                <a:spcPts val="2570"/>
              </a:lnSpc>
            </a:pPr>
            <a:r>
              <a:rPr sz="2200" dirty="0">
                <a:latin typeface="Arial"/>
                <a:cs typeface="Arial"/>
              </a:rPr>
              <a:t>$(CC) $(CFLAGS) $(INCLS) –c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$*.c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2983865">
              <a:lnSpc>
                <a:spcPts val="2500"/>
              </a:lnSpc>
            </a:pPr>
            <a:r>
              <a:rPr sz="2200" dirty="0">
                <a:latin typeface="Arial"/>
                <a:cs typeface="Arial"/>
              </a:rPr>
              <a:t># Clean intermediate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files  clean:</a:t>
            </a:r>
            <a:endParaRPr sz="2200">
              <a:latin typeface="Arial"/>
              <a:cs typeface="Arial"/>
            </a:endParaRPr>
          </a:p>
          <a:p>
            <a:pPr marL="500380">
              <a:lnSpc>
                <a:spcPts val="2440"/>
              </a:lnSpc>
            </a:pPr>
            <a:r>
              <a:rPr sz="2200" dirty="0">
                <a:latin typeface="Arial"/>
                <a:cs typeface="Arial"/>
              </a:rPr>
              <a:t>rm *~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$(OBJS)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838200"/>
            <a:ext cx="5974080" cy="781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53030" algn="l"/>
              </a:tabLst>
            </a:pPr>
            <a:r>
              <a:rPr spc="-5" dirty="0"/>
              <a:t>Example	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51628"/>
            <a:ext cx="11221085" cy="674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1684655" indent="-340360">
              <a:lnSpc>
                <a:spcPct val="103800"/>
              </a:lnSpc>
              <a:buChar char="•"/>
              <a:tabLst>
                <a:tab pos="353060" algn="l"/>
                <a:tab pos="6502400" algn="l"/>
              </a:tabLst>
            </a:pPr>
            <a:r>
              <a:rPr sz="4400" dirty="0">
                <a:latin typeface="Comic Sans MS"/>
                <a:cs typeface="Comic Sans MS"/>
              </a:rPr>
              <a:t>We </a:t>
            </a:r>
            <a:r>
              <a:rPr sz="4400" spc="-5" dirty="0">
                <a:latin typeface="Comic Sans MS"/>
                <a:cs typeface="Comic Sans MS"/>
              </a:rPr>
              <a:t>can</a:t>
            </a:r>
            <a:r>
              <a:rPr sz="4400" spc="2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define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multiple	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targets</a:t>
            </a:r>
            <a:r>
              <a:rPr sz="4400" spc="-5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in</a:t>
            </a:r>
            <a:r>
              <a:rPr sz="4400" spc="-5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a  </a:t>
            </a:r>
            <a:r>
              <a:rPr sz="4400" spc="-5" dirty="0">
                <a:latin typeface="Comic Sans MS"/>
                <a:cs typeface="Comic Sans MS"/>
              </a:rPr>
              <a:t>makefile</a:t>
            </a:r>
            <a:endParaRPr sz="4400">
              <a:latin typeface="Comic Sans MS"/>
              <a:cs typeface="Comic Sans MS"/>
            </a:endParaRPr>
          </a:p>
          <a:p>
            <a:pPr marL="353060" marR="5080" indent="-340360">
              <a:lnSpc>
                <a:spcPct val="103699"/>
              </a:lnSpc>
              <a:spcBef>
                <a:spcPts val="1075"/>
              </a:spcBef>
              <a:buChar char="•"/>
              <a:tabLst>
                <a:tab pos="353060" algn="l"/>
                <a:tab pos="6348730" algn="l"/>
              </a:tabLst>
            </a:pPr>
            <a:r>
              <a:rPr sz="4400" spc="-5" dirty="0">
                <a:latin typeface="Comic Sans MS"/>
                <a:cs typeface="Comic Sans MS"/>
              </a:rPr>
              <a:t>Target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clean </a:t>
            </a:r>
            <a:r>
              <a:rPr sz="4400" dirty="0">
                <a:latin typeface="Comic Sans MS"/>
                <a:cs typeface="Comic Sans MS"/>
              </a:rPr>
              <a:t>– has an empty set </a:t>
            </a:r>
            <a:r>
              <a:rPr sz="4400" spc="-5" dirty="0">
                <a:latin typeface="Comic Sans MS"/>
                <a:cs typeface="Comic Sans MS"/>
              </a:rPr>
              <a:t>of  dependencies.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Used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to	</a:t>
            </a:r>
            <a:r>
              <a:rPr sz="4400" spc="-5" dirty="0">
                <a:latin typeface="Comic Sans MS"/>
                <a:cs typeface="Comic Sans MS"/>
              </a:rPr>
              <a:t>clean</a:t>
            </a:r>
            <a:r>
              <a:rPr sz="4400" spc="-3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intermediate </a:t>
            </a:r>
            <a:r>
              <a:rPr sz="440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files.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320"/>
              </a:spcBef>
              <a:buChar char="•"/>
              <a:tabLst>
                <a:tab pos="353060" algn="l"/>
              </a:tabLst>
            </a:pP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</a:t>
            </a:r>
            <a:endParaRPr sz="44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065"/>
              </a:spcBef>
              <a:buChar char="–"/>
              <a:tabLst>
                <a:tab pos="759460" algn="l"/>
                <a:tab pos="3431540" algn="l"/>
                <a:tab pos="4346575" algn="l"/>
              </a:tabLst>
            </a:pPr>
            <a:r>
              <a:rPr sz="3800" dirty="0">
                <a:latin typeface="Comic Sans MS"/>
                <a:cs typeface="Comic Sans MS"/>
              </a:rPr>
              <a:t>Will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create	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compare_sorts</a:t>
            </a:r>
            <a:r>
              <a:rPr sz="3800" spc="-60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4349AA"/>
                </a:solidFill>
                <a:latin typeface="Comic Sans MS"/>
                <a:cs typeface="Comic Sans MS"/>
              </a:rPr>
              <a:t>executable</a:t>
            </a:r>
            <a:endParaRPr sz="38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290"/>
              </a:spcBef>
              <a:buChar char="•"/>
              <a:tabLst>
                <a:tab pos="353060" algn="l"/>
                <a:tab pos="1847850" algn="l"/>
              </a:tabLst>
            </a:pP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	clean</a:t>
            </a:r>
            <a:endParaRPr sz="4400">
              <a:latin typeface="Comic Sans MS"/>
              <a:cs typeface="Comic Sans MS"/>
            </a:endParaRPr>
          </a:p>
          <a:p>
            <a:pPr marL="759460" lvl="1" indent="-289560">
              <a:lnSpc>
                <a:spcPct val="100000"/>
              </a:lnSpc>
              <a:spcBef>
                <a:spcPts val="1120"/>
              </a:spcBef>
              <a:buChar char="–"/>
              <a:tabLst>
                <a:tab pos="759460" algn="l"/>
              </a:tabLst>
            </a:pPr>
            <a:r>
              <a:rPr sz="3800" spc="-5" dirty="0">
                <a:latin typeface="Comic Sans MS"/>
                <a:cs typeface="Comic Sans MS"/>
              </a:rPr>
              <a:t>Will remove intermediate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files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900" y="825500"/>
            <a:ext cx="927798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23465" algn="l"/>
                <a:tab pos="6732905" algn="l"/>
              </a:tabLst>
            </a:pPr>
            <a:r>
              <a:rPr spc="-5" dirty="0"/>
              <a:t>Passing	</a:t>
            </a:r>
            <a:r>
              <a:rPr dirty="0"/>
              <a:t>parameters</a:t>
            </a:r>
            <a:r>
              <a:rPr spc="-5" dirty="0"/>
              <a:t> </a:t>
            </a:r>
            <a:r>
              <a:rPr dirty="0"/>
              <a:t>to	</a:t>
            </a:r>
            <a:r>
              <a:rPr spc="-5" dirty="0"/>
              <a:t>makefile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1816887"/>
            <a:ext cx="12473940" cy="766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291465" indent="-340360">
              <a:lnSpc>
                <a:spcPct val="104000"/>
              </a:lnSpc>
              <a:buChar char="•"/>
              <a:tabLst>
                <a:tab pos="353060" algn="l"/>
                <a:tab pos="3161030" algn="l"/>
                <a:tab pos="4654550" algn="l"/>
                <a:tab pos="6142990" algn="l"/>
                <a:tab pos="7615555" algn="l"/>
                <a:tab pos="8919210" algn="l"/>
              </a:tabLst>
            </a:pPr>
            <a:r>
              <a:rPr sz="4400" dirty="0">
                <a:latin typeface="Comic Sans MS"/>
                <a:cs typeface="Comic Sans MS"/>
              </a:rPr>
              <a:t>We </a:t>
            </a:r>
            <a:r>
              <a:rPr sz="4400" spc="-5" dirty="0">
                <a:latin typeface="Comic Sans MS"/>
                <a:cs typeface="Comic Sans MS"/>
              </a:rPr>
              <a:t>can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pass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parameters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to	a</a:t>
            </a:r>
            <a:r>
              <a:rPr sz="4400" spc="-4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makefile</a:t>
            </a:r>
            <a:r>
              <a:rPr sz="4400" spc="-4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by  </a:t>
            </a:r>
            <a:r>
              <a:rPr sz="4400" spc="-5" dirty="0">
                <a:latin typeface="Comic Sans MS"/>
                <a:cs typeface="Comic Sans MS"/>
              </a:rPr>
              <a:t>specifying	them	along	</a:t>
            </a:r>
            <a:r>
              <a:rPr sz="4400" dirty="0">
                <a:latin typeface="Comic Sans MS"/>
                <a:cs typeface="Comic Sans MS"/>
              </a:rPr>
              <a:t>with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their	values</a:t>
            </a:r>
            <a:r>
              <a:rPr sz="4400" spc="-4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in</a:t>
            </a:r>
            <a:r>
              <a:rPr sz="4400" spc="-4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 </a:t>
            </a:r>
            <a:r>
              <a:rPr sz="440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command</a:t>
            </a:r>
            <a:r>
              <a:rPr sz="4400" spc="-6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line.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219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For</a:t>
            </a:r>
            <a:r>
              <a:rPr sz="4400" spc="-9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example:</a:t>
            </a:r>
            <a:endParaRPr sz="4400">
              <a:latin typeface="Comic Sans MS"/>
              <a:cs typeface="Comic Sans MS"/>
            </a:endParaRPr>
          </a:p>
          <a:p>
            <a:pPr marL="535940">
              <a:lnSpc>
                <a:spcPct val="100000"/>
              </a:lnSpc>
              <a:spcBef>
                <a:spcPts val="219"/>
              </a:spcBef>
              <a:tabLst>
                <a:tab pos="2031364" algn="l"/>
                <a:tab pos="4037329" algn="l"/>
              </a:tabLst>
            </a:pP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make	PAR1=1	PAR2=soft1</a:t>
            </a:r>
            <a:endParaRPr sz="4400">
              <a:latin typeface="Comic Sans MS"/>
              <a:cs typeface="Comic Sans MS"/>
            </a:endParaRPr>
          </a:p>
          <a:p>
            <a:pPr marL="518159" marR="5080" indent="4445">
              <a:lnSpc>
                <a:spcPct val="103800"/>
              </a:lnSpc>
              <a:spcBef>
                <a:spcPts val="20"/>
              </a:spcBef>
              <a:tabLst>
                <a:tab pos="1576705" algn="l"/>
                <a:tab pos="3051175" algn="l"/>
                <a:tab pos="3639820" algn="l"/>
                <a:tab pos="4549775" algn="l"/>
                <a:tab pos="4681855" algn="l"/>
                <a:tab pos="5755640" algn="l"/>
                <a:tab pos="6024245" algn="l"/>
                <a:tab pos="6882765" algn="l"/>
                <a:tab pos="7077075" algn="l"/>
                <a:tab pos="7835265" algn="l"/>
                <a:tab pos="9514840" algn="l"/>
              </a:tabLst>
            </a:pPr>
            <a:r>
              <a:rPr sz="4400" spc="-5" dirty="0">
                <a:latin typeface="Comic Sans MS"/>
                <a:cs typeface="Comic Sans MS"/>
              </a:rPr>
              <a:t>will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call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makefile	</a:t>
            </a:r>
            <a:r>
              <a:rPr sz="4400" dirty="0">
                <a:latin typeface="Comic Sans MS"/>
                <a:cs typeface="Comic Sans MS"/>
              </a:rPr>
              <a:t>with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2	parameters:</a:t>
            </a:r>
            <a:r>
              <a:rPr sz="4400" spc="-9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PAR1 </a:t>
            </a:r>
            <a:r>
              <a:rPr sz="4400" dirty="0">
                <a:latin typeface="Comic Sans MS"/>
                <a:cs typeface="Comic Sans MS"/>
              </a:rPr>
              <a:t> is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assigned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value	</a:t>
            </a:r>
            <a:r>
              <a:rPr sz="4400" dirty="0">
                <a:latin typeface="Comic Sans MS"/>
                <a:cs typeface="Comic Sans MS"/>
              </a:rPr>
              <a:t>“1”	</a:t>
            </a:r>
            <a:r>
              <a:rPr sz="4400" spc="-5" dirty="0">
                <a:latin typeface="Comic Sans MS"/>
                <a:cs typeface="Comic Sans MS"/>
              </a:rPr>
              <a:t>and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PAR2	</a:t>
            </a:r>
            <a:r>
              <a:rPr sz="4400" dirty="0">
                <a:latin typeface="Comic Sans MS"/>
                <a:cs typeface="Comic Sans MS"/>
              </a:rPr>
              <a:t>is</a:t>
            </a:r>
            <a:r>
              <a:rPr sz="4400" spc="-7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assigned </a:t>
            </a:r>
            <a:r>
              <a:rPr sz="440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value	</a:t>
            </a:r>
            <a:r>
              <a:rPr sz="4400" dirty="0">
                <a:latin typeface="Comic Sans MS"/>
                <a:cs typeface="Comic Sans MS"/>
              </a:rPr>
              <a:t>“soft1”. </a:t>
            </a:r>
            <a:r>
              <a:rPr sz="4400" spc="-5" dirty="0">
                <a:latin typeface="Comic Sans MS"/>
                <a:cs typeface="Comic Sans MS"/>
              </a:rPr>
              <a:t>The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same names</a:t>
            </a:r>
            <a:r>
              <a:rPr sz="4400" spc="-7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should</a:t>
            </a:r>
            <a:r>
              <a:rPr sz="4400" spc="-2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be  used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within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	makefile	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to</a:t>
            </a:r>
            <a:r>
              <a:rPr sz="4400" spc="-3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access</a:t>
            </a:r>
            <a:r>
              <a:rPr sz="4400" spc="-3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these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variables</a:t>
            </a:r>
            <a:r>
              <a:rPr sz="4400" spc="1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(using		the	</a:t>
            </a:r>
            <a:r>
              <a:rPr sz="4400" dirty="0">
                <a:latin typeface="Comic Sans MS"/>
                <a:cs typeface="Comic Sans MS"/>
              </a:rPr>
              <a:t>usual</a:t>
            </a:r>
            <a:r>
              <a:rPr sz="4400" spc="-5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“$(VAR_NAME)” </a:t>
            </a:r>
            <a:r>
              <a:rPr sz="440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syntax)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584200"/>
            <a:ext cx="92309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23465" algn="l"/>
              </a:tabLst>
            </a:pPr>
            <a:r>
              <a:rPr spc="-5" dirty="0"/>
              <a:t>Passing	</a:t>
            </a:r>
            <a:r>
              <a:rPr dirty="0"/>
              <a:t>parameters -</a:t>
            </a:r>
            <a:r>
              <a:rPr spc="-75" dirty="0"/>
              <a:t> </a:t>
            </a: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702587"/>
            <a:ext cx="10796905" cy="784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04000"/>
              </a:lnSpc>
              <a:buChar char="•"/>
              <a:tabLst>
                <a:tab pos="353060" algn="l"/>
                <a:tab pos="3152775" algn="l"/>
                <a:tab pos="3730625" algn="l"/>
                <a:tab pos="4789805" algn="l"/>
                <a:tab pos="5547995" algn="l"/>
                <a:tab pos="5619115" algn="l"/>
              </a:tabLst>
            </a:pPr>
            <a:r>
              <a:rPr sz="4400" dirty="0">
                <a:latin typeface="Comic Sans MS"/>
                <a:cs typeface="Comic Sans MS"/>
              </a:rPr>
              <a:t>Note</a:t>
            </a:r>
            <a:r>
              <a:rPr sz="4400" spc="1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that</a:t>
            </a:r>
            <a:r>
              <a:rPr sz="4400" spc="20" dirty="0"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assigning		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a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value </a:t>
            </a:r>
            <a:r>
              <a:rPr sz="4400" spc="-5" dirty="0">
                <a:latin typeface="Comic Sans MS"/>
                <a:cs typeface="Comic Sans MS"/>
              </a:rPr>
              <a:t>to</a:t>
            </a:r>
            <a:r>
              <a:rPr sz="4400" spc="-4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a</a:t>
            </a:r>
            <a:r>
              <a:rPr sz="4400" spc="-1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variable 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within</a:t>
            </a:r>
            <a:r>
              <a:rPr sz="4400" spc="1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the	makefile	overrides</a:t>
            </a:r>
            <a:r>
              <a:rPr sz="4400" spc="-25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any</a:t>
            </a:r>
            <a:r>
              <a:rPr sz="4400" spc="-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value </a:t>
            </a:r>
            <a:r>
              <a:rPr sz="4400" dirty="0">
                <a:latin typeface="Comic Sans MS"/>
                <a:cs typeface="Comic Sans MS"/>
              </a:rPr>
              <a:t> passed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from	</a:t>
            </a:r>
            <a:r>
              <a:rPr sz="4400" spc="-5" dirty="0">
                <a:latin typeface="Comic Sans MS"/>
                <a:cs typeface="Comic Sans MS"/>
              </a:rPr>
              <a:t>the	command</a:t>
            </a:r>
            <a:r>
              <a:rPr sz="4400" spc="-60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line.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2920"/>
              </a:spcBef>
              <a:buChar char="•"/>
              <a:tabLst>
                <a:tab pos="353060" algn="l"/>
              </a:tabLst>
            </a:pPr>
            <a:r>
              <a:rPr sz="4400" spc="-5" dirty="0">
                <a:latin typeface="Comic Sans MS"/>
                <a:cs typeface="Comic Sans MS"/>
              </a:rPr>
              <a:t>For</a:t>
            </a:r>
            <a:r>
              <a:rPr sz="4400" spc="-9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example:</a:t>
            </a:r>
            <a:endParaRPr sz="4400">
              <a:latin typeface="Comic Sans MS"/>
              <a:cs typeface="Comic Sans MS"/>
            </a:endParaRPr>
          </a:p>
          <a:p>
            <a:pPr marL="522605" marR="3237865" indent="12700">
              <a:lnSpc>
                <a:spcPct val="113599"/>
              </a:lnSpc>
              <a:tabLst>
                <a:tab pos="2198370" algn="l"/>
                <a:tab pos="5963285" algn="l"/>
              </a:tabLst>
            </a:pPr>
            <a:r>
              <a:rPr sz="4400" dirty="0">
                <a:latin typeface="Comic Sans MS"/>
                <a:cs typeface="Comic Sans MS"/>
              </a:rPr>
              <a:t>comma</a:t>
            </a:r>
            <a:r>
              <a:rPr sz="4400" spc="-5" dirty="0">
                <a:latin typeface="Comic Sans MS"/>
                <a:cs typeface="Comic Sans MS"/>
              </a:rPr>
              <a:t>n</a:t>
            </a:r>
            <a:r>
              <a:rPr sz="4400" dirty="0">
                <a:latin typeface="Comic Sans MS"/>
                <a:cs typeface="Comic Sans MS"/>
              </a:rPr>
              <a:t>d </a:t>
            </a:r>
            <a:r>
              <a:rPr sz="4400" spc="-5" dirty="0">
                <a:latin typeface="Comic Sans MS"/>
                <a:cs typeface="Comic Sans MS"/>
              </a:rPr>
              <a:t>l</a:t>
            </a:r>
            <a:r>
              <a:rPr sz="4400" dirty="0">
                <a:latin typeface="Comic Sans MS"/>
                <a:cs typeface="Comic Sans MS"/>
              </a:rPr>
              <a:t>ine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:</a:t>
            </a:r>
            <a:r>
              <a:rPr sz="4400" spc="-10" dirty="0"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ma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k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e	P</a:t>
            </a: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A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R=1  </a:t>
            </a:r>
            <a:r>
              <a:rPr sz="4400" dirty="0">
                <a:latin typeface="Comic Sans MS"/>
                <a:cs typeface="Comic Sans MS"/>
              </a:rPr>
              <a:t>in </a:t>
            </a:r>
            <a:r>
              <a:rPr sz="4400" spc="-5" dirty="0">
                <a:latin typeface="Comic Sans MS"/>
                <a:cs typeface="Comic Sans MS"/>
              </a:rPr>
              <a:t>the	makefile:</a:t>
            </a:r>
            <a:endParaRPr sz="4400">
              <a:latin typeface="Comic Sans MS"/>
              <a:cs typeface="Comic Sans MS"/>
            </a:endParaRPr>
          </a:p>
          <a:p>
            <a:pPr marL="523240">
              <a:lnSpc>
                <a:spcPct val="100000"/>
              </a:lnSpc>
              <a:spcBef>
                <a:spcPts val="720"/>
              </a:spcBef>
            </a:pP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PAR =</a:t>
            </a:r>
            <a:r>
              <a:rPr sz="4400" spc="-110" dirty="0">
                <a:solidFill>
                  <a:srgbClr val="4349AA"/>
                </a:solidFill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2</a:t>
            </a:r>
            <a:endParaRPr sz="4400">
              <a:latin typeface="Comic Sans MS"/>
              <a:cs typeface="Comic Sans MS"/>
            </a:endParaRPr>
          </a:p>
          <a:p>
            <a:pPr marL="353060" marR="236220" indent="-340360">
              <a:lnSpc>
                <a:spcPct val="103200"/>
              </a:lnSpc>
              <a:spcBef>
                <a:spcPts val="2750"/>
              </a:spcBef>
              <a:buChar char="•"/>
              <a:tabLst>
                <a:tab pos="353060" algn="l"/>
                <a:tab pos="3044825" algn="l"/>
                <a:tab pos="3159125" algn="l"/>
                <a:tab pos="4218305" algn="l"/>
                <a:tab pos="5692775" algn="l"/>
                <a:tab pos="5845175" algn="l"/>
                <a:tab pos="6993890" algn="l"/>
                <a:tab pos="8239759" algn="l"/>
                <a:tab pos="8441055" algn="l"/>
              </a:tabLst>
            </a:pPr>
            <a:r>
              <a:rPr sz="4400" spc="-5" dirty="0">
                <a:latin typeface="Comic Sans MS"/>
                <a:cs typeface="Comic Sans MS"/>
              </a:rPr>
              <a:t>PAR</a:t>
            </a:r>
            <a:r>
              <a:rPr sz="4400" spc="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value	within</a:t>
            </a:r>
            <a:r>
              <a:rPr sz="4400" spc="2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the		makefile	will</a:t>
            </a:r>
            <a:r>
              <a:rPr sz="4400" spc="-50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be</a:t>
            </a:r>
            <a:r>
              <a:rPr sz="4400" spc="-45" dirty="0">
                <a:latin typeface="Comic Sans MS"/>
                <a:cs typeface="Comic Sans MS"/>
              </a:rPr>
              <a:t> </a:t>
            </a:r>
            <a:r>
              <a:rPr sz="4400" dirty="0">
                <a:solidFill>
                  <a:srgbClr val="4349AA"/>
                </a:solidFill>
                <a:latin typeface="Comic Sans MS"/>
                <a:cs typeface="Comic Sans MS"/>
              </a:rPr>
              <a:t>2</a:t>
            </a:r>
            <a:r>
              <a:rPr sz="4400" dirty="0">
                <a:latin typeface="Comic Sans MS"/>
                <a:cs typeface="Comic Sans MS"/>
              </a:rPr>
              <a:t>,  </a:t>
            </a:r>
            <a:r>
              <a:rPr sz="4400" spc="-5" dirty="0">
                <a:latin typeface="Comic Sans MS"/>
                <a:cs typeface="Comic Sans MS"/>
              </a:rPr>
              <a:t>overriding		the	value	sent	</a:t>
            </a:r>
            <a:r>
              <a:rPr sz="4400" dirty="0">
                <a:latin typeface="Comic Sans MS"/>
                <a:cs typeface="Comic Sans MS"/>
              </a:rPr>
              <a:t>from	</a:t>
            </a:r>
            <a:r>
              <a:rPr sz="4400" spc="-5" dirty="0">
                <a:latin typeface="Comic Sans MS"/>
                <a:cs typeface="Comic Sans MS"/>
              </a:rPr>
              <a:t>the  command</a:t>
            </a:r>
            <a:r>
              <a:rPr sz="4400" spc="-5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line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1735455">
              <a:lnSpc>
                <a:spcPct val="100000"/>
              </a:lnSpc>
            </a:pPr>
            <a:r>
              <a:rPr spc="-5" dirty="0"/>
              <a:t>Conditional</a:t>
            </a:r>
            <a:r>
              <a:rPr spc="-5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51628"/>
            <a:ext cx="10036175" cy="611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marR="5080" indent="-340360">
              <a:lnSpc>
                <a:spcPct val="103800"/>
              </a:lnSpc>
              <a:buClr>
                <a:srgbClr val="000000"/>
              </a:buClr>
              <a:buChar char="•"/>
              <a:tabLst>
                <a:tab pos="353060" algn="l"/>
              </a:tabLst>
            </a:pPr>
            <a:r>
              <a:rPr sz="4400" spc="-5" dirty="0">
                <a:solidFill>
                  <a:srgbClr val="4349AA"/>
                </a:solidFill>
                <a:latin typeface="Comic Sans MS"/>
                <a:cs typeface="Comic Sans MS"/>
              </a:rPr>
              <a:t>Simple conditional statements </a:t>
            </a:r>
            <a:r>
              <a:rPr sz="4400" dirty="0">
                <a:latin typeface="Comic Sans MS"/>
                <a:cs typeface="Comic Sans MS"/>
              </a:rPr>
              <a:t>can be  </a:t>
            </a:r>
            <a:r>
              <a:rPr sz="4400" spc="-5" dirty="0">
                <a:latin typeface="Comic Sans MS"/>
                <a:cs typeface="Comic Sans MS"/>
              </a:rPr>
              <a:t>included </a:t>
            </a:r>
            <a:r>
              <a:rPr sz="4400" dirty="0">
                <a:latin typeface="Comic Sans MS"/>
                <a:cs typeface="Comic Sans MS"/>
              </a:rPr>
              <a:t>in a</a:t>
            </a:r>
            <a:r>
              <a:rPr sz="4400" spc="-4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makefile.</a:t>
            </a:r>
            <a:endParaRPr sz="4400">
              <a:latin typeface="Comic Sans MS"/>
              <a:cs typeface="Comic Sans MS"/>
            </a:endParaRPr>
          </a:p>
          <a:p>
            <a:pPr marL="353060" indent="-340360">
              <a:lnSpc>
                <a:spcPct val="100000"/>
              </a:lnSpc>
              <a:spcBef>
                <a:spcPts val="1270"/>
              </a:spcBef>
              <a:buChar char="•"/>
              <a:tabLst>
                <a:tab pos="353060" algn="l"/>
              </a:tabLst>
            </a:pPr>
            <a:r>
              <a:rPr sz="4400" dirty="0">
                <a:latin typeface="Comic Sans MS"/>
                <a:cs typeface="Comic Sans MS"/>
              </a:rPr>
              <a:t>Usual </a:t>
            </a:r>
            <a:r>
              <a:rPr sz="4400" spc="-5" dirty="0">
                <a:latin typeface="Comic Sans MS"/>
                <a:cs typeface="Comic Sans MS"/>
              </a:rPr>
              <a:t>syntax</a:t>
            </a:r>
            <a:r>
              <a:rPr sz="4400" spc="-8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is:</a:t>
            </a:r>
            <a:endParaRPr sz="4400">
              <a:latin typeface="Comic Sans MS"/>
              <a:cs typeface="Comic Sans MS"/>
            </a:endParaRPr>
          </a:p>
          <a:p>
            <a:pPr marL="501015">
              <a:lnSpc>
                <a:spcPct val="100000"/>
              </a:lnSpc>
              <a:spcBef>
                <a:spcPts val="3070"/>
              </a:spcBef>
            </a:pPr>
            <a:r>
              <a:rPr sz="4400" dirty="0">
                <a:solidFill>
                  <a:srgbClr val="4349AA"/>
                </a:solidFill>
                <a:latin typeface="Arial"/>
                <a:cs typeface="Arial"/>
              </a:rPr>
              <a:t>ifeq </a:t>
            </a:r>
            <a:r>
              <a:rPr sz="4400" dirty="0">
                <a:latin typeface="Arial"/>
                <a:cs typeface="Arial"/>
              </a:rPr>
              <a:t>(value1,</a:t>
            </a:r>
            <a:r>
              <a:rPr sz="4400" spc="-1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value2)</a:t>
            </a:r>
            <a:endParaRPr sz="4400">
              <a:latin typeface="Arial"/>
              <a:cs typeface="Arial"/>
            </a:endParaRPr>
          </a:p>
          <a:p>
            <a:pPr marL="1272540">
              <a:lnSpc>
                <a:spcPct val="100000"/>
              </a:lnSpc>
              <a:spcBef>
                <a:spcPts val="219"/>
              </a:spcBef>
            </a:pPr>
            <a:r>
              <a:rPr sz="4400" i="1" dirty="0">
                <a:latin typeface="Arial"/>
                <a:cs typeface="Arial"/>
              </a:rPr>
              <a:t>body of</a:t>
            </a:r>
            <a:r>
              <a:rPr sz="4400" i="1" spc="-110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if</a:t>
            </a:r>
            <a:endParaRPr sz="4400">
              <a:latin typeface="Arial"/>
              <a:cs typeface="Arial"/>
            </a:endParaRPr>
          </a:p>
          <a:p>
            <a:pPr marL="523240">
              <a:lnSpc>
                <a:spcPct val="100000"/>
              </a:lnSpc>
              <a:spcBef>
                <a:spcPts val="320"/>
              </a:spcBef>
            </a:pPr>
            <a:r>
              <a:rPr sz="4400" dirty="0">
                <a:solidFill>
                  <a:srgbClr val="4349AA"/>
                </a:solidFill>
                <a:latin typeface="Arial"/>
                <a:cs typeface="Arial"/>
              </a:rPr>
              <a:t>else</a:t>
            </a:r>
            <a:endParaRPr sz="4400">
              <a:latin typeface="Arial"/>
              <a:cs typeface="Arial"/>
            </a:endParaRPr>
          </a:p>
          <a:p>
            <a:pPr marL="1272540">
              <a:lnSpc>
                <a:spcPct val="100000"/>
              </a:lnSpc>
              <a:spcBef>
                <a:spcPts val="320"/>
              </a:spcBef>
            </a:pPr>
            <a:r>
              <a:rPr sz="4400" i="1" dirty="0">
                <a:latin typeface="Arial"/>
                <a:cs typeface="Arial"/>
              </a:rPr>
              <a:t>body of</a:t>
            </a:r>
            <a:r>
              <a:rPr sz="4400" i="1" spc="-110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else</a:t>
            </a:r>
            <a:endParaRPr sz="4400">
              <a:latin typeface="Arial"/>
              <a:cs typeface="Arial"/>
            </a:endParaRPr>
          </a:p>
          <a:p>
            <a:pPr marL="523240">
              <a:lnSpc>
                <a:spcPct val="100000"/>
              </a:lnSpc>
              <a:spcBef>
                <a:spcPts val="219"/>
              </a:spcBef>
            </a:pPr>
            <a:r>
              <a:rPr sz="4400" dirty="0">
                <a:solidFill>
                  <a:srgbClr val="4349AA"/>
                </a:solidFill>
                <a:latin typeface="Arial"/>
                <a:cs typeface="Arial"/>
              </a:rPr>
              <a:t>endif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>
              <a:lnSpc>
                <a:spcPct val="100000"/>
              </a:lnSpc>
            </a:pPr>
            <a:r>
              <a:rPr spc="-5" dirty="0"/>
              <a:t>Conditional statements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524000"/>
            <a:ext cx="5831840" cy="694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sum: </a:t>
            </a:r>
            <a:r>
              <a:rPr sz="2400" spc="-5" dirty="0">
                <a:latin typeface="Times New Roman"/>
                <a:cs typeface="Times New Roman"/>
              </a:rPr>
              <a:t>main.o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sum.o</a:t>
            </a:r>
            <a:endParaRPr sz="2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Times New Roman"/>
                <a:cs typeface="Times New Roman"/>
              </a:rPr>
              <a:t>gcc </a:t>
            </a:r>
            <a:r>
              <a:rPr sz="2400" dirty="0">
                <a:latin typeface="Times New Roman"/>
                <a:cs typeface="Times New Roman"/>
              </a:rPr>
              <a:t>–o sum </a:t>
            </a:r>
            <a:r>
              <a:rPr sz="2400" spc="-5" dirty="0">
                <a:latin typeface="Times New Roman"/>
                <a:cs typeface="Times New Roman"/>
              </a:rPr>
              <a:t>main.o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500380" marR="3178175" indent="-487680">
              <a:lnSpc>
                <a:spcPct val="111100"/>
              </a:lnSpc>
            </a:pPr>
            <a:r>
              <a:rPr sz="2400" spc="-5" dirty="0">
                <a:latin typeface="Times New Roman"/>
                <a:cs typeface="Times New Roman"/>
              </a:rPr>
              <a:t>main.o: main.c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sum.h  </a:t>
            </a:r>
            <a:r>
              <a:rPr sz="2400" spc="-5" dirty="0">
                <a:latin typeface="Times New Roman"/>
                <a:cs typeface="Times New Roman"/>
              </a:rPr>
              <a:t>gcc </a:t>
            </a:r>
            <a:r>
              <a:rPr sz="2400" dirty="0">
                <a:latin typeface="Times New Roman"/>
                <a:cs typeface="Times New Roman"/>
              </a:rPr>
              <a:t>–c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main.c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11100"/>
              </a:lnSpc>
            </a:pPr>
            <a:r>
              <a:rPr sz="2400" spc="-5" dirty="0">
                <a:latin typeface="Times New Roman"/>
                <a:cs typeface="Times New Roman"/>
              </a:rPr>
              <a:t>#deciding which </a:t>
            </a:r>
            <a:r>
              <a:rPr sz="2400" dirty="0">
                <a:latin typeface="Times New Roman"/>
                <a:cs typeface="Times New Roman"/>
              </a:rPr>
              <a:t>file to </a:t>
            </a:r>
            <a:r>
              <a:rPr sz="2400" spc="-5" dirty="0">
                <a:latin typeface="Times New Roman"/>
                <a:cs typeface="Times New Roman"/>
              </a:rPr>
              <a:t>compile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sum.o  </a:t>
            </a:r>
            <a:r>
              <a:rPr sz="2400" spc="-5" dirty="0">
                <a:latin typeface="Times New Roman"/>
                <a:cs typeface="Times New Roman"/>
              </a:rPr>
              <a:t>ifeq </a:t>
            </a:r>
            <a:r>
              <a:rPr sz="2400" dirty="0">
                <a:latin typeface="Times New Roman"/>
                <a:cs typeface="Times New Roman"/>
              </a:rPr>
              <a:t>($(USE_SUM),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sum.o: sum1.c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sum.h</a:t>
            </a:r>
            <a:endParaRPr sz="2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Times New Roman"/>
                <a:cs typeface="Times New Roman"/>
              </a:rPr>
              <a:t>gcc </a:t>
            </a:r>
            <a:r>
              <a:rPr sz="2400" dirty="0">
                <a:latin typeface="Times New Roman"/>
                <a:cs typeface="Times New Roman"/>
              </a:rPr>
              <a:t>–c sum1.c –o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$@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Times New Roman"/>
                <a:cs typeface="Times New Roman"/>
              </a:rPr>
              <a:t>sum.o: sum2.c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sum.h</a:t>
            </a:r>
            <a:endParaRPr sz="2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Times New Roman"/>
                <a:cs typeface="Times New Roman"/>
              </a:rPr>
              <a:t>gcc </a:t>
            </a:r>
            <a:r>
              <a:rPr sz="2400" dirty="0">
                <a:latin typeface="Times New Roman"/>
                <a:cs typeface="Times New Roman"/>
              </a:rPr>
              <a:t>–c sum2.c –o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$@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2713355">
              <a:lnSpc>
                <a:spcPct val="100000"/>
              </a:lnSpc>
            </a:pPr>
            <a:r>
              <a:rPr sz="8000" spc="-20" dirty="0">
                <a:solidFill>
                  <a:srgbClr val="000000"/>
                </a:solidFill>
                <a:latin typeface="Arial"/>
                <a:cs typeface="Arial"/>
              </a:rPr>
              <a:t>Prototypes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7300" y="3507801"/>
            <a:ext cx="606171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 marR="5080" indent="-109791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typedef struct point </a:t>
            </a:r>
            <a:r>
              <a:rPr sz="3600" dirty="0">
                <a:latin typeface="Courier New"/>
                <a:cs typeface="Courier New"/>
              </a:rPr>
              <a:t>{  </a:t>
            </a: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x;</a:t>
            </a:r>
            <a:endParaRPr sz="36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480"/>
              </a:spcBef>
            </a:pPr>
            <a:r>
              <a:rPr sz="3600" spc="-5" dirty="0">
                <a:latin typeface="Courier New"/>
                <a:cs typeface="Courier New"/>
              </a:rPr>
              <a:t>float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y;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61340" algn="l"/>
              </a:tabLst>
            </a:pPr>
            <a:r>
              <a:rPr sz="3600" dirty="0">
                <a:latin typeface="Courier New"/>
                <a:cs typeface="Courier New"/>
              </a:rPr>
              <a:t>}	Point;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5907958"/>
            <a:ext cx="4415155" cy="135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700"/>
              </a:lnSpc>
            </a:pPr>
            <a:r>
              <a:rPr sz="3600" spc="-5" dirty="0">
                <a:latin typeface="Courier New"/>
                <a:cs typeface="Courier New"/>
              </a:rPr>
              <a:t>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print(const  void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move(Point*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4817" y="6032500"/>
            <a:ext cx="5147310" cy="124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Point*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spc="910" dirty="0">
                <a:latin typeface="Courier New"/>
                <a:cs typeface="Courier New"/>
              </a:rPr>
              <a:t>p)</a:t>
            </a:r>
            <a:r>
              <a:rPr sz="3600" spc="910" dirty="0">
                <a:latin typeface="Calibri"/>
                <a:cs typeface="Calibri"/>
              </a:rPr>
              <a:t>j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3600" spc="-5" dirty="0">
                <a:latin typeface="Courier New"/>
                <a:cs typeface="Courier New"/>
              </a:rPr>
              <a:t>p,int dx, int</a:t>
            </a:r>
            <a:r>
              <a:rPr sz="3600" spc="-65" dirty="0">
                <a:latin typeface="Courier New"/>
                <a:cs typeface="Courier New"/>
              </a:rPr>
              <a:t> </a:t>
            </a:r>
            <a:r>
              <a:rPr sz="3600" spc="680" dirty="0">
                <a:latin typeface="Courier New"/>
                <a:cs typeface="Courier New"/>
              </a:rPr>
              <a:t>dy)</a:t>
            </a:r>
            <a:r>
              <a:rPr sz="3600" spc="680" dirty="0">
                <a:latin typeface="Calibri"/>
                <a:cs typeface="Calibri"/>
              </a:rPr>
              <a:t>j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8020" rIns="0" bIns="0" rtlCol="0">
            <a:spAutoFit/>
          </a:bodyPr>
          <a:lstStyle/>
          <a:p>
            <a:pPr marL="3589654">
              <a:lnSpc>
                <a:spcPct val="100000"/>
              </a:lnSpc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f</a:t>
            </a:r>
            <a:r>
              <a:rPr spc="-5" dirty="0"/>
              <a:t>erenc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2377109"/>
            <a:ext cx="11262360" cy="2015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 indent="-340360">
              <a:lnSpc>
                <a:spcPct val="100000"/>
              </a:lnSpc>
              <a:buChar char="•"/>
              <a:tabLst>
                <a:tab pos="353060" algn="l"/>
                <a:tab pos="4970780" algn="l"/>
              </a:tabLst>
            </a:pPr>
            <a:r>
              <a:rPr sz="4400" dirty="0">
                <a:latin typeface="Comic Sans MS"/>
                <a:cs typeface="Comic Sans MS"/>
              </a:rPr>
              <a:t>Good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tutorial</a:t>
            </a:r>
            <a:r>
              <a:rPr sz="4400" spc="-5" dirty="0">
                <a:latin typeface="Comic Sans MS"/>
                <a:cs typeface="Comic Sans MS"/>
              </a:rPr>
              <a:t> </a:t>
            </a:r>
            <a:r>
              <a:rPr sz="4400" dirty="0">
                <a:latin typeface="Comic Sans MS"/>
                <a:cs typeface="Comic Sans MS"/>
              </a:rPr>
              <a:t>for	</a:t>
            </a:r>
            <a:r>
              <a:rPr sz="4400" spc="-5" dirty="0">
                <a:latin typeface="Comic Sans MS"/>
                <a:cs typeface="Comic Sans MS"/>
              </a:rPr>
              <a:t>makefiles</a:t>
            </a:r>
            <a:endParaRPr sz="4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lang="en-US" sz="3400" spc="-10" dirty="0" smtClean="0">
                <a:solidFill>
                  <a:srgbClr val="0000FF"/>
                </a:solidFill>
                <a:latin typeface="Arial"/>
                <a:cs typeface="Arial"/>
              </a:rPr>
              <a:t>https://www.gnu.org/software/make/manual/make.html</a:t>
            </a:r>
            <a:endParaRPr sz="3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820" rIns="0" bIns="0" rtlCol="0">
            <a:spAutoFit/>
          </a:bodyPr>
          <a:lstStyle/>
          <a:p>
            <a:pPr marL="3627754">
              <a:lnSpc>
                <a:spcPct val="100000"/>
              </a:lnSpc>
            </a:pPr>
            <a:r>
              <a:rPr sz="8000" spc="85" dirty="0">
                <a:solidFill>
                  <a:srgbClr val="000000"/>
                </a:solidFill>
                <a:latin typeface="Arial"/>
                <a:cs typeface="Arial"/>
              </a:rPr>
              <a:t>Usage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3876101"/>
            <a:ext cx="7982584" cy="367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6435">
              <a:lnSpc>
                <a:spcPct val="111100"/>
              </a:lnSpc>
            </a:pP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a;  </a:t>
            </a:r>
            <a:r>
              <a:rPr sz="3600" spc="-5" dirty="0">
                <a:latin typeface="Courier New"/>
                <a:cs typeface="Courier New"/>
              </a:rPr>
              <a:t>Point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b;</a:t>
            </a:r>
            <a:endParaRPr sz="3600">
              <a:latin typeface="Courier New"/>
              <a:cs typeface="Courier New"/>
            </a:endParaRPr>
          </a:p>
          <a:p>
            <a:pPr marL="12700" marR="5080">
              <a:lnSpc>
                <a:spcPct val="111100"/>
              </a:lnSpc>
              <a:tabLst>
                <a:tab pos="1658620" algn="l"/>
                <a:tab pos="3304540" algn="l"/>
                <a:tab pos="5774055" algn="l"/>
                <a:tab pos="7419975" algn="l"/>
              </a:tabLst>
            </a:pPr>
            <a:r>
              <a:rPr sz="3600" spc="-5" dirty="0">
                <a:latin typeface="Courier New"/>
                <a:cs typeface="Courier New"/>
              </a:rPr>
              <a:t>a.</a:t>
            </a:r>
            <a:r>
              <a:rPr sz="3600" dirty="0">
                <a:latin typeface="Courier New"/>
                <a:cs typeface="Courier New"/>
              </a:rPr>
              <a:t>x =	</a:t>
            </a:r>
            <a:r>
              <a:rPr sz="3600" spc="-5" dirty="0">
                <a:latin typeface="Courier New"/>
                <a:cs typeface="Courier New"/>
              </a:rPr>
              <a:t>b.</a:t>
            </a:r>
            <a:r>
              <a:rPr sz="3600" dirty="0">
                <a:latin typeface="Courier New"/>
                <a:cs typeface="Courier New"/>
              </a:rPr>
              <a:t>x =	</a:t>
            </a:r>
            <a:r>
              <a:rPr sz="3600" spc="-5" dirty="0">
                <a:latin typeface="Courier New"/>
                <a:cs typeface="Courier New"/>
              </a:rPr>
              <a:t>1</a:t>
            </a:r>
            <a:r>
              <a:rPr sz="3600" dirty="0">
                <a:latin typeface="Courier New"/>
                <a:cs typeface="Courier New"/>
              </a:rPr>
              <a:t>; </a:t>
            </a:r>
            <a:r>
              <a:rPr sz="3600" spc="-5" dirty="0">
                <a:latin typeface="Courier New"/>
                <a:cs typeface="Courier New"/>
              </a:rPr>
              <a:t>a.</a:t>
            </a:r>
            <a:r>
              <a:rPr sz="3600" dirty="0">
                <a:latin typeface="Courier New"/>
                <a:cs typeface="Courier New"/>
              </a:rPr>
              <a:t>y =	</a:t>
            </a:r>
            <a:r>
              <a:rPr sz="3600" spc="-5" dirty="0">
                <a:latin typeface="Courier New"/>
                <a:cs typeface="Courier New"/>
              </a:rPr>
              <a:t>b.</a:t>
            </a:r>
            <a:r>
              <a:rPr sz="3600" dirty="0">
                <a:latin typeface="Courier New"/>
                <a:cs typeface="Courier New"/>
              </a:rPr>
              <a:t>y =	1;  move(&amp;a,2,2);</a:t>
            </a:r>
            <a:endParaRPr sz="3600">
              <a:latin typeface="Courier New"/>
              <a:cs typeface="Courier New"/>
            </a:endParaRPr>
          </a:p>
          <a:p>
            <a:pPr marL="12700" marR="5217795">
              <a:lnSpc>
                <a:spcPct val="111100"/>
              </a:lnSpc>
            </a:pPr>
            <a:r>
              <a:rPr sz="3600" dirty="0">
                <a:latin typeface="Courier New"/>
                <a:cs typeface="Courier New"/>
              </a:rPr>
              <a:t>print(&amp;a);  print(&amp;b);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1490</Words>
  <Application>Microsoft Office PowerPoint</Application>
  <PresentationFormat>自定义</PresentationFormat>
  <Paragraphs>612</Paragraphs>
  <Slides>80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Theme</vt:lpstr>
      <vt:lpstr>Class Weiwei Xu</vt:lpstr>
      <vt:lpstr>Point</vt:lpstr>
      <vt:lpstr>Point</vt:lpstr>
      <vt:lpstr>Point</vt:lpstr>
      <vt:lpstr>Point</vt:lpstr>
      <vt:lpstr>move (dx,dy)?</vt:lpstr>
      <vt:lpstr>move (dx,dy)?</vt:lpstr>
      <vt:lpstr>Prototypes</vt:lpstr>
      <vt:lpstr>Usage</vt:lpstr>
      <vt:lpstr>C++ version</vt:lpstr>
      <vt:lpstr>implementations</vt:lpstr>
      <vt:lpstr>:: resolver</vt:lpstr>
      <vt:lpstr>C vs. C++</vt:lpstr>
      <vt:lpstr>Objects = Attributes +  Services</vt:lpstr>
      <vt:lpstr>Stash</vt:lpstr>
      <vt:lpstr>Container</vt:lpstr>
      <vt:lpstr>Stash</vt:lpstr>
      <vt:lpstr>Stash</vt:lpstr>
      <vt:lpstr>Stash</vt:lpstr>
      <vt:lpstr>Stash</vt:lpstr>
      <vt:lpstr>Stash</vt:lpstr>
      <vt:lpstr>Stash</vt:lpstr>
      <vt:lpstr>Functions in struct</vt:lpstr>
      <vt:lpstr>Implementation of the  functions</vt:lpstr>
      <vt:lpstr>Call the functions in a struct</vt:lpstr>
      <vt:lpstr>this: the hidden parameter</vt:lpstr>
      <vt:lpstr>this: the pointer to the  variable</vt:lpstr>
      <vt:lpstr>Objects</vt:lpstr>
      <vt:lpstr>Ticket Machine</vt:lpstr>
      <vt:lpstr>Procedure-Oriented</vt:lpstr>
      <vt:lpstr>Procedure-Oriented</vt:lpstr>
      <vt:lpstr>Something is there</vt:lpstr>
      <vt:lpstr>Something is there</vt:lpstr>
      <vt:lpstr>Something is there</vt:lpstr>
      <vt:lpstr>Something is here</vt:lpstr>
      <vt:lpstr>Something is here</vt:lpstr>
      <vt:lpstr>Turn it into code</vt:lpstr>
      <vt:lpstr>Turn it into code</vt:lpstr>
      <vt:lpstr>Objects = Attributes +  Services</vt:lpstr>
      <vt:lpstr>Object vs. Class</vt:lpstr>
      <vt:lpstr>OOP Characteristics</vt:lpstr>
      <vt:lpstr>Definition of a class</vt:lpstr>
      <vt:lpstr>compile unit</vt:lpstr>
      <vt:lpstr>The  header files</vt:lpstr>
      <vt:lpstr>Header = interface</vt:lpstr>
      <vt:lpstr>Structure of C++   program</vt:lpstr>
      <vt:lpstr>幻灯片 47</vt:lpstr>
      <vt:lpstr>Structure of C++ program</vt:lpstr>
      <vt:lpstr>Structure of C++ program</vt:lpstr>
      <vt:lpstr>Structure of C++ program</vt:lpstr>
      <vt:lpstr>Structure of C++ program</vt:lpstr>
      <vt:lpstr>Structure of C++ program</vt:lpstr>
      <vt:lpstr>Structure of C++ program</vt:lpstr>
      <vt:lpstr>Declarations vs. Definitions</vt:lpstr>
      <vt:lpstr>#include</vt:lpstr>
      <vt:lpstr>#include</vt:lpstr>
      <vt:lpstr>Standard header file structure</vt:lpstr>
      <vt:lpstr>Tips  for header</vt:lpstr>
      <vt:lpstr>The Makefile utility</vt:lpstr>
      <vt:lpstr>Motivation</vt:lpstr>
      <vt:lpstr>Motivation – continued</vt:lpstr>
      <vt:lpstr>Motivation – continued</vt:lpstr>
      <vt:lpstr>Project maintenance</vt:lpstr>
      <vt:lpstr>Project structure</vt:lpstr>
      <vt:lpstr>幻灯片 65</vt:lpstr>
      <vt:lpstr>makefile</vt:lpstr>
      <vt:lpstr>Rule syntax</vt:lpstr>
      <vt:lpstr>Equivalent makefiles</vt:lpstr>
      <vt:lpstr>Equivalent makefiles - continued</vt:lpstr>
      <vt:lpstr>make operation</vt:lpstr>
      <vt:lpstr>make operation - continued</vt:lpstr>
      <vt:lpstr>Make operation - example</vt:lpstr>
      <vt:lpstr>Make operation - example</vt:lpstr>
      <vt:lpstr>Another makefile example</vt:lpstr>
      <vt:lpstr>Example - continued</vt:lpstr>
      <vt:lpstr>Passing parameters to makefile</vt:lpstr>
      <vt:lpstr>Passing parameters - continued</vt:lpstr>
      <vt:lpstr>Conditional statements</vt:lpstr>
      <vt:lpstr>Conditional statements - example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Weiwei Xu</dc:title>
  <cp:lastModifiedBy>Administrator</cp:lastModifiedBy>
  <cp:revision>29</cp:revision>
  <dcterms:created xsi:type="dcterms:W3CDTF">2017-03-03T14:26:25Z</dcterms:created>
  <dcterms:modified xsi:type="dcterms:W3CDTF">2018-03-11T14:43:16Z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2017-03-03T00:00:00Z</vt:filetime>
  </property>
</Properties>
</file>