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doc" ContentType="application/msword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6"/>
  </p:notesMasterIdLst>
  <p:handoutMasterIdLst>
    <p:handoutMasterId r:id="rId41"/>
  </p:handoutMasterIdLst>
  <p:sldIdLst>
    <p:sldId id="256" r:id="rId4"/>
    <p:sldId id="560" r:id="rId5"/>
    <p:sldId id="509" r:id="rId6"/>
    <p:sldId id="510" r:id="rId7"/>
    <p:sldId id="511" r:id="rId8"/>
    <p:sldId id="512" r:id="rId9"/>
    <p:sldId id="527" r:id="rId10"/>
    <p:sldId id="528" r:id="rId11"/>
    <p:sldId id="529" r:id="rId12"/>
    <p:sldId id="530" r:id="rId13"/>
    <p:sldId id="531" r:id="rId14"/>
    <p:sldId id="532" r:id="rId15"/>
    <p:sldId id="533" r:id="rId17"/>
    <p:sldId id="534" r:id="rId18"/>
    <p:sldId id="535" r:id="rId19"/>
    <p:sldId id="536" r:id="rId20"/>
    <p:sldId id="537" r:id="rId21"/>
    <p:sldId id="538" r:id="rId22"/>
    <p:sldId id="539" r:id="rId23"/>
    <p:sldId id="540" r:id="rId24"/>
    <p:sldId id="542" r:id="rId25"/>
    <p:sldId id="543" r:id="rId26"/>
    <p:sldId id="544" r:id="rId27"/>
    <p:sldId id="545" r:id="rId28"/>
    <p:sldId id="546" r:id="rId29"/>
    <p:sldId id="547" r:id="rId30"/>
    <p:sldId id="548" r:id="rId31"/>
    <p:sldId id="549" r:id="rId32"/>
    <p:sldId id="550" r:id="rId33"/>
    <p:sldId id="551" r:id="rId34"/>
    <p:sldId id="552" r:id="rId35"/>
    <p:sldId id="553" r:id="rId36"/>
    <p:sldId id="554" r:id="rId37"/>
    <p:sldId id="555" r:id="rId38"/>
    <p:sldId id="556" r:id="rId39"/>
    <p:sldId id="559" r:id="rId40"/>
  </p:sldIdLst>
  <p:sldSz cx="9144000" cy="6858000" type="screen4x3"/>
  <p:notesSz cx="7099300" cy="10234295"/>
  <p:custDataLst>
    <p:tags r:id="rId45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33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9" autoAdjust="0"/>
    <p:restoredTop sz="94660"/>
  </p:normalViewPr>
  <p:slideViewPr>
    <p:cSldViewPr showGuides="1">
      <p:cViewPr varScale="1">
        <p:scale>
          <a:sx n="89" d="100"/>
          <a:sy n="89" d="100"/>
        </p:scale>
        <p:origin x="57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tags" Target="tags/tag26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handoutMaster" Target="handoutMasters/handoutMaster1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84606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8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162784" y="0"/>
            <a:ext cx="3184606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8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10879875"/>
            <a:ext cx="3184606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8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162784" y="10879875"/>
            <a:ext cx="3184606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8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defRPr sz="1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A52A011-2079-4FB3-9557-628A65568CEF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CDEF97D-597F-47B0-9B5B-CC9877049CF9}" type="slidenum">
              <a:rPr lang="en-US" altLang="zh-CN" sz="1300" smtClean="0">
                <a:solidFill>
                  <a:schemeClr val="tx1"/>
                </a:solidFill>
              </a:rPr>
            </a:fld>
            <a:endParaRPr lang="en-US" altLang="zh-CN" sz="1300" smtClean="0">
              <a:solidFill>
                <a:schemeClr val="tx1"/>
              </a:solidFill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image" Target="../media/image1.jpeg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7.xml"/><Relationship Id="rId8" Type="http://schemas.openxmlformats.org/officeDocument/2006/relationships/tags" Target="../tags/tag76.xml"/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image" Target="../media/image1.jpeg"/><Relationship Id="rId2" Type="http://schemas.openxmlformats.org/officeDocument/2006/relationships/tags" Target="../tags/tag71.xml"/><Relationship Id="rId10" Type="http://schemas.openxmlformats.org/officeDocument/2006/relationships/tags" Target="../tags/tag78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image" Target="../media/image1.jpeg"/><Relationship Id="rId2" Type="http://schemas.openxmlformats.org/officeDocument/2006/relationships/tags" Target="../tags/tag87.xml"/><Relationship Id="rId10" Type="http://schemas.openxmlformats.org/officeDocument/2006/relationships/tags" Target="../tags/tag94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tags" Target="../tags/tag100.xml"/><Relationship Id="rId7" Type="http://schemas.openxmlformats.org/officeDocument/2006/relationships/tags" Target="../tags/tag99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tags" Target="../tags/tag96.xml"/><Relationship Id="rId3" Type="http://schemas.openxmlformats.org/officeDocument/2006/relationships/image" Target="../media/image1.jpeg"/><Relationship Id="rId2" Type="http://schemas.openxmlformats.org/officeDocument/2006/relationships/tags" Target="../tags/tag95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image" Target="../media/image1.jpeg"/><Relationship Id="rId2" Type="http://schemas.openxmlformats.org/officeDocument/2006/relationships/tags" Target="../tags/tag102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tags" Target="../tags/tag111.xml"/><Relationship Id="rId7" Type="http://schemas.openxmlformats.org/officeDocument/2006/relationships/image" Target="../media/image3.svg"/><Relationship Id="rId6" Type="http://schemas.openxmlformats.org/officeDocument/2006/relationships/image" Target="../media/image2.png"/><Relationship Id="rId5" Type="http://schemas.openxmlformats.org/officeDocument/2006/relationships/tags" Target="../tags/tag110.xml"/><Relationship Id="rId4" Type="http://schemas.openxmlformats.org/officeDocument/2006/relationships/tags" Target="../tags/tag109.xml"/><Relationship Id="rId3" Type="http://schemas.openxmlformats.org/officeDocument/2006/relationships/image" Target="../media/image1.jpeg"/><Relationship Id="rId2" Type="http://schemas.openxmlformats.org/officeDocument/2006/relationships/tags" Target="../tags/tag108.xml"/><Relationship Id="rId13" Type="http://schemas.openxmlformats.org/officeDocument/2006/relationships/tags" Target="../tags/tag116.xml"/><Relationship Id="rId12" Type="http://schemas.openxmlformats.org/officeDocument/2006/relationships/tags" Target="../tags/tag115.xml"/><Relationship Id="rId11" Type="http://schemas.openxmlformats.org/officeDocument/2006/relationships/tags" Target="../tags/tag114.xml"/><Relationship Id="rId10" Type="http://schemas.openxmlformats.org/officeDocument/2006/relationships/tags" Target="../tags/tag11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image" Target="../media/image1.jpeg"/><Relationship Id="rId2" Type="http://schemas.openxmlformats.org/officeDocument/2006/relationships/tags" Target="../tags/tag117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31.xml"/><Relationship Id="rId8" Type="http://schemas.openxmlformats.org/officeDocument/2006/relationships/tags" Target="../tags/tag130.xml"/><Relationship Id="rId7" Type="http://schemas.openxmlformats.org/officeDocument/2006/relationships/tags" Target="../tags/tag129.xml"/><Relationship Id="rId6" Type="http://schemas.openxmlformats.org/officeDocument/2006/relationships/tags" Target="../tags/tag128.xml"/><Relationship Id="rId5" Type="http://schemas.openxmlformats.org/officeDocument/2006/relationships/tags" Target="../tags/tag127.xml"/><Relationship Id="rId4" Type="http://schemas.openxmlformats.org/officeDocument/2006/relationships/tags" Target="../tags/tag126.xml"/><Relationship Id="rId3" Type="http://schemas.openxmlformats.org/officeDocument/2006/relationships/image" Target="../media/image1.jpeg"/><Relationship Id="rId2" Type="http://schemas.openxmlformats.org/officeDocument/2006/relationships/tags" Target="../tags/tag125.xml"/><Relationship Id="rId12" Type="http://schemas.openxmlformats.org/officeDocument/2006/relationships/tags" Target="../tags/tag134.xml"/><Relationship Id="rId11" Type="http://schemas.openxmlformats.org/officeDocument/2006/relationships/tags" Target="../tags/tag133.xml"/><Relationship Id="rId10" Type="http://schemas.openxmlformats.org/officeDocument/2006/relationships/tags" Target="../tags/tag132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40.xml"/><Relationship Id="rId7" Type="http://schemas.openxmlformats.org/officeDocument/2006/relationships/tags" Target="../tags/tag139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image" Target="../media/image1.jpeg"/><Relationship Id="rId2" Type="http://schemas.openxmlformats.org/officeDocument/2006/relationships/tags" Target="../tags/tag135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144.xml"/><Relationship Id="rId5" Type="http://schemas.openxmlformats.org/officeDocument/2006/relationships/tags" Target="../tags/tag143.xml"/><Relationship Id="rId4" Type="http://schemas.openxmlformats.org/officeDocument/2006/relationships/tags" Target="../tags/tag142.xml"/><Relationship Id="rId3" Type="http://schemas.openxmlformats.org/officeDocument/2006/relationships/image" Target="../media/image1.jpeg"/><Relationship Id="rId2" Type="http://schemas.openxmlformats.org/officeDocument/2006/relationships/tags" Target="../tags/tag141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image" Target="../media/image1.jpeg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7" Type="http://schemas.openxmlformats.org/officeDocument/2006/relationships/tags" Target="../tags/tag149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tags" Target="../tags/tag146.xml"/><Relationship Id="rId3" Type="http://schemas.openxmlformats.org/officeDocument/2006/relationships/image" Target="../media/image1.jpeg"/><Relationship Id="rId2" Type="http://schemas.openxmlformats.org/officeDocument/2006/relationships/tags" Target="../tags/tag14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56.xml"/><Relationship Id="rId8" Type="http://schemas.openxmlformats.org/officeDocument/2006/relationships/tags" Target="../tags/tag155.xml"/><Relationship Id="rId7" Type="http://schemas.openxmlformats.org/officeDocument/2006/relationships/tags" Target="../tags/tag154.xml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4" Type="http://schemas.openxmlformats.org/officeDocument/2006/relationships/tags" Target="../tags/tag151.xml"/><Relationship Id="rId3" Type="http://schemas.openxmlformats.org/officeDocument/2006/relationships/image" Target="../media/image1.jpeg"/><Relationship Id="rId2" Type="http://schemas.openxmlformats.org/officeDocument/2006/relationships/tags" Target="../tags/tag15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63.xml"/><Relationship Id="rId8" Type="http://schemas.openxmlformats.org/officeDocument/2006/relationships/tags" Target="../tags/tag162.xml"/><Relationship Id="rId7" Type="http://schemas.openxmlformats.org/officeDocument/2006/relationships/tags" Target="../tags/tag161.xml"/><Relationship Id="rId6" Type="http://schemas.openxmlformats.org/officeDocument/2006/relationships/tags" Target="../tags/tag160.xml"/><Relationship Id="rId5" Type="http://schemas.openxmlformats.org/officeDocument/2006/relationships/tags" Target="../tags/tag159.xml"/><Relationship Id="rId4" Type="http://schemas.openxmlformats.org/officeDocument/2006/relationships/tags" Target="../tags/tag158.xml"/><Relationship Id="rId3" Type="http://schemas.openxmlformats.org/officeDocument/2006/relationships/image" Target="../media/image1.jpeg"/><Relationship Id="rId2" Type="http://schemas.openxmlformats.org/officeDocument/2006/relationships/tags" Target="../tags/tag157.xml"/><Relationship Id="rId10" Type="http://schemas.openxmlformats.org/officeDocument/2006/relationships/tags" Target="../tags/tag16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image" Target="../media/image1.jpeg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image" Target="../media/image3.svg"/><Relationship Id="rId6" Type="http://schemas.openxmlformats.org/officeDocument/2006/relationships/image" Target="../media/image2.png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image" Target="../media/image1.jpeg"/><Relationship Id="rId2" Type="http://schemas.openxmlformats.org/officeDocument/2006/relationships/tags" Target="../tags/tag22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image" Target="../media/image1.jpeg"/><Relationship Id="rId2" Type="http://schemas.openxmlformats.org/officeDocument/2006/relationships/tags" Target="../tags/tag31.xml"/><Relationship Id="rId10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image" Target="../media/image1.jpeg"/><Relationship Id="rId2" Type="http://schemas.openxmlformats.org/officeDocument/2006/relationships/tags" Target="../tags/tag39.xml"/><Relationship Id="rId12" Type="http://schemas.openxmlformats.org/officeDocument/2006/relationships/tags" Target="../tags/tag48.xml"/><Relationship Id="rId11" Type="http://schemas.openxmlformats.org/officeDocument/2006/relationships/tags" Target="../tags/tag47.xml"/><Relationship Id="rId10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image" Target="../media/image1.jpeg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image" Target="../media/image1.jpeg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image" Target="../media/image1.jpeg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VCG41N1410470348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5" r="8387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12" name="直接连接符 11"/>
          <p:cNvCxnSpPr/>
          <p:nvPr>
            <p:custDataLst>
              <p:tags r:id="rId4"/>
            </p:custDataLst>
          </p:nvPr>
        </p:nvCxnSpPr>
        <p:spPr>
          <a:xfrm>
            <a:off x="1388165" y="1131036"/>
            <a:ext cx="0" cy="161365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 hasCustomPrompt="1"/>
            <p:custDataLst>
              <p:tags r:id="rId5"/>
            </p:custDataLst>
          </p:nvPr>
        </p:nvSpPr>
        <p:spPr>
          <a:xfrm>
            <a:off x="678656" y="3999865"/>
            <a:ext cx="1514475" cy="4838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effectLst/>
        </p:spPr>
        <p:txBody>
          <a:bodyPr vert="horz" wrap="square" lIns="0" tIns="0" rIns="0" bIns="0" rtlCol="0" anchor="ctr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050" b="1" i="0" u="none" strike="noStrike" kern="1200" cap="none" spc="0" normalizeH="0" baseline="0" noProof="1" dirty="0">
                <a:solidFill>
                  <a:schemeClr val="lt1">
                    <a:lumMod val="100000"/>
                  </a:schemeClr>
                </a:solidFill>
                <a:latin typeface="MiSans Heavy" panose="00000A00000000000000" charset="-122"/>
                <a:ea typeface="MiSans Heavy" panose="00000A00000000000000" charset="-122"/>
                <a:cs typeface="MiSans Heavy" panose="00000A00000000000000" charset="-122"/>
                <a:sym typeface="MiSans Light" charset="0"/>
              </a:defRPr>
            </a:lvl1pPr>
          </a:lstStyle>
          <a:p>
            <a:pPr lvl="0" algn="ctr">
              <a:buClrTx/>
              <a:buSzTx/>
              <a:buFontTx/>
            </a:pPr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 hasCustomPrompt="1"/>
            <p:custDataLst>
              <p:tags r:id="rId6"/>
            </p:custDataLst>
          </p:nvPr>
        </p:nvSpPr>
        <p:spPr>
          <a:xfrm>
            <a:off x="678656" y="2458720"/>
            <a:ext cx="5678329" cy="118999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45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MiSans Heavy" panose="00000A00000000000000" charset="-122"/>
                <a:ea typeface="MiSans Heavy" panose="00000A00000000000000" charset="-122"/>
                <a:cs typeface="MiSans Heavy" panose="00000A00000000000000" charset="-122"/>
                <a:sym typeface="MiSans Light" charset="0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7" name="正文"/>
          <p:cNvSpPr txBox="1"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678656" y="1689735"/>
            <a:ext cx="5678329" cy="63817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1800" b="1" i="0" u="none" strike="noStrike" kern="1200" cap="none" spc="0" normalizeH="0" baseline="0" noProof="1" dirty="0">
                <a:solidFill>
                  <a:schemeClr val="accent1"/>
                </a:solidFill>
                <a:latin typeface="MiSans Heavy" panose="00000A00000000000000" charset="-122"/>
                <a:ea typeface="MiSans Heavy" panose="00000A00000000000000" charset="-122"/>
                <a:cs typeface="MiSans Heavy" panose="00000A00000000000000" charset="-122"/>
                <a:sym typeface="MiSans Light" charset="0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 err="1">
                <a:sym typeface="+mn-ea"/>
              </a:rPr>
              <a:t>单击此处编辑母版副标题样式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0"/>
            <a:ext cx="9144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副标题"/>
          <p:cNvSpPr txBox="1">
            <a:spLocks noGrp="1"/>
          </p:cNvSpPr>
          <p:nvPr>
            <p:ph type="body" idx="3" hasCustomPrompt="1"/>
            <p:custDataLst>
              <p:tags r:id="rId4"/>
            </p:custDataLst>
          </p:nvPr>
        </p:nvSpPr>
        <p:spPr>
          <a:xfrm>
            <a:off x="651986" y="1195705"/>
            <a:ext cx="8030528" cy="4254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5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MiSans Heavy" panose="00000A00000000000000" charset="-122"/>
                <a:ea typeface="MiSans Heavy" panose="00000A00000000000000" charset="-122"/>
                <a:cs typeface="MiSans Heavy" panose="00000A00000000000000" charset="-122"/>
                <a:sym typeface="MiSans Light" charset="0"/>
              </a:defRPr>
            </a:lvl1pPr>
          </a:lstStyle>
          <a:p>
            <a:pPr lvl="0" algn="l"/>
            <a:r>
              <a:rPr dirty="0">
                <a:sym typeface="+mn-ea"/>
              </a:rPr>
              <a:t>单击此处编辑母版副标题样式</a:t>
            </a:r>
            <a:endParaRPr dirty="0"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2"/>
            <p:custDataLst>
              <p:tags r:id="rId5"/>
            </p:custDataLst>
          </p:nvPr>
        </p:nvSpPr>
        <p:spPr>
          <a:xfrm>
            <a:off x="651986" y="523875"/>
            <a:ext cx="8031004" cy="583565"/>
          </a:xfrm>
          <a:prstGeom prst="rect">
            <a:avLst/>
          </a:prstGeom>
          <a:noFill/>
        </p:spPr>
        <p:txBody>
          <a:bodyPr vert="horz" wrap="square" t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accent1"/>
                </a:solidFill>
                <a:latin typeface="MiSans Heavy" panose="00000A00000000000000" charset="-122"/>
                <a:ea typeface="MiSans Heavy" panose="00000A00000000000000" charset="-122"/>
                <a:cs typeface="+mn-cs"/>
                <a:sym typeface="MiSans Light" charset="0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433864" y="599440"/>
            <a:ext cx="81000" cy="432000"/>
          </a:xfrm>
          <a:prstGeom prst="rect">
            <a:avLst/>
          </a:prstGeom>
          <a:solidFill>
            <a:schemeClr val="accent2"/>
          </a:solidFill>
          <a:ln>
            <a:noFill/>
            <a:prstDash val="solid"/>
          </a:ln>
          <a:effectLst>
            <a:outerShdw blurRad="203200" dist="101600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3300">
              <a:latin typeface="MiSans Light" charset="0"/>
              <a:ea typeface="MiSans Light" charset="0"/>
              <a:sym typeface="MiSans Light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VCG41N1410470348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5" r="8387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12" name="直接连接符 11"/>
          <p:cNvCxnSpPr/>
          <p:nvPr>
            <p:custDataLst>
              <p:tags r:id="rId4"/>
            </p:custDataLst>
          </p:nvPr>
        </p:nvCxnSpPr>
        <p:spPr>
          <a:xfrm>
            <a:off x="1388165" y="1096111"/>
            <a:ext cx="0" cy="161365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5"/>
            </p:custDataLst>
          </p:nvPr>
        </p:nvCxnSpPr>
        <p:spPr>
          <a:xfrm>
            <a:off x="1388165" y="1131036"/>
            <a:ext cx="0" cy="161365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"/>
          <p:cNvSpPr txBox="1">
            <a:spLocks noGrp="1"/>
          </p:cNvSpPr>
          <p:nvPr>
            <p:ph type="title" idx="2" hasCustomPrompt="1"/>
            <p:custDataLst>
              <p:tags r:id="rId6"/>
            </p:custDataLst>
          </p:nvPr>
        </p:nvSpPr>
        <p:spPr>
          <a:xfrm>
            <a:off x="678656" y="1714500"/>
            <a:ext cx="5678329" cy="19342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45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MiSans Heavy" panose="00000A00000000000000" charset="-122"/>
                <a:ea typeface="MiSans Heavy" panose="00000A00000000000000" charset="-122"/>
                <a:cs typeface="MiSans Heavy" panose="00000A00000000000000" charset="-122"/>
                <a:sym typeface="MiSans Light" charset="0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7" name="署名"/>
          <p:cNvSpPr txBox="1"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678656" y="3999865"/>
            <a:ext cx="1514475" cy="4838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effectLst/>
        </p:spPr>
        <p:txBody>
          <a:bodyPr vert="horz" wrap="square" lIns="0" tIns="0" rIns="0" bIns="0" rtlCol="0" anchor="ctr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050" b="1" i="0" u="none" strike="noStrike" kern="1200" cap="none" spc="0" normalizeH="0" baseline="0" noProof="1" dirty="0">
                <a:solidFill>
                  <a:schemeClr val="lt1">
                    <a:lumMod val="100000"/>
                  </a:schemeClr>
                </a:solidFill>
                <a:latin typeface="MiSans Heavy" panose="00000A00000000000000" charset="-122"/>
                <a:ea typeface="MiSans Heavy" panose="00000A00000000000000" charset="-122"/>
                <a:cs typeface="MiSans Heavy" panose="00000A00000000000000" charset="-122"/>
                <a:sym typeface="MiSans Light" charset="0"/>
              </a:defRPr>
            </a:lvl1pPr>
          </a:lstStyle>
          <a:p>
            <a:pPr lvl="0" algn="ctr">
              <a:buClrTx/>
              <a:buSzTx/>
              <a:buFontTx/>
            </a:pPr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VCG41N1410470348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5" r="8387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cxnSp>
        <p:nvCxnSpPr>
          <p:cNvPr id="12" name="直接连接符 11"/>
          <p:cNvCxnSpPr/>
          <p:nvPr>
            <p:custDataLst>
              <p:tags r:id="rId4"/>
            </p:custDataLst>
          </p:nvPr>
        </p:nvCxnSpPr>
        <p:spPr>
          <a:xfrm>
            <a:off x="1388165" y="1705527"/>
            <a:ext cx="0" cy="121024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 hasCustomPrompt="1"/>
            <p:custDataLst>
              <p:tags r:id="rId5"/>
            </p:custDataLst>
          </p:nvPr>
        </p:nvSpPr>
        <p:spPr>
          <a:xfrm>
            <a:off x="678656" y="3857149"/>
            <a:ext cx="1514475" cy="36290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effectLst/>
        </p:spPr>
        <p:txBody>
          <a:bodyPr vert="horz" wrap="square" lIns="0" tIns="0" rIns="0" bIns="0" rtlCol="0" anchor="ctr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400" b="1" i="0" u="none" strike="noStrike" kern="1200" cap="none" spc="0" normalizeH="0" baseline="0" noProof="1" dirty="0">
                <a:solidFill>
                  <a:schemeClr val="lt1">
                    <a:lumMod val="100000"/>
                  </a:schemeClr>
                </a:solidFill>
                <a:latin typeface="MiSans Heavy" panose="00000A00000000000000" charset="-122"/>
                <a:ea typeface="MiSans Heavy" panose="00000A00000000000000" charset="-122"/>
                <a:cs typeface="MiSans Heavy" panose="00000A00000000000000" charset="-122"/>
                <a:sym typeface="MiSans Light" charset="0"/>
              </a:defRPr>
            </a:lvl1pPr>
          </a:lstStyle>
          <a:p>
            <a:pPr lvl="0" algn="ctr">
              <a:buClrTx/>
              <a:buSzTx/>
              <a:buFontTx/>
            </a:pPr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 hasCustomPrompt="1"/>
            <p:custDataLst>
              <p:tags r:id="rId6"/>
            </p:custDataLst>
          </p:nvPr>
        </p:nvSpPr>
        <p:spPr>
          <a:xfrm>
            <a:off x="678656" y="2701290"/>
            <a:ext cx="5678329" cy="892493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MiSans Heavy" panose="00000A00000000000000" charset="-122"/>
                <a:ea typeface="MiSans Heavy" panose="00000A00000000000000" charset="-122"/>
                <a:cs typeface="MiSans Heavy" panose="00000A00000000000000" charset="-122"/>
                <a:sym typeface="MiSans Light" charset="0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7" name="正文"/>
          <p:cNvSpPr txBox="1"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678656" y="2124551"/>
            <a:ext cx="5678329" cy="478631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2400" b="1" i="0" u="none" strike="noStrike" kern="1200" cap="none" spc="0" normalizeH="0" baseline="0" noProof="1" dirty="0">
                <a:solidFill>
                  <a:schemeClr val="accent1"/>
                </a:solidFill>
                <a:latin typeface="MiSans Heavy" panose="00000A00000000000000" charset="-122"/>
                <a:ea typeface="MiSans Heavy" panose="00000A00000000000000" charset="-122"/>
                <a:cs typeface="MiSans Heavy" panose="00000A00000000000000" charset="-122"/>
                <a:sym typeface="MiSans Light" charset="0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 err="1">
                <a:sym typeface="+mn-ea"/>
              </a:rPr>
              <a:t>单击此处编辑母版副标题样式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28650" y="5624513"/>
            <a:ext cx="2057400" cy="273844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3028950" y="5624513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6457950" y="5624513"/>
            <a:ext cx="2057400" cy="273844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A-图片 4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857250"/>
            <a:ext cx="9144000" cy="51435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PA-正文"/>
          <p:cNvSpPr txBox="1">
            <a:spLocks noGrp="1"/>
          </p:cNvSpPr>
          <p:nvPr>
            <p:ph idx="3"/>
            <p:custDataLst>
              <p:tags r:id="rId4"/>
            </p:custDataLst>
          </p:nvPr>
        </p:nvSpPr>
        <p:spPr>
          <a:xfrm>
            <a:off x="456248" y="1773555"/>
            <a:ext cx="8226743" cy="3770948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MiSans Light" charset="0"/>
                <a:ea typeface="MiSans Light" charset="0"/>
                <a:cs typeface="MiSans Heavy" panose="00000A00000000000000" charset="-122"/>
                <a:sym typeface="MiSans Light" charset="0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MiSans Light" charset="0"/>
                <a:ea typeface="MiSans Light" charset="0"/>
                <a:sym typeface="MiSans Light" charset="0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MiSans Light" charset="0"/>
                <a:ea typeface="MiSans Light" charset="0"/>
                <a:sym typeface="MiSans Light" charset="0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MiSans Light" charset="0"/>
                <a:ea typeface="MiSans Light" charset="0"/>
                <a:sym typeface="MiSans Light" charset="0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MiSans Light" charset="0"/>
                <a:ea typeface="MiSans Light" charset="0"/>
                <a:sym typeface="MiSans Light" charset="0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</a:pPr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</a:pPr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</a:pPr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8" name="PA-标题"/>
          <p:cNvSpPr txBox="1">
            <a:spLocks noGrp="1"/>
          </p:cNvSpPr>
          <p:nvPr>
            <p:ph type="title" idx="2"/>
            <p:custDataLst>
              <p:tags r:id="rId5"/>
            </p:custDataLst>
          </p:nvPr>
        </p:nvSpPr>
        <p:spPr>
          <a:xfrm>
            <a:off x="651986" y="1250156"/>
            <a:ext cx="8031004" cy="437674"/>
          </a:xfrm>
          <a:prstGeom prst="rect">
            <a:avLst/>
          </a:prstGeom>
          <a:noFill/>
        </p:spPr>
        <p:txBody>
          <a:bodyPr vert="horz" wrap="square" t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0" normalizeH="0" baseline="0" noProof="1" dirty="0">
                <a:solidFill>
                  <a:schemeClr val="accent1"/>
                </a:solidFill>
                <a:latin typeface="MiSans Heavy" panose="00000A00000000000000" charset="-122"/>
                <a:ea typeface="MiSans Heavy" panose="00000A00000000000000" charset="-122"/>
                <a:cs typeface="MiSans Heavy" panose="00000A00000000000000" charset="-122"/>
                <a:sym typeface="MiSans Light" charset="0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PA-矩形 1"/>
          <p:cNvSpPr/>
          <p:nvPr>
            <p:custDataLst>
              <p:tags r:id="rId6"/>
            </p:custDataLst>
          </p:nvPr>
        </p:nvSpPr>
        <p:spPr>
          <a:xfrm>
            <a:off x="433864" y="1306830"/>
            <a:ext cx="81000" cy="324000"/>
          </a:xfrm>
          <a:prstGeom prst="rect">
            <a:avLst/>
          </a:prstGeom>
          <a:solidFill>
            <a:schemeClr val="accent2"/>
          </a:solidFill>
          <a:ln>
            <a:noFill/>
            <a:prstDash val="solid"/>
          </a:ln>
          <a:effectLst>
            <a:outerShdw blurRad="203200" dist="101600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350">
              <a:latin typeface="MiSans Light" charset="0"/>
              <a:ea typeface="MiSans Light" charset="0"/>
              <a:sym typeface="MiSans Light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28650" y="5624513"/>
            <a:ext cx="2057400" cy="273844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3028950" y="5624513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457950" y="5624513"/>
            <a:ext cx="2057400" cy="273844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857250"/>
            <a:ext cx="9144000" cy="51435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4"/>
            </p:custDataLst>
          </p:nvPr>
        </p:nvSpPr>
        <p:spPr>
          <a:xfrm>
            <a:off x="599123" y="1250156"/>
            <a:ext cx="1399699" cy="257175"/>
          </a:xfrm>
          <a:prstGeom prst="rect">
            <a:avLst/>
          </a:prstGeom>
          <a:noFill/>
        </p:spPr>
        <p:txBody>
          <a:bodyPr vert="horz" wrap="square" lIns="107950" tIns="0" rIns="9144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1800" b="1" i="0" u="none" strike="noStrike" kern="1200" cap="none" spc="0" normalizeH="0" baseline="0" noProof="1" dirty="0">
                <a:solidFill>
                  <a:schemeClr val="accent1"/>
                </a:solidFill>
                <a:latin typeface="MiSans Heavy" panose="00000A00000000000000" charset="-122"/>
                <a:ea typeface="MiSans Heavy" panose="00000A00000000000000" charset="-122"/>
                <a:cs typeface="MiSans Heavy" panose="00000A00000000000000" charset="-122"/>
                <a:sym typeface="MiSans Light" charset="0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 err="1">
                <a:sym typeface="+mn-ea"/>
              </a:rPr>
              <a:t>单击编辑副标题</a:t>
            </a:r>
            <a:endParaRPr dirty="0"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5"/>
            </p:custDataLst>
          </p:nvPr>
        </p:nvSpPr>
        <p:spPr>
          <a:xfrm>
            <a:off x="599123" y="1507331"/>
            <a:ext cx="1399699" cy="79486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MiSans Heavy" panose="00000A00000000000000" charset="-122"/>
                <a:ea typeface="MiSans Heavy" panose="00000A00000000000000" charset="-122"/>
                <a:cs typeface="MiSans Heavy" panose="00000A00000000000000" charset="-122"/>
                <a:sym typeface="MiSans Light" charset="0"/>
              </a:defRPr>
            </a:lvl1pPr>
          </a:lstStyle>
          <a:p>
            <a:pPr lvl="0"/>
            <a:r>
              <a:rPr dirty="0">
                <a:sym typeface="+mn-ea"/>
              </a:rPr>
              <a:t>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28650" y="5624513"/>
            <a:ext cx="2057400" cy="273844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28950" y="5624513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457950" y="5624513"/>
            <a:ext cx="2057400" cy="273844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5" r="8387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cxnSp>
        <p:nvCxnSpPr>
          <p:cNvPr id="12" name="直接连接符 11"/>
          <p:cNvCxnSpPr/>
          <p:nvPr>
            <p:custDataLst>
              <p:tags r:id="rId4"/>
            </p:custDataLst>
          </p:nvPr>
        </p:nvCxnSpPr>
        <p:spPr>
          <a:xfrm>
            <a:off x="1225287" y="1867452"/>
            <a:ext cx="0" cy="121024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图形 5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81686" y="5464757"/>
            <a:ext cx="140918" cy="140918"/>
          </a:xfrm>
          <a:prstGeom prst="rect">
            <a:avLst/>
          </a:prstGeom>
        </p:spPr>
      </p:pic>
      <p:cxnSp>
        <p:nvCxnSpPr>
          <p:cNvPr id="9" name="直接连接符 8"/>
          <p:cNvCxnSpPr/>
          <p:nvPr>
            <p:custDataLst>
              <p:tags r:id="rId8"/>
            </p:custDataLst>
          </p:nvPr>
        </p:nvCxnSpPr>
        <p:spPr>
          <a:xfrm>
            <a:off x="643320" y="4247294"/>
            <a:ext cx="43267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9"/>
            </p:custDataLst>
          </p:nvPr>
        </p:nvSpPr>
        <p:spPr>
          <a:xfrm>
            <a:off x="643414" y="2208848"/>
            <a:ext cx="4739164" cy="391478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3200" b="1" i="0" u="none" strike="noStrike" kern="1200" cap="none" spc="0" normalizeH="0" baseline="0" noProof="1" dirty="0">
                <a:solidFill>
                  <a:schemeClr val="accent1"/>
                </a:solidFill>
                <a:latin typeface="MiSans Heavy" panose="00000A00000000000000" charset="-122"/>
                <a:ea typeface="MiSans Heavy" panose="00000A00000000000000" charset="-122"/>
                <a:cs typeface="MiSans Heavy" panose="00000A00000000000000" charset="-122"/>
                <a:sym typeface="MiSans Light" charset="0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 err="1">
                <a:sym typeface="+mn-ea"/>
              </a:rPr>
              <a:t>编辑节编号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0"/>
            </p:custDataLst>
          </p:nvPr>
        </p:nvSpPr>
        <p:spPr>
          <a:xfrm>
            <a:off x="642938" y="2736056"/>
            <a:ext cx="4739164" cy="117967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MiSans Heavy" panose="00000A00000000000000" charset="-122"/>
                <a:ea typeface="MiSans Heavy" panose="00000A00000000000000" charset="-122"/>
                <a:cs typeface="MiSans Heavy" panose="00000A00000000000000" charset="-122"/>
                <a:sym typeface="MiSans Light" charset="0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628650" y="5624513"/>
            <a:ext cx="2057400" cy="273844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3028950" y="5624513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6457950" y="5624513"/>
            <a:ext cx="2057400" cy="273844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857250"/>
            <a:ext cx="9144000" cy="51435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51986" y="1250156"/>
            <a:ext cx="8031004" cy="437674"/>
          </a:xfrm>
          <a:prstGeom prst="rect">
            <a:avLst/>
          </a:prstGeom>
          <a:noFill/>
        </p:spPr>
        <p:txBody>
          <a:bodyPr vert="horz" wrap="square" t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accent1"/>
                </a:solidFill>
                <a:latin typeface="MiSans Heavy" panose="00000A00000000000000" charset="-122"/>
                <a:ea typeface="MiSans Heavy" panose="00000A00000000000000" charset="-122"/>
                <a:cs typeface="+mn-cs"/>
                <a:sym typeface="MiSans Light" charset="0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433864" y="1306830"/>
            <a:ext cx="81000" cy="324000"/>
          </a:xfrm>
          <a:prstGeom prst="rect">
            <a:avLst/>
          </a:prstGeom>
          <a:solidFill>
            <a:schemeClr val="accent2"/>
          </a:solidFill>
          <a:ln>
            <a:noFill/>
            <a:prstDash val="solid"/>
          </a:ln>
          <a:effectLst>
            <a:outerShdw blurRad="203200" dist="101600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350">
              <a:latin typeface="MiSans Light" charset="0"/>
              <a:ea typeface="MiSans Light" charset="0"/>
              <a:sym typeface="MiSans Light" charset="0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6"/>
            </p:custDataLst>
          </p:nvPr>
        </p:nvSpPr>
        <p:spPr>
          <a:xfrm>
            <a:off x="4800604" y="1975018"/>
            <a:ext cx="3882600" cy="3569427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MiSans Light" charset="0"/>
                <a:ea typeface="MiSans Light" charset="0"/>
                <a:cs typeface="+mn-cs"/>
                <a:sym typeface="MiSans Light" charset="0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MiSans Light" charset="0"/>
                <a:ea typeface="MiSans Light" charset="0"/>
                <a:sym typeface="MiSans Light" charset="0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MiSans Light" charset="0"/>
                <a:ea typeface="MiSans Light" charset="0"/>
                <a:sym typeface="MiSans Light" charset="0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MiSans Light" charset="0"/>
                <a:ea typeface="MiSans Light" charset="0"/>
                <a:sym typeface="MiSans Light" charset="0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MiSans Light" charset="0"/>
                <a:ea typeface="MiSans Light" charset="0"/>
                <a:sym typeface="MiSans Light" charset="0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8" name="正文"/>
          <p:cNvSpPr txBox="1"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456300" y="1975018"/>
            <a:ext cx="3882600" cy="3569427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MiSans Light" charset="0"/>
                <a:ea typeface="MiSans Light" charset="0"/>
                <a:cs typeface="+mn-cs"/>
                <a:sym typeface="MiSans Light" charset="0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MiSans Light" charset="0"/>
                <a:ea typeface="MiSans Light" charset="0"/>
                <a:sym typeface="MiSans Light" charset="0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MiSans Light" charset="0"/>
                <a:ea typeface="MiSans Light" charset="0"/>
                <a:sym typeface="MiSans Light" charset="0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MiSans Light" charset="0"/>
                <a:ea typeface="MiSans Light" charset="0"/>
                <a:sym typeface="MiSans Light" charset="0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MiSans Light" charset="0"/>
                <a:ea typeface="MiSans Light" charset="0"/>
                <a:sym typeface="MiSans Light" charset="0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28650" y="5624513"/>
            <a:ext cx="2057400" cy="273844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3028950" y="5624513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6457950" y="5624513"/>
            <a:ext cx="2057400" cy="273844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857250"/>
            <a:ext cx="9144000" cy="51435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标题"/>
          <p:cNvSpPr txBox="1">
            <a:spLocks noGrp="1"/>
          </p:cNvSpPr>
          <p:nvPr>
            <p:ph type="title" idx="6"/>
            <p:custDataLst>
              <p:tags r:id="rId4"/>
            </p:custDataLst>
          </p:nvPr>
        </p:nvSpPr>
        <p:spPr>
          <a:xfrm>
            <a:off x="4676299" y="1873091"/>
            <a:ext cx="4006691" cy="35623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/>
                </a:solidFill>
                <a:latin typeface="MiSans Heavy" panose="00000A00000000000000" charset="-122"/>
                <a:ea typeface="MiSans Heavy" panose="00000A00000000000000" charset="-122"/>
                <a:cs typeface="MiSans Heavy" panose="00000A00000000000000" charset="-122"/>
                <a:sym typeface="MiSans Light" charset="0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4" name="标题"/>
          <p:cNvSpPr txBox="1">
            <a:spLocks noGrp="1"/>
          </p:cNvSpPr>
          <p:nvPr>
            <p:ph type="title" idx="5"/>
            <p:custDataLst>
              <p:tags r:id="rId5"/>
            </p:custDataLst>
          </p:nvPr>
        </p:nvSpPr>
        <p:spPr>
          <a:xfrm>
            <a:off x="456248" y="1873091"/>
            <a:ext cx="4006691" cy="35623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/>
                </a:solidFill>
                <a:latin typeface="MiSans Heavy" panose="00000A00000000000000" charset="-122"/>
                <a:ea typeface="MiSans Heavy" panose="00000A00000000000000" charset="-122"/>
                <a:cs typeface="MiSans Heavy" panose="00000A00000000000000" charset="-122"/>
                <a:sym typeface="MiSans Light" charset="0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6"/>
            </p:custDataLst>
          </p:nvPr>
        </p:nvSpPr>
        <p:spPr>
          <a:xfrm>
            <a:off x="651986" y="1250156"/>
            <a:ext cx="8031004" cy="437674"/>
          </a:xfrm>
          <a:prstGeom prst="rect">
            <a:avLst/>
          </a:prstGeom>
          <a:noFill/>
        </p:spPr>
        <p:txBody>
          <a:bodyPr vert="horz" wrap="square" t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accent1"/>
                </a:solidFill>
                <a:latin typeface="MiSans Heavy" panose="00000A00000000000000" charset="-122"/>
                <a:ea typeface="MiSans Heavy" panose="00000A00000000000000" charset="-122"/>
                <a:cs typeface="+mn-cs"/>
                <a:sym typeface="MiSans Light" charset="0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7"/>
            </p:custDataLst>
          </p:nvPr>
        </p:nvSpPr>
        <p:spPr>
          <a:xfrm>
            <a:off x="433864" y="1306830"/>
            <a:ext cx="81000" cy="324000"/>
          </a:xfrm>
          <a:prstGeom prst="rect">
            <a:avLst/>
          </a:prstGeom>
          <a:solidFill>
            <a:schemeClr val="accent2"/>
          </a:solidFill>
          <a:ln>
            <a:noFill/>
            <a:prstDash val="solid"/>
          </a:ln>
          <a:effectLst>
            <a:outerShdw blurRad="203200" dist="101600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350">
              <a:latin typeface="MiSans Light" charset="0"/>
              <a:ea typeface="MiSans Light" charset="0"/>
              <a:sym typeface="MiSans Light" charset="0"/>
            </a:endParaRPr>
          </a:p>
        </p:txBody>
      </p:sp>
      <p:sp>
        <p:nvSpPr>
          <p:cNvPr id="11" name="正文"/>
          <p:cNvSpPr txBox="1">
            <a:spLocks noGrp="1"/>
          </p:cNvSpPr>
          <p:nvPr>
            <p:ph idx="2"/>
            <p:custDataLst>
              <p:tags r:id="rId8"/>
            </p:custDataLst>
          </p:nvPr>
        </p:nvSpPr>
        <p:spPr>
          <a:xfrm>
            <a:off x="4676400" y="2247750"/>
            <a:ext cx="4006800" cy="32967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MiSans Light" charset="0"/>
                <a:ea typeface="MiSans Light" charset="0"/>
                <a:cs typeface="+mn-cs"/>
                <a:sym typeface="MiSans Light" charset="0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MiSans Light" charset="0"/>
                <a:ea typeface="MiSans Light" charset="0"/>
                <a:sym typeface="MiSans Light" charset="0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MiSans Light" charset="0"/>
                <a:ea typeface="MiSans Light" charset="0"/>
                <a:sym typeface="MiSans Light" charset="0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MiSans Light" charset="0"/>
                <a:ea typeface="MiSans Light" charset="0"/>
                <a:sym typeface="MiSans Light" charset="0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MiSans Light" charset="0"/>
                <a:ea typeface="MiSans Light" charset="0"/>
                <a:sym typeface="MiSans Light" charset="0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" name="正文"/>
          <p:cNvSpPr txBox="1"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456300" y="2247750"/>
            <a:ext cx="4006800" cy="32967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MiSans Light" charset="0"/>
                <a:ea typeface="MiSans Light" charset="0"/>
                <a:cs typeface="+mn-cs"/>
                <a:sym typeface="MiSans Light" charset="0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MiSans Light" charset="0"/>
                <a:ea typeface="MiSans Light" charset="0"/>
                <a:sym typeface="MiSans Light" charset="0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MiSans Light" charset="0"/>
                <a:ea typeface="MiSans Light" charset="0"/>
                <a:sym typeface="MiSans Light" charset="0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MiSans Light" charset="0"/>
                <a:ea typeface="MiSans Light" charset="0"/>
                <a:sym typeface="MiSans Light" charset="0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MiSans Light" charset="0"/>
                <a:ea typeface="MiSans Light" charset="0"/>
                <a:sym typeface="MiSans Light" charset="0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628650" y="5624513"/>
            <a:ext cx="2057400" cy="273844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3028950" y="5624513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6457950" y="5624513"/>
            <a:ext cx="2057400" cy="273844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857250"/>
            <a:ext cx="9144000" cy="51435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标题"/>
          <p:cNvSpPr txBox="1">
            <a:spLocks noGrp="1"/>
          </p:cNvSpPr>
          <p:nvPr>
            <p:ph type="title" idx="2"/>
            <p:custDataLst>
              <p:tags r:id="rId4"/>
            </p:custDataLst>
          </p:nvPr>
        </p:nvSpPr>
        <p:spPr>
          <a:xfrm>
            <a:off x="651986" y="1250156"/>
            <a:ext cx="8031004" cy="437674"/>
          </a:xfrm>
          <a:prstGeom prst="rect">
            <a:avLst/>
          </a:prstGeom>
          <a:noFill/>
        </p:spPr>
        <p:txBody>
          <a:bodyPr vert="horz" wrap="square" t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accent1"/>
                </a:solidFill>
                <a:latin typeface="MiSans Heavy" panose="00000A00000000000000" charset="-122"/>
                <a:ea typeface="MiSans Heavy" panose="00000A00000000000000" charset="-122"/>
                <a:cs typeface="+mn-cs"/>
                <a:sym typeface="MiSans Light" charset="0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433864" y="1306830"/>
            <a:ext cx="81000" cy="324000"/>
          </a:xfrm>
          <a:prstGeom prst="rect">
            <a:avLst/>
          </a:prstGeom>
          <a:solidFill>
            <a:schemeClr val="accent2"/>
          </a:solidFill>
          <a:ln>
            <a:noFill/>
            <a:prstDash val="solid"/>
          </a:ln>
          <a:effectLst>
            <a:outerShdw blurRad="203200" dist="101600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350">
              <a:latin typeface="MiSans Light" charset="0"/>
              <a:ea typeface="MiSans Light" charset="0"/>
              <a:sym typeface="MiSans Light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28650" y="5624513"/>
            <a:ext cx="2057400" cy="273844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28950" y="5624513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457950" y="5624513"/>
            <a:ext cx="2057400" cy="273844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857250"/>
            <a:ext cx="9144000" cy="51435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A-图片 4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0"/>
            <a:ext cx="9144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PA-正文"/>
          <p:cNvSpPr txBox="1">
            <a:spLocks noGrp="1"/>
          </p:cNvSpPr>
          <p:nvPr>
            <p:ph idx="3"/>
            <p:custDataLst>
              <p:tags r:id="rId4"/>
            </p:custDataLst>
          </p:nvPr>
        </p:nvSpPr>
        <p:spPr>
          <a:xfrm>
            <a:off x="456248" y="1221740"/>
            <a:ext cx="8226743" cy="502793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35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MiSans Light" charset="0"/>
                <a:ea typeface="MiSans Light" charset="0"/>
                <a:cs typeface="MiSans Heavy" panose="00000A00000000000000" charset="-122"/>
                <a:sym typeface="MiSans Light" charset="0"/>
              </a:defRPr>
            </a:lvl1pPr>
            <a:lvl2pPr marL="514350" marR="0" lvl="1" indent="-17145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2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MiSans Light" charset="0"/>
                <a:ea typeface="MiSans Light" charset="0"/>
                <a:sym typeface="MiSans Light" charset="0"/>
              </a:defRPr>
            </a:lvl2pPr>
            <a:lvl3pPr marL="857250" marR="0" lvl="2" indent="-17145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2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MiSans Light" charset="0"/>
                <a:ea typeface="MiSans Light" charset="0"/>
                <a:sym typeface="MiSans Light" charset="0"/>
              </a:defRPr>
            </a:lvl3pPr>
            <a:lvl4pPr marL="1200150" marR="0" lvl="3" indent="-17145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05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MiSans Light" charset="0"/>
                <a:ea typeface="MiSans Light" charset="0"/>
                <a:sym typeface="MiSans Light" charset="0"/>
              </a:defRPr>
            </a:lvl4pPr>
            <a:lvl5pPr marL="1543050" marR="0" lvl="4" indent="-17145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05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MiSans Light" charset="0"/>
                <a:ea typeface="MiSans Light" charset="0"/>
                <a:sym typeface="MiSans Light" charset="0"/>
              </a:defRPr>
            </a:lvl5pPr>
            <a:lvl6pPr inden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</a:pPr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</a:pPr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</a:pPr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8" name="PA-标题"/>
          <p:cNvSpPr txBox="1">
            <a:spLocks noGrp="1"/>
          </p:cNvSpPr>
          <p:nvPr>
            <p:ph type="title" idx="2"/>
            <p:custDataLst>
              <p:tags r:id="rId5"/>
            </p:custDataLst>
          </p:nvPr>
        </p:nvSpPr>
        <p:spPr>
          <a:xfrm>
            <a:off x="651986" y="523875"/>
            <a:ext cx="8031004" cy="583565"/>
          </a:xfrm>
          <a:prstGeom prst="rect">
            <a:avLst/>
          </a:prstGeom>
          <a:noFill/>
        </p:spPr>
        <p:txBody>
          <a:bodyPr vert="horz" wrap="square" t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accent1"/>
                </a:solidFill>
                <a:latin typeface="MiSans Heavy" panose="00000A00000000000000" charset="-122"/>
                <a:ea typeface="MiSans Heavy" panose="00000A00000000000000" charset="-122"/>
                <a:cs typeface="MiSans Heavy" panose="00000A00000000000000" charset="-122"/>
                <a:sym typeface="MiSans Light" charset="0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PA-矩形 1"/>
          <p:cNvSpPr/>
          <p:nvPr>
            <p:custDataLst>
              <p:tags r:id="rId6"/>
            </p:custDataLst>
          </p:nvPr>
        </p:nvSpPr>
        <p:spPr>
          <a:xfrm>
            <a:off x="433864" y="599440"/>
            <a:ext cx="81000" cy="432000"/>
          </a:xfrm>
          <a:prstGeom prst="rect">
            <a:avLst/>
          </a:prstGeom>
          <a:solidFill>
            <a:schemeClr val="accent2"/>
          </a:solidFill>
          <a:ln>
            <a:noFill/>
            <a:prstDash val="solid"/>
          </a:ln>
          <a:effectLst>
            <a:outerShdw blurRad="203200" dist="101600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3300">
              <a:latin typeface="MiSans Light" charset="0"/>
              <a:ea typeface="MiSans Light" charset="0"/>
              <a:sym typeface="MiSans Light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857250"/>
            <a:ext cx="9144000" cy="51435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正文"/>
          <p:cNvSpPr txBox="1"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456248" y="1313498"/>
            <a:ext cx="8226743" cy="4236244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MiSans Light" charset="0"/>
                <a:ea typeface="MiSans Light" charset="0"/>
                <a:cs typeface="+mn-cs"/>
                <a:sym typeface="MiSans Light" charset="0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MiSans Light" charset="0"/>
                <a:ea typeface="MiSans Light" charset="0"/>
                <a:sym typeface="MiSans Light" charset="0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MiSans Light" charset="0"/>
                <a:ea typeface="MiSans Light" charset="0"/>
                <a:sym typeface="MiSans Light" charset="0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MiSans Light" charset="0"/>
                <a:ea typeface="MiSans Light" charset="0"/>
                <a:sym typeface="MiSans Light" charset="0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MiSans Light" charset="0"/>
                <a:ea typeface="MiSans Light" charset="0"/>
                <a:sym typeface="MiSans Light" charset="0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28650" y="5624513"/>
            <a:ext cx="2057400" cy="273844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28950" y="5624513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5624513"/>
            <a:ext cx="2057400" cy="273844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857250"/>
            <a:ext cx="9144000" cy="51435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副标题"/>
          <p:cNvSpPr txBox="1">
            <a:spLocks noGrp="1"/>
          </p:cNvSpPr>
          <p:nvPr>
            <p:ph type="body" idx="3" hasCustomPrompt="1"/>
            <p:custDataLst>
              <p:tags r:id="rId4"/>
            </p:custDataLst>
          </p:nvPr>
        </p:nvSpPr>
        <p:spPr>
          <a:xfrm>
            <a:off x="651986" y="1754029"/>
            <a:ext cx="8030528" cy="31908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MiSans Heavy" panose="00000A00000000000000" charset="-122"/>
                <a:ea typeface="MiSans Heavy" panose="00000A00000000000000" charset="-122"/>
                <a:cs typeface="MiSans Heavy" panose="00000A00000000000000" charset="-122"/>
                <a:sym typeface="MiSans Light" charset="0"/>
              </a:defRPr>
            </a:lvl1pPr>
          </a:lstStyle>
          <a:p>
            <a:pPr lvl="0" algn="l"/>
            <a:r>
              <a:rPr dirty="0">
                <a:sym typeface="+mn-ea"/>
              </a:rPr>
              <a:t>单击此处编辑母版副标题样式</a:t>
            </a:r>
            <a:endParaRPr dirty="0"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2"/>
            <p:custDataLst>
              <p:tags r:id="rId5"/>
            </p:custDataLst>
          </p:nvPr>
        </p:nvSpPr>
        <p:spPr>
          <a:xfrm>
            <a:off x="651986" y="1250156"/>
            <a:ext cx="8031004" cy="437674"/>
          </a:xfrm>
          <a:prstGeom prst="rect">
            <a:avLst/>
          </a:prstGeom>
          <a:noFill/>
        </p:spPr>
        <p:txBody>
          <a:bodyPr vert="horz" wrap="square" t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accent1"/>
                </a:solidFill>
                <a:latin typeface="MiSans Heavy" panose="00000A00000000000000" charset="-122"/>
                <a:ea typeface="MiSans Heavy" panose="00000A00000000000000" charset="-122"/>
                <a:cs typeface="+mn-cs"/>
                <a:sym typeface="MiSans Light" charset="0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433864" y="1306830"/>
            <a:ext cx="81000" cy="324000"/>
          </a:xfrm>
          <a:prstGeom prst="rect">
            <a:avLst/>
          </a:prstGeom>
          <a:solidFill>
            <a:schemeClr val="accent2"/>
          </a:solidFill>
          <a:ln>
            <a:noFill/>
            <a:prstDash val="solid"/>
          </a:ln>
          <a:effectLst>
            <a:outerShdw blurRad="203200" dist="101600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350">
              <a:latin typeface="MiSans Light" charset="0"/>
              <a:ea typeface="MiSans Light" charset="0"/>
              <a:sym typeface="MiSans Light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28650" y="5624513"/>
            <a:ext cx="2057400" cy="273844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3028950" y="5624513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457950" y="5624513"/>
            <a:ext cx="2057400" cy="273844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VCG41N1410470348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5" r="8387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cxnSp>
        <p:nvCxnSpPr>
          <p:cNvPr id="12" name="直接连接符 11"/>
          <p:cNvCxnSpPr/>
          <p:nvPr>
            <p:custDataLst>
              <p:tags r:id="rId4"/>
            </p:custDataLst>
          </p:nvPr>
        </p:nvCxnSpPr>
        <p:spPr>
          <a:xfrm>
            <a:off x="1388165" y="1679333"/>
            <a:ext cx="0" cy="121024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5"/>
            </p:custDataLst>
          </p:nvPr>
        </p:nvCxnSpPr>
        <p:spPr>
          <a:xfrm>
            <a:off x="1388165" y="1705527"/>
            <a:ext cx="0" cy="121024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"/>
          <p:cNvSpPr txBox="1">
            <a:spLocks noGrp="1"/>
          </p:cNvSpPr>
          <p:nvPr>
            <p:ph type="title" idx="2" hasCustomPrompt="1"/>
            <p:custDataLst>
              <p:tags r:id="rId6"/>
            </p:custDataLst>
          </p:nvPr>
        </p:nvSpPr>
        <p:spPr>
          <a:xfrm>
            <a:off x="678656" y="2143125"/>
            <a:ext cx="5678329" cy="145065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MiSans Heavy" panose="00000A00000000000000" charset="-122"/>
                <a:ea typeface="MiSans Heavy" panose="00000A00000000000000" charset="-122"/>
                <a:cs typeface="MiSans Heavy" panose="00000A00000000000000" charset="-122"/>
                <a:sym typeface="MiSans Light" charset="0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7" name="署名"/>
          <p:cNvSpPr txBox="1"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678656" y="3857149"/>
            <a:ext cx="1514475" cy="36290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effectLst/>
        </p:spPr>
        <p:txBody>
          <a:bodyPr vert="horz" wrap="square" lIns="0" tIns="0" rIns="0" bIns="0" rtlCol="0" anchor="ctr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400" b="1" i="0" u="none" strike="noStrike" kern="1200" cap="none" spc="0" normalizeH="0" baseline="0" noProof="1" dirty="0">
                <a:solidFill>
                  <a:schemeClr val="lt1">
                    <a:lumMod val="100000"/>
                  </a:schemeClr>
                </a:solidFill>
                <a:latin typeface="MiSans Heavy" panose="00000A00000000000000" charset="-122"/>
                <a:ea typeface="MiSans Heavy" panose="00000A00000000000000" charset="-122"/>
                <a:cs typeface="MiSans Heavy" panose="00000A00000000000000" charset="-122"/>
                <a:sym typeface="MiSans Light" charset="0"/>
              </a:defRPr>
            </a:lvl1pPr>
          </a:lstStyle>
          <a:p>
            <a:pPr lvl="0" algn="ctr">
              <a:buClrTx/>
              <a:buSzTx/>
              <a:buFontTx/>
            </a:pPr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28650" y="5624513"/>
            <a:ext cx="2057400" cy="273844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3028950" y="5624513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6457950" y="5624513"/>
            <a:ext cx="2057400" cy="273844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0"/>
            <a:ext cx="9144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4"/>
            </p:custDataLst>
          </p:nvPr>
        </p:nvSpPr>
        <p:spPr>
          <a:xfrm>
            <a:off x="599123" y="523875"/>
            <a:ext cx="1399699" cy="342900"/>
          </a:xfrm>
          <a:prstGeom prst="rect">
            <a:avLst/>
          </a:prstGeom>
          <a:noFill/>
        </p:spPr>
        <p:txBody>
          <a:bodyPr vert="horz" wrap="square" lIns="107950" tIns="0" rIns="9144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1350" b="1" i="0" u="none" strike="noStrike" kern="1200" cap="none" spc="0" normalizeH="0" baseline="0" noProof="1" dirty="0">
                <a:solidFill>
                  <a:schemeClr val="accent1"/>
                </a:solidFill>
                <a:latin typeface="MiSans Heavy" panose="00000A00000000000000" charset="-122"/>
                <a:ea typeface="MiSans Heavy" panose="00000A00000000000000" charset="-122"/>
                <a:cs typeface="MiSans Heavy" panose="00000A00000000000000" charset="-122"/>
                <a:sym typeface="MiSans Light" charset="0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 err="1">
                <a:sym typeface="+mn-ea"/>
              </a:rPr>
              <a:t>单击编辑副标题</a:t>
            </a:r>
            <a:endParaRPr dirty="0"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5"/>
            </p:custDataLst>
          </p:nvPr>
        </p:nvSpPr>
        <p:spPr>
          <a:xfrm>
            <a:off x="599123" y="866775"/>
            <a:ext cx="1399699" cy="105981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45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MiSans Heavy" panose="00000A00000000000000" charset="-122"/>
                <a:ea typeface="MiSans Heavy" panose="00000A00000000000000" charset="-122"/>
                <a:cs typeface="MiSans Heavy" panose="00000A00000000000000" charset="-122"/>
                <a:sym typeface="MiSans Light" charset="0"/>
              </a:defRPr>
            </a:lvl1pPr>
          </a:lstStyle>
          <a:p>
            <a:pPr lvl="0"/>
            <a:r>
              <a:rPr dirty="0">
                <a:sym typeface="+mn-ea"/>
              </a:rPr>
              <a:t>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5" r="8387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12" name="直接连接符 11"/>
          <p:cNvCxnSpPr/>
          <p:nvPr>
            <p:custDataLst>
              <p:tags r:id="rId4"/>
            </p:custDataLst>
          </p:nvPr>
        </p:nvCxnSpPr>
        <p:spPr>
          <a:xfrm>
            <a:off x="1225287" y="1346936"/>
            <a:ext cx="0" cy="161365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图形 5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81686" y="6143342"/>
            <a:ext cx="140918" cy="187891"/>
          </a:xfrm>
          <a:prstGeom prst="rect">
            <a:avLst/>
          </a:prstGeom>
        </p:spPr>
      </p:pic>
      <p:cxnSp>
        <p:nvCxnSpPr>
          <p:cNvPr id="9" name="直接连接符 8"/>
          <p:cNvCxnSpPr/>
          <p:nvPr>
            <p:custDataLst>
              <p:tags r:id="rId8"/>
            </p:custDataLst>
          </p:nvPr>
        </p:nvCxnSpPr>
        <p:spPr>
          <a:xfrm>
            <a:off x="643320" y="4520059"/>
            <a:ext cx="43267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9"/>
            </p:custDataLst>
          </p:nvPr>
        </p:nvSpPr>
        <p:spPr>
          <a:xfrm>
            <a:off x="643414" y="1802130"/>
            <a:ext cx="4739164" cy="52197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2400" b="1" i="0" u="none" strike="noStrike" kern="1200" cap="none" spc="0" normalizeH="0" baseline="0" noProof="1" dirty="0">
                <a:solidFill>
                  <a:schemeClr val="accent1"/>
                </a:solidFill>
                <a:latin typeface="MiSans Heavy" panose="00000A00000000000000" charset="-122"/>
                <a:ea typeface="MiSans Heavy" panose="00000A00000000000000" charset="-122"/>
                <a:cs typeface="MiSans Heavy" panose="00000A00000000000000" charset="-122"/>
                <a:sym typeface="MiSans Light" charset="0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 err="1">
                <a:sym typeface="+mn-ea"/>
              </a:rPr>
              <a:t>编辑节编号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0"/>
            </p:custDataLst>
          </p:nvPr>
        </p:nvSpPr>
        <p:spPr>
          <a:xfrm>
            <a:off x="642938" y="2505075"/>
            <a:ext cx="4739164" cy="157289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45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MiSans Heavy" panose="00000A00000000000000" charset="-122"/>
                <a:ea typeface="MiSans Heavy" panose="00000A00000000000000" charset="-122"/>
                <a:cs typeface="MiSans Heavy" panose="00000A00000000000000" charset="-122"/>
                <a:sym typeface="MiSans Light" charset="0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0"/>
            <a:ext cx="9144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51986" y="523875"/>
            <a:ext cx="8031004" cy="583565"/>
          </a:xfrm>
          <a:prstGeom prst="rect">
            <a:avLst/>
          </a:prstGeom>
          <a:noFill/>
        </p:spPr>
        <p:txBody>
          <a:bodyPr vert="horz" wrap="square" t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accent1"/>
                </a:solidFill>
                <a:latin typeface="MiSans Heavy" panose="00000A00000000000000" charset="-122"/>
                <a:ea typeface="MiSans Heavy" panose="00000A00000000000000" charset="-122"/>
                <a:cs typeface="+mn-cs"/>
                <a:sym typeface="MiSans Light" charset="0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433864" y="599440"/>
            <a:ext cx="81000" cy="432000"/>
          </a:xfrm>
          <a:prstGeom prst="rect">
            <a:avLst/>
          </a:prstGeom>
          <a:solidFill>
            <a:schemeClr val="accent2"/>
          </a:solidFill>
          <a:ln>
            <a:noFill/>
            <a:prstDash val="solid"/>
          </a:ln>
          <a:effectLst>
            <a:outerShdw blurRad="203200" dist="101600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3300">
              <a:latin typeface="MiSans Light" charset="0"/>
              <a:ea typeface="MiSans Light" charset="0"/>
              <a:sym typeface="MiSans Light" charset="0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6"/>
            </p:custDataLst>
          </p:nvPr>
        </p:nvSpPr>
        <p:spPr>
          <a:xfrm>
            <a:off x="4800604" y="1490357"/>
            <a:ext cx="38826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35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MiSans Light" charset="0"/>
                <a:ea typeface="MiSans Light" charset="0"/>
                <a:cs typeface="+mn-cs"/>
                <a:sym typeface="MiSans Light" charset="0"/>
              </a:defRPr>
            </a:lvl1pPr>
            <a:lvl2pPr marL="514350" marR="0" lvl="1" indent="-17145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2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MiSans Light" charset="0"/>
                <a:ea typeface="MiSans Light" charset="0"/>
                <a:sym typeface="MiSans Light" charset="0"/>
              </a:defRPr>
            </a:lvl2pPr>
            <a:lvl3pPr marL="857250" marR="0" lvl="2" indent="-17145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2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MiSans Light" charset="0"/>
                <a:ea typeface="MiSans Light" charset="0"/>
                <a:sym typeface="MiSans Light" charset="0"/>
              </a:defRPr>
            </a:lvl3pPr>
            <a:lvl4pPr marL="1200150" marR="0" lvl="3" indent="-17145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05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MiSans Light" charset="0"/>
                <a:ea typeface="MiSans Light" charset="0"/>
                <a:sym typeface="MiSans Light" charset="0"/>
              </a:defRPr>
            </a:lvl4pPr>
            <a:lvl5pPr marL="1543050" marR="0" lvl="4" indent="-17145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05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MiSans Light" charset="0"/>
                <a:ea typeface="MiSans Light" charset="0"/>
                <a:sym typeface="MiSans Light" charset="0"/>
              </a:defRPr>
            </a:lvl5pPr>
            <a:lvl6pPr inden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8" name="正文"/>
          <p:cNvSpPr txBox="1"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456300" y="1490357"/>
            <a:ext cx="38826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35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MiSans Light" charset="0"/>
                <a:ea typeface="MiSans Light" charset="0"/>
                <a:cs typeface="+mn-cs"/>
                <a:sym typeface="MiSans Light" charset="0"/>
              </a:defRPr>
            </a:lvl1pPr>
            <a:lvl2pPr marL="514350" marR="0" lvl="1" indent="-17145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2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MiSans Light" charset="0"/>
                <a:ea typeface="MiSans Light" charset="0"/>
                <a:sym typeface="MiSans Light" charset="0"/>
              </a:defRPr>
            </a:lvl2pPr>
            <a:lvl3pPr marL="857250" marR="0" lvl="2" indent="-17145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2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MiSans Light" charset="0"/>
                <a:ea typeface="MiSans Light" charset="0"/>
                <a:sym typeface="MiSans Light" charset="0"/>
              </a:defRPr>
            </a:lvl3pPr>
            <a:lvl4pPr marL="1200150" marR="0" lvl="3" indent="-17145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05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MiSans Light" charset="0"/>
                <a:ea typeface="MiSans Light" charset="0"/>
                <a:sym typeface="MiSans Light" charset="0"/>
              </a:defRPr>
            </a:lvl4pPr>
            <a:lvl5pPr marL="1543050" marR="0" lvl="4" indent="-17145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05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MiSans Light" charset="0"/>
                <a:ea typeface="MiSans Light" charset="0"/>
                <a:sym typeface="MiSans Light" charset="0"/>
              </a:defRPr>
            </a:lvl5pPr>
            <a:lvl6pPr inden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0"/>
            <a:ext cx="9144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标题"/>
          <p:cNvSpPr txBox="1">
            <a:spLocks noGrp="1"/>
          </p:cNvSpPr>
          <p:nvPr>
            <p:ph type="title" idx="6"/>
            <p:custDataLst>
              <p:tags r:id="rId4"/>
            </p:custDataLst>
          </p:nvPr>
        </p:nvSpPr>
        <p:spPr>
          <a:xfrm>
            <a:off x="4676299" y="1354455"/>
            <a:ext cx="4006691" cy="47498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500" b="1" i="0" u="none" strike="noStrike" kern="1200" cap="none" spc="0" normalizeH="0" baseline="0" noProof="1" dirty="0">
                <a:solidFill>
                  <a:schemeClr val="tx1"/>
                </a:solidFill>
                <a:latin typeface="MiSans Heavy" panose="00000A00000000000000" charset="-122"/>
                <a:ea typeface="MiSans Heavy" panose="00000A00000000000000" charset="-122"/>
                <a:cs typeface="MiSans Heavy" panose="00000A00000000000000" charset="-122"/>
                <a:sym typeface="MiSans Light" charset="0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4" name="标题"/>
          <p:cNvSpPr txBox="1">
            <a:spLocks noGrp="1"/>
          </p:cNvSpPr>
          <p:nvPr>
            <p:ph type="title" idx="5"/>
            <p:custDataLst>
              <p:tags r:id="rId5"/>
            </p:custDataLst>
          </p:nvPr>
        </p:nvSpPr>
        <p:spPr>
          <a:xfrm>
            <a:off x="456248" y="1354455"/>
            <a:ext cx="4006691" cy="47498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500" b="1" i="0" u="none" strike="noStrike" kern="1200" cap="none" spc="0" normalizeH="0" baseline="0" noProof="1" dirty="0">
                <a:solidFill>
                  <a:schemeClr val="tx1"/>
                </a:solidFill>
                <a:latin typeface="MiSans Heavy" panose="00000A00000000000000" charset="-122"/>
                <a:ea typeface="MiSans Heavy" panose="00000A00000000000000" charset="-122"/>
                <a:cs typeface="MiSans Heavy" panose="00000A00000000000000" charset="-122"/>
                <a:sym typeface="MiSans Light" charset="0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6"/>
            </p:custDataLst>
          </p:nvPr>
        </p:nvSpPr>
        <p:spPr>
          <a:xfrm>
            <a:off x="651986" y="523875"/>
            <a:ext cx="8031004" cy="583565"/>
          </a:xfrm>
          <a:prstGeom prst="rect">
            <a:avLst/>
          </a:prstGeom>
          <a:noFill/>
        </p:spPr>
        <p:txBody>
          <a:bodyPr vert="horz" wrap="square" t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accent1"/>
                </a:solidFill>
                <a:latin typeface="MiSans Heavy" panose="00000A00000000000000" charset="-122"/>
                <a:ea typeface="MiSans Heavy" panose="00000A00000000000000" charset="-122"/>
                <a:cs typeface="+mn-cs"/>
                <a:sym typeface="MiSans Light" charset="0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7"/>
            </p:custDataLst>
          </p:nvPr>
        </p:nvSpPr>
        <p:spPr>
          <a:xfrm>
            <a:off x="433864" y="599440"/>
            <a:ext cx="81000" cy="432000"/>
          </a:xfrm>
          <a:prstGeom prst="rect">
            <a:avLst/>
          </a:prstGeom>
          <a:solidFill>
            <a:schemeClr val="accent2"/>
          </a:solidFill>
          <a:ln>
            <a:noFill/>
            <a:prstDash val="solid"/>
          </a:ln>
          <a:effectLst>
            <a:outerShdw blurRad="203200" dist="101600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3300">
              <a:latin typeface="MiSans Light" charset="0"/>
              <a:ea typeface="MiSans Light" charset="0"/>
              <a:sym typeface="MiSans Light" charset="0"/>
            </a:endParaRPr>
          </a:p>
        </p:txBody>
      </p:sp>
      <p:sp>
        <p:nvSpPr>
          <p:cNvPr id="11" name="正文"/>
          <p:cNvSpPr txBox="1">
            <a:spLocks noGrp="1"/>
          </p:cNvSpPr>
          <p:nvPr>
            <p:ph idx="2"/>
            <p:custDataLst>
              <p:tags r:id="rId8"/>
            </p:custDataLst>
          </p:nvPr>
        </p:nvSpPr>
        <p:spPr>
          <a:xfrm>
            <a:off x="4676400" y="1854000"/>
            <a:ext cx="40068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35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MiSans Light" charset="0"/>
                <a:ea typeface="MiSans Light" charset="0"/>
                <a:cs typeface="+mn-cs"/>
                <a:sym typeface="MiSans Light" charset="0"/>
              </a:defRPr>
            </a:lvl1pPr>
            <a:lvl2pPr marL="514350" marR="0" lvl="1" indent="-17145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2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MiSans Light" charset="0"/>
                <a:ea typeface="MiSans Light" charset="0"/>
                <a:sym typeface="MiSans Light" charset="0"/>
              </a:defRPr>
            </a:lvl2pPr>
            <a:lvl3pPr marL="857250" marR="0" lvl="2" indent="-17145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2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MiSans Light" charset="0"/>
                <a:ea typeface="MiSans Light" charset="0"/>
                <a:sym typeface="MiSans Light" charset="0"/>
              </a:defRPr>
            </a:lvl3pPr>
            <a:lvl4pPr marL="1200150" marR="0" lvl="3" indent="-17145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05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MiSans Light" charset="0"/>
                <a:ea typeface="MiSans Light" charset="0"/>
                <a:sym typeface="MiSans Light" charset="0"/>
              </a:defRPr>
            </a:lvl4pPr>
            <a:lvl5pPr marL="1543050" marR="0" lvl="4" indent="-17145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05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MiSans Light" charset="0"/>
                <a:ea typeface="MiSans Light" charset="0"/>
                <a:sym typeface="MiSans Light" charset="0"/>
              </a:defRPr>
            </a:lvl5pPr>
            <a:lvl6pPr inden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" name="正文"/>
          <p:cNvSpPr txBox="1"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456300" y="1854000"/>
            <a:ext cx="40068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35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MiSans Light" charset="0"/>
                <a:ea typeface="MiSans Light" charset="0"/>
                <a:cs typeface="+mn-cs"/>
                <a:sym typeface="MiSans Light" charset="0"/>
              </a:defRPr>
            </a:lvl1pPr>
            <a:lvl2pPr marL="514350" marR="0" lvl="1" indent="-17145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2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MiSans Light" charset="0"/>
                <a:ea typeface="MiSans Light" charset="0"/>
                <a:sym typeface="MiSans Light" charset="0"/>
              </a:defRPr>
            </a:lvl2pPr>
            <a:lvl3pPr marL="857250" marR="0" lvl="2" indent="-17145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2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MiSans Light" charset="0"/>
                <a:ea typeface="MiSans Light" charset="0"/>
                <a:sym typeface="MiSans Light" charset="0"/>
              </a:defRPr>
            </a:lvl3pPr>
            <a:lvl4pPr marL="1200150" marR="0" lvl="3" indent="-17145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05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MiSans Light" charset="0"/>
                <a:ea typeface="MiSans Light" charset="0"/>
                <a:sym typeface="MiSans Light" charset="0"/>
              </a:defRPr>
            </a:lvl4pPr>
            <a:lvl5pPr marL="1543050" marR="0" lvl="4" indent="-17145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05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MiSans Light" charset="0"/>
                <a:ea typeface="MiSans Light" charset="0"/>
                <a:sym typeface="MiSans Light" charset="0"/>
              </a:defRPr>
            </a:lvl5pPr>
            <a:lvl6pPr inden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0"/>
            <a:ext cx="9144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标题"/>
          <p:cNvSpPr txBox="1">
            <a:spLocks noGrp="1"/>
          </p:cNvSpPr>
          <p:nvPr>
            <p:ph type="title" idx="2"/>
            <p:custDataLst>
              <p:tags r:id="rId4"/>
            </p:custDataLst>
          </p:nvPr>
        </p:nvSpPr>
        <p:spPr>
          <a:xfrm>
            <a:off x="651986" y="523875"/>
            <a:ext cx="8031004" cy="583565"/>
          </a:xfrm>
          <a:prstGeom prst="rect">
            <a:avLst/>
          </a:prstGeom>
          <a:noFill/>
        </p:spPr>
        <p:txBody>
          <a:bodyPr vert="horz" wrap="square" t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accent1"/>
                </a:solidFill>
                <a:latin typeface="MiSans Heavy" panose="00000A00000000000000" charset="-122"/>
                <a:ea typeface="MiSans Heavy" panose="00000A00000000000000" charset="-122"/>
                <a:cs typeface="+mn-cs"/>
                <a:sym typeface="MiSans Light" charset="0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433864" y="599440"/>
            <a:ext cx="81000" cy="432000"/>
          </a:xfrm>
          <a:prstGeom prst="rect">
            <a:avLst/>
          </a:prstGeom>
          <a:solidFill>
            <a:schemeClr val="accent2"/>
          </a:solidFill>
          <a:ln>
            <a:noFill/>
            <a:prstDash val="solid"/>
          </a:ln>
          <a:effectLst>
            <a:outerShdw blurRad="203200" dist="101600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3300">
              <a:latin typeface="MiSans Light" charset="0"/>
              <a:ea typeface="MiSans Light" charset="0"/>
              <a:sym typeface="MiSans Light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0"/>
            <a:ext cx="9144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0"/>
            <a:ext cx="9144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正文"/>
          <p:cNvSpPr txBox="1"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456248" y="608330"/>
            <a:ext cx="8226743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35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MiSans Light" charset="0"/>
                <a:ea typeface="MiSans Light" charset="0"/>
                <a:cs typeface="+mn-cs"/>
                <a:sym typeface="MiSans Light" charset="0"/>
              </a:defRPr>
            </a:lvl1pPr>
            <a:lvl2pPr marL="514350" marR="0" lvl="1" indent="-17145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2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MiSans Light" charset="0"/>
                <a:ea typeface="MiSans Light" charset="0"/>
                <a:sym typeface="MiSans Light" charset="0"/>
              </a:defRPr>
            </a:lvl2pPr>
            <a:lvl3pPr marL="857250" marR="0" lvl="2" indent="-17145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2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MiSans Light" charset="0"/>
                <a:ea typeface="MiSans Light" charset="0"/>
                <a:sym typeface="MiSans Light" charset="0"/>
              </a:defRPr>
            </a:lvl3pPr>
            <a:lvl4pPr marL="1200150" marR="0" lvl="3" indent="-17145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05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MiSans Light" charset="0"/>
                <a:ea typeface="MiSans Light" charset="0"/>
                <a:sym typeface="MiSans Light" charset="0"/>
              </a:defRPr>
            </a:lvl4pPr>
            <a:lvl5pPr marL="1543050" marR="0" lvl="4" indent="-17145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05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MiSans Light" charset="0"/>
                <a:ea typeface="MiSans Light" charset="0"/>
                <a:sym typeface="MiSans Light" charset="0"/>
              </a:defRPr>
            </a:lvl5pPr>
            <a:lvl6pPr inden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tags" Target="../tags/tag86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85.xml"/><Relationship Id="rId18" Type="http://schemas.openxmlformats.org/officeDocument/2006/relationships/tags" Target="../tags/tag84.xml"/><Relationship Id="rId17" Type="http://schemas.openxmlformats.org/officeDocument/2006/relationships/tags" Target="../tags/tag83.xml"/><Relationship Id="rId16" Type="http://schemas.openxmlformats.org/officeDocument/2006/relationships/tags" Target="../tags/tag82.xml"/><Relationship Id="rId15" Type="http://schemas.openxmlformats.org/officeDocument/2006/relationships/tags" Target="../tags/tag81.xml"/><Relationship Id="rId14" Type="http://schemas.openxmlformats.org/officeDocument/2006/relationships/tags" Target="../tags/tag80.xml"/><Relationship Id="rId13" Type="http://schemas.openxmlformats.org/officeDocument/2006/relationships/image" Target="../media/image1.jpeg"/><Relationship Id="rId12" Type="http://schemas.openxmlformats.org/officeDocument/2006/relationships/tags" Target="../tags/tag79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20" Type="http://schemas.openxmlformats.org/officeDocument/2006/relationships/tags" Target="../tags/tag172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71.xml"/><Relationship Id="rId18" Type="http://schemas.openxmlformats.org/officeDocument/2006/relationships/tags" Target="../tags/tag170.xml"/><Relationship Id="rId17" Type="http://schemas.openxmlformats.org/officeDocument/2006/relationships/tags" Target="../tags/tag169.xml"/><Relationship Id="rId16" Type="http://schemas.openxmlformats.org/officeDocument/2006/relationships/tags" Target="../tags/tag168.xml"/><Relationship Id="rId15" Type="http://schemas.openxmlformats.org/officeDocument/2006/relationships/tags" Target="../tags/tag167.xml"/><Relationship Id="rId14" Type="http://schemas.openxmlformats.org/officeDocument/2006/relationships/tags" Target="../tags/tag166.xml"/><Relationship Id="rId13" Type="http://schemas.openxmlformats.org/officeDocument/2006/relationships/image" Target="../media/image1.jpeg"/><Relationship Id="rId12" Type="http://schemas.openxmlformats.org/officeDocument/2006/relationships/tags" Target="../tags/tag16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雪地上&#10;&#10;中度可信度描述已自动生成"/>
          <p:cNvPicPr>
            <a:picLocks noChangeAspect="1"/>
          </p:cNvPicPr>
          <p:nvPr>
            <p:custDataLst>
              <p:tags r:id="rId12"/>
            </p:custDataLst>
          </p:nvPr>
        </p:nvPicPr>
        <p:blipFill rotWithShape="1">
          <a:blip r:embed="rId1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0"/>
            <a:ext cx="9144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" name="矩形 7"/>
          <p:cNvSpPr/>
          <p:nvPr>
            <p:custDataLst>
              <p:tags r:id="rId14"/>
            </p:custDataLst>
          </p:nvPr>
        </p:nvSpPr>
        <p:spPr>
          <a:xfrm>
            <a:off x="433864" y="599440"/>
            <a:ext cx="81000" cy="432000"/>
          </a:xfrm>
          <a:prstGeom prst="rect">
            <a:avLst/>
          </a:prstGeom>
          <a:solidFill>
            <a:schemeClr val="accent2"/>
          </a:solidFill>
          <a:ln>
            <a:noFill/>
            <a:prstDash val="solid"/>
          </a:ln>
          <a:effectLst>
            <a:outerShdw blurRad="203200" dist="101600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3300">
              <a:latin typeface="MiSans Light" charset="0"/>
              <a:ea typeface="MiSans Light" charset="0"/>
              <a:sym typeface="MiSans Light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  <p:custDataLst>
              <p:tags r:id="rId18"/>
            </p:custDataLst>
          </p:nvPr>
        </p:nvSpPr>
        <p:spPr>
          <a:xfrm>
            <a:off x="651986" y="1333850"/>
            <a:ext cx="8031005" cy="4843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51985" y="478972"/>
            <a:ext cx="8058151" cy="675492"/>
          </a:xfrm>
          <a:prstGeom prst="rect">
            <a:avLst/>
          </a:prstGeom>
          <a:noFill/>
        </p:spPr>
        <p:txBody>
          <a:bodyPr vert="horz" wrap="square" lIns="91440" tIns="0" rIns="91440" bIns="0" rtlCol="0" anchor="b" anchorCtr="0">
            <a:normAutofit/>
          </a:bodyPr>
          <a:lstStyle/>
          <a:p>
            <a:pPr marL="0" marR="0" lvl="0" fontAlgn="auto">
              <a:lnSpc>
                <a:spcPct val="100000"/>
              </a:lnSpc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KSO_TEMPLATE" hidden="1"/>
          <p:cNvSpPr/>
          <p:nvPr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bg1"/>
          </a:solidFill>
          <a:ln>
            <a:noFill/>
            <a:prstDash val="solid"/>
          </a:ln>
          <a:effectLst>
            <a:outerShdw blurRad="203200" dist="101600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300">
              <a:latin typeface="MiSans Light" charset="0"/>
              <a:ea typeface="MiSans Light" charset="0"/>
              <a:sym typeface="MiSans Light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0" lang="zh-CN" altLang="en-US" sz="2400" b="1" i="0" u="none" strike="noStrike" kern="1200" cap="none" spc="0" normalizeH="0" baseline="0" dirty="0" smtClean="0">
          <a:solidFill>
            <a:schemeClr val="accent1"/>
          </a:solidFill>
          <a:latin typeface="MiSans Heavy" panose="00000A00000000000000" charset="-122"/>
          <a:ea typeface="MiSans Heavy" panose="00000A00000000000000" charset="-122"/>
          <a:cs typeface="+mj-cs"/>
          <a:sym typeface="MiSans Heavy" panose="00000A00000000000000" charset="-122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0" lang="zh-CN" altLang="en-US" sz="1350" b="0" i="0" u="none" strike="noStrike" kern="1200" cap="none" spc="150" normalizeH="0" baseline="0" noProof="1" dirty="0" smtClean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MiSans Light" charset="0"/>
          <a:ea typeface="MiSans Light" charset="0"/>
          <a:cs typeface="+mn-cs"/>
          <a:sym typeface="MiSans Light" charset="0"/>
        </a:defRPr>
      </a:lvl1pPr>
      <a:lvl2pPr marL="514350" marR="0" indent="-171450" algn="l" defTabSz="685800" rtl="0" eaLnBrk="1" fontAlgn="auto" latinLnBrk="0" hangingPunct="1">
        <a:lnSpc>
          <a:spcPct val="12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•"/>
        <a:defRPr kumimoji="0" lang="zh-CN" altLang="en-US" sz="1200" b="0" i="0" u="none" strike="noStrike" kern="1200" cap="none" spc="150" normalizeH="0" baseline="0" dirty="0" smtClean="0">
          <a:solidFill>
            <a:schemeClr val="tx1">
              <a:lumMod val="65000"/>
              <a:lumOff val="35000"/>
            </a:schemeClr>
          </a:solidFill>
          <a:uFillTx/>
          <a:latin typeface="MiSans Light" charset="0"/>
          <a:ea typeface="MiSans Light" charset="0"/>
          <a:cs typeface="+mn-cs"/>
          <a:sym typeface="MiSans Light" charset="0"/>
        </a:defRPr>
      </a:lvl2pPr>
      <a:lvl3pPr marL="857250" marR="0" indent="-171450" algn="l" defTabSz="685800" rtl="0" eaLnBrk="1" fontAlgn="auto" latinLnBrk="0" hangingPunct="1">
        <a:lnSpc>
          <a:spcPct val="12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•"/>
        <a:defRPr kumimoji="0" lang="zh-CN" altLang="en-US" sz="1200" b="0" i="0" u="none" strike="noStrike" kern="1200" cap="none" spc="150" normalizeH="0" baseline="0" dirty="0" smtClean="0">
          <a:solidFill>
            <a:schemeClr val="tx1">
              <a:lumMod val="65000"/>
              <a:lumOff val="35000"/>
            </a:schemeClr>
          </a:solidFill>
          <a:uFillTx/>
          <a:latin typeface="MiSans Light" charset="0"/>
          <a:ea typeface="MiSans Light" charset="0"/>
          <a:cs typeface="+mn-cs"/>
          <a:sym typeface="MiSans Light" charset="0"/>
        </a:defRPr>
      </a:lvl3pPr>
      <a:lvl4pPr marL="1200150" marR="0" indent="-171450" algn="l" defTabSz="685800" rtl="0" eaLnBrk="1" fontAlgn="auto" latinLnBrk="0" hangingPunct="1">
        <a:lnSpc>
          <a:spcPct val="12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•"/>
        <a:defRPr kumimoji="0" lang="zh-CN" altLang="en-US" sz="1200" b="0" i="0" u="none" strike="noStrike" kern="1200" cap="none" spc="150" normalizeH="0" baseline="0" dirty="0" smtClean="0">
          <a:solidFill>
            <a:schemeClr val="tx1">
              <a:lumMod val="65000"/>
              <a:lumOff val="35000"/>
            </a:schemeClr>
          </a:solidFill>
          <a:uFillTx/>
          <a:latin typeface="MiSans Light" charset="0"/>
          <a:ea typeface="MiSans Light" charset="0"/>
          <a:cs typeface="+mn-cs"/>
          <a:sym typeface="MiSans Light" charset="0"/>
        </a:defRPr>
      </a:lvl4pPr>
      <a:lvl5pPr marL="1543050" marR="0" indent="-171450" algn="l" defTabSz="685800" rtl="0" eaLnBrk="1" fontAlgn="auto" latinLnBrk="0" hangingPunct="1">
        <a:lnSpc>
          <a:spcPct val="12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•"/>
        <a:defRPr kumimoji="0" lang="zh-CN" altLang="en-US" sz="12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MiSans Light" charset="0"/>
          <a:ea typeface="MiSans Light" charset="0"/>
          <a:cs typeface="+mn-cs"/>
          <a:sym typeface="MiSans Light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雪地上&#10;&#10;中度可信度描述已自动生成"/>
          <p:cNvPicPr>
            <a:picLocks noChangeAspect="1"/>
          </p:cNvPicPr>
          <p:nvPr>
            <p:custDataLst>
              <p:tags r:id="rId12"/>
            </p:custDataLst>
          </p:nvPr>
        </p:nvPicPr>
        <p:blipFill rotWithShape="1">
          <a:blip r:embed="rId1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857250"/>
            <a:ext cx="9144000" cy="51435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" name="矩形 7"/>
          <p:cNvSpPr/>
          <p:nvPr>
            <p:custDataLst>
              <p:tags r:id="rId14"/>
            </p:custDataLst>
          </p:nvPr>
        </p:nvSpPr>
        <p:spPr>
          <a:xfrm>
            <a:off x="433864" y="1306830"/>
            <a:ext cx="81000" cy="324000"/>
          </a:xfrm>
          <a:prstGeom prst="rect">
            <a:avLst/>
          </a:prstGeom>
          <a:solidFill>
            <a:schemeClr val="accent2"/>
          </a:solidFill>
          <a:ln>
            <a:noFill/>
            <a:prstDash val="solid"/>
          </a:ln>
          <a:effectLst>
            <a:outerShdw blurRad="203200" dist="101600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350">
              <a:latin typeface="MiSans Light" charset="0"/>
              <a:ea typeface="MiSans Light" charset="0"/>
              <a:sym typeface="MiSans Light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>
          <a:xfrm>
            <a:off x="628650" y="5624513"/>
            <a:ext cx="2057400" cy="273844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>
          <a:xfrm>
            <a:off x="3028950" y="5624513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>
          <a:xfrm>
            <a:off x="6457950" y="5624513"/>
            <a:ext cx="2057400" cy="273844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  <p:custDataLst>
              <p:tags r:id="rId18"/>
            </p:custDataLst>
          </p:nvPr>
        </p:nvSpPr>
        <p:spPr>
          <a:xfrm>
            <a:off x="651986" y="1857638"/>
            <a:ext cx="8031005" cy="3632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51985" y="1216479"/>
            <a:ext cx="8058151" cy="506619"/>
          </a:xfrm>
          <a:prstGeom prst="rect">
            <a:avLst/>
          </a:prstGeom>
          <a:noFill/>
        </p:spPr>
        <p:txBody>
          <a:bodyPr vert="horz" wrap="square" lIns="91440" tIns="0" rIns="91440" bIns="0" rtlCol="0" anchor="b" anchorCtr="0">
            <a:normAutofit/>
          </a:bodyPr>
          <a:lstStyle/>
          <a:p>
            <a:pPr marL="0" marR="0" lvl="0" fontAlgn="auto">
              <a:lnSpc>
                <a:spcPct val="100000"/>
              </a:lnSpc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KSO_TEMPLATE" hidden="1"/>
          <p:cNvSpPr/>
          <p:nvPr userDrawn="1">
            <p:custDataLst>
              <p:tags r:id="rId20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  <a:solidFill>
            <a:schemeClr val="bg1"/>
          </a:solidFill>
          <a:ln>
            <a:noFill/>
            <a:prstDash val="solid"/>
          </a:ln>
          <a:effectLst>
            <a:outerShdw blurRad="203200" dist="101600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latin typeface="MiSans Light" charset="0"/>
              <a:ea typeface="MiSans Light" charset="0"/>
              <a:sym typeface="MiSans Light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0" lang="zh-CN" altLang="en-US" sz="3200" b="1" i="0" u="none" strike="noStrike" kern="1200" cap="none" spc="0" normalizeH="0" baseline="0" dirty="0" smtClean="0">
          <a:solidFill>
            <a:schemeClr val="accent1"/>
          </a:solidFill>
          <a:latin typeface="MiSans Heavy" panose="00000A00000000000000" charset="-122"/>
          <a:ea typeface="MiSans Heavy" panose="00000A00000000000000" charset="-122"/>
          <a:cs typeface="+mj-cs"/>
          <a:sym typeface="MiSans Heavy" panose="00000A00000000000000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0" lang="zh-CN" altLang="en-US" sz="1800" b="0" i="0" u="none" strike="noStrike" kern="1200" cap="none" spc="150" normalizeH="0" baseline="0" noProof="1" dirty="0" smtClean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MiSans Light" charset="0"/>
          <a:ea typeface="MiSans Light" charset="0"/>
          <a:cs typeface="+mn-cs"/>
          <a:sym typeface="MiSans Light" charset="0"/>
        </a:defRPr>
      </a:lvl1pPr>
      <a:lvl2pPr marL="6858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 dirty="0" smtClean="0">
          <a:solidFill>
            <a:schemeClr val="tx1">
              <a:lumMod val="65000"/>
              <a:lumOff val="35000"/>
            </a:schemeClr>
          </a:solidFill>
          <a:uFillTx/>
          <a:latin typeface="MiSans Light" charset="0"/>
          <a:ea typeface="MiSans Light" charset="0"/>
          <a:cs typeface="+mn-cs"/>
          <a:sym typeface="MiSans Light" charset="0"/>
        </a:defRPr>
      </a:lvl2pPr>
      <a:lvl3pPr marL="11430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 dirty="0" smtClean="0">
          <a:solidFill>
            <a:schemeClr val="tx1">
              <a:lumMod val="65000"/>
              <a:lumOff val="35000"/>
            </a:schemeClr>
          </a:solidFill>
          <a:uFillTx/>
          <a:latin typeface="MiSans Light" charset="0"/>
          <a:ea typeface="MiSans Light" charset="0"/>
          <a:cs typeface="+mn-cs"/>
          <a:sym typeface="MiSans Light" charset="0"/>
        </a:defRPr>
      </a:lvl3pPr>
      <a:lvl4pPr marL="16002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 dirty="0" smtClean="0">
          <a:solidFill>
            <a:schemeClr val="tx1">
              <a:lumMod val="65000"/>
              <a:lumOff val="35000"/>
            </a:schemeClr>
          </a:solidFill>
          <a:uFillTx/>
          <a:latin typeface="MiSans Light" charset="0"/>
          <a:ea typeface="MiSans Light" charset="0"/>
          <a:cs typeface="+mn-cs"/>
          <a:sym typeface="MiSans Light" charset="0"/>
        </a:defRPr>
      </a:lvl4pPr>
      <a:lvl5pPr marL="20574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MiSans Light" charset="0"/>
          <a:ea typeface="MiSans Light" charset="0"/>
          <a:cs typeface="+mn-cs"/>
          <a:sym typeface="Mi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76.xml"/><Relationship Id="rId3" Type="http://schemas.openxmlformats.org/officeDocument/2006/relationships/tags" Target="../tags/tag175.xml"/><Relationship Id="rId2" Type="http://schemas.openxmlformats.org/officeDocument/2006/relationships/tags" Target="../tags/tag174.xml"/><Relationship Id="rId1" Type="http://schemas.openxmlformats.org/officeDocument/2006/relationships/tags" Target="../tags/tag17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9.xml"/><Relationship Id="rId1" Type="http://schemas.openxmlformats.org/officeDocument/2006/relationships/tags" Target="../tags/tag198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02.xml"/><Relationship Id="rId2" Type="http://schemas.openxmlformats.org/officeDocument/2006/relationships/tags" Target="../tags/tag201.xml"/><Relationship Id="rId1" Type="http://schemas.openxmlformats.org/officeDocument/2006/relationships/tags" Target="../tags/tag200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5.xml"/><Relationship Id="rId3" Type="http://schemas.openxmlformats.org/officeDocument/2006/relationships/image" Target="../media/image7.png"/><Relationship Id="rId2" Type="http://schemas.openxmlformats.org/officeDocument/2006/relationships/tags" Target="../tags/tag204.xml"/><Relationship Id="rId1" Type="http://schemas.openxmlformats.org/officeDocument/2006/relationships/tags" Target="../tags/tag20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08.xml"/><Relationship Id="rId2" Type="http://schemas.openxmlformats.org/officeDocument/2006/relationships/tags" Target="../tags/tag207.xml"/><Relationship Id="rId1" Type="http://schemas.openxmlformats.org/officeDocument/2006/relationships/tags" Target="../tags/tag206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11.xml"/><Relationship Id="rId2" Type="http://schemas.openxmlformats.org/officeDocument/2006/relationships/tags" Target="../tags/tag210.xml"/><Relationship Id="rId1" Type="http://schemas.openxmlformats.org/officeDocument/2006/relationships/tags" Target="../tags/tag209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14.xml"/><Relationship Id="rId2" Type="http://schemas.openxmlformats.org/officeDocument/2006/relationships/tags" Target="../tags/tag213.xml"/><Relationship Id="rId1" Type="http://schemas.openxmlformats.org/officeDocument/2006/relationships/tags" Target="../tags/tag2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6.xml"/><Relationship Id="rId1" Type="http://schemas.openxmlformats.org/officeDocument/2006/relationships/tags" Target="../tags/tag2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8.xml"/><Relationship Id="rId1" Type="http://schemas.openxmlformats.org/officeDocument/2006/relationships/tags" Target="../tags/tag217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21.xml"/><Relationship Id="rId2" Type="http://schemas.openxmlformats.org/officeDocument/2006/relationships/tags" Target="../tags/tag220.xml"/><Relationship Id="rId1" Type="http://schemas.openxmlformats.org/officeDocument/2006/relationships/tags" Target="../tags/tag219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24.xml"/><Relationship Id="rId2" Type="http://schemas.openxmlformats.org/officeDocument/2006/relationships/tags" Target="../tags/tag223.xml"/><Relationship Id="rId1" Type="http://schemas.openxmlformats.org/officeDocument/2006/relationships/tags" Target="../tags/tag22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9.xml"/><Relationship Id="rId3" Type="http://schemas.openxmlformats.org/officeDocument/2006/relationships/image" Target="../media/image4.emf"/><Relationship Id="rId2" Type="http://schemas.openxmlformats.org/officeDocument/2006/relationships/tags" Target="../tags/tag178.xml"/><Relationship Id="rId1" Type="http://schemas.openxmlformats.org/officeDocument/2006/relationships/tags" Target="../tags/tag177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27.xml"/><Relationship Id="rId2" Type="http://schemas.openxmlformats.org/officeDocument/2006/relationships/tags" Target="../tags/tag226.xml"/><Relationship Id="rId1" Type="http://schemas.openxmlformats.org/officeDocument/2006/relationships/tags" Target="../tags/tag225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9.xml"/><Relationship Id="rId3" Type="http://schemas.openxmlformats.org/officeDocument/2006/relationships/image" Target="../media/image8.emf"/><Relationship Id="rId2" Type="http://schemas.openxmlformats.org/officeDocument/2006/relationships/oleObject" Target="../embeddings/oleObject1.bin"/><Relationship Id="rId1" Type="http://schemas.openxmlformats.org/officeDocument/2006/relationships/tags" Target="../tags/tag228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1.xml"/><Relationship Id="rId3" Type="http://schemas.openxmlformats.org/officeDocument/2006/relationships/image" Target="../media/image9.emf"/><Relationship Id="rId2" Type="http://schemas.openxmlformats.org/officeDocument/2006/relationships/oleObject" Target="../embeddings/oleObject2.bin"/><Relationship Id="rId1" Type="http://schemas.openxmlformats.org/officeDocument/2006/relationships/tags" Target="../tags/tag230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34.xml"/><Relationship Id="rId2" Type="http://schemas.openxmlformats.org/officeDocument/2006/relationships/tags" Target="../tags/tag233.xml"/><Relationship Id="rId1" Type="http://schemas.openxmlformats.org/officeDocument/2006/relationships/tags" Target="../tags/tag232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" Type="http://schemas.openxmlformats.org/officeDocument/2006/relationships/tags" Target="../tags/tag235.xml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9.xml"/><Relationship Id="rId3" Type="http://schemas.openxmlformats.org/officeDocument/2006/relationships/image" Target="../media/image10.wmf"/><Relationship Id="rId2" Type="http://schemas.openxmlformats.org/officeDocument/2006/relationships/oleObject" Target="../embeddings/oleObject3.bin"/><Relationship Id="rId1" Type="http://schemas.openxmlformats.org/officeDocument/2006/relationships/tags" Target="../tags/tag238.xml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1.xml"/><Relationship Id="rId3" Type="http://schemas.openxmlformats.org/officeDocument/2006/relationships/image" Target="../media/image11.wmf"/><Relationship Id="rId2" Type="http://schemas.openxmlformats.org/officeDocument/2006/relationships/oleObject" Target="../embeddings/Document2.doc"/><Relationship Id="rId1" Type="http://schemas.openxmlformats.org/officeDocument/2006/relationships/tags" Target="../tags/tag240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" Type="http://schemas.openxmlformats.org/officeDocument/2006/relationships/tags" Target="../tags/tag242.xml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6.xml"/><Relationship Id="rId3" Type="http://schemas.openxmlformats.org/officeDocument/2006/relationships/image" Target="../media/image12.wmf"/><Relationship Id="rId2" Type="http://schemas.openxmlformats.org/officeDocument/2006/relationships/oleObject" Target="../embeddings/oleObject4.bin"/><Relationship Id="rId1" Type="http://schemas.openxmlformats.org/officeDocument/2006/relationships/tags" Target="../tags/tag245.xml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8.xml"/><Relationship Id="rId3" Type="http://schemas.openxmlformats.org/officeDocument/2006/relationships/image" Target="../media/image13.wmf"/><Relationship Id="rId2" Type="http://schemas.openxmlformats.org/officeDocument/2006/relationships/oleObject" Target="../embeddings/Document3.doc"/><Relationship Id="rId1" Type="http://schemas.openxmlformats.org/officeDocument/2006/relationships/tags" Target="../tags/tag24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" Type="http://schemas.openxmlformats.org/officeDocument/2006/relationships/tags" Target="../tags/tag180.xml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0.xml"/><Relationship Id="rId3" Type="http://schemas.openxmlformats.org/officeDocument/2006/relationships/image" Target="../media/image14.wmf"/><Relationship Id="rId2" Type="http://schemas.openxmlformats.org/officeDocument/2006/relationships/oleObject" Target="../embeddings/Document4.doc"/><Relationship Id="rId1" Type="http://schemas.openxmlformats.org/officeDocument/2006/relationships/tags" Target="../tags/tag249.xml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2.xml"/><Relationship Id="rId3" Type="http://schemas.openxmlformats.org/officeDocument/2006/relationships/image" Target="../media/image15.wmf"/><Relationship Id="rId2" Type="http://schemas.openxmlformats.org/officeDocument/2006/relationships/oleObject" Target="../embeddings/Document5.doc"/><Relationship Id="rId1" Type="http://schemas.openxmlformats.org/officeDocument/2006/relationships/tags" Target="../tags/tag251.xml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4.xml"/><Relationship Id="rId3" Type="http://schemas.openxmlformats.org/officeDocument/2006/relationships/image" Target="../media/image16.wmf"/><Relationship Id="rId2" Type="http://schemas.openxmlformats.org/officeDocument/2006/relationships/oleObject" Target="../embeddings/Document6.doc"/><Relationship Id="rId1" Type="http://schemas.openxmlformats.org/officeDocument/2006/relationships/tags" Target="../tags/tag253.xml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6.xml"/><Relationship Id="rId3" Type="http://schemas.openxmlformats.org/officeDocument/2006/relationships/image" Target="../media/image17.wmf"/><Relationship Id="rId2" Type="http://schemas.openxmlformats.org/officeDocument/2006/relationships/oleObject" Target="../embeddings/Document7.doc"/><Relationship Id="rId1" Type="http://schemas.openxmlformats.org/officeDocument/2006/relationships/tags" Target="../tags/tag255.xml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8.xml"/><Relationship Id="rId3" Type="http://schemas.openxmlformats.org/officeDocument/2006/relationships/image" Target="../media/image18.wmf"/><Relationship Id="rId2" Type="http://schemas.openxmlformats.org/officeDocument/2006/relationships/oleObject" Target="../embeddings/Document8.doc"/><Relationship Id="rId1" Type="http://schemas.openxmlformats.org/officeDocument/2006/relationships/tags" Target="../tags/tag257.xml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60.xml"/><Relationship Id="rId3" Type="http://schemas.openxmlformats.org/officeDocument/2006/relationships/image" Target="../media/image19.wmf"/><Relationship Id="rId2" Type="http://schemas.openxmlformats.org/officeDocument/2006/relationships/oleObject" Target="../embeddings/Document9.doc"/><Relationship Id="rId1" Type="http://schemas.openxmlformats.org/officeDocument/2006/relationships/tags" Target="../tags/tag259.xml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62.xml"/><Relationship Id="rId3" Type="http://schemas.openxmlformats.org/officeDocument/2006/relationships/image" Target="../media/image20.emf"/><Relationship Id="rId2" Type="http://schemas.openxmlformats.org/officeDocument/2006/relationships/oleObject" Target="../embeddings/oleObject5.bin"/><Relationship Id="rId1" Type="http://schemas.openxmlformats.org/officeDocument/2006/relationships/tags" Target="../tags/tag26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5.xml"/><Relationship Id="rId3" Type="http://schemas.openxmlformats.org/officeDocument/2006/relationships/image" Target="../media/image5.wmf"/><Relationship Id="rId2" Type="http://schemas.openxmlformats.org/officeDocument/2006/relationships/tags" Target="../tags/tag184.xml"/><Relationship Id="rId1" Type="http://schemas.openxmlformats.org/officeDocument/2006/relationships/tags" Target="../tags/tag18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8.xml"/><Relationship Id="rId2" Type="http://schemas.openxmlformats.org/officeDocument/2006/relationships/tags" Target="../tags/tag187.xml"/><Relationship Id="rId1" Type="http://schemas.openxmlformats.org/officeDocument/2006/relationships/tags" Target="../tags/tag186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0.xml"/><Relationship Id="rId3" Type="http://schemas.openxmlformats.org/officeDocument/2006/relationships/image" Target="../media/image6.wmf"/><Relationship Id="rId2" Type="http://schemas.openxmlformats.org/officeDocument/2006/relationships/oleObject" Target="../embeddings/Document1.doc"/><Relationship Id="rId1" Type="http://schemas.openxmlformats.org/officeDocument/2006/relationships/tags" Target="../tags/tag18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2.xml"/><Relationship Id="rId1" Type="http://schemas.openxmlformats.org/officeDocument/2006/relationships/tags" Target="../tags/tag19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95.xml"/><Relationship Id="rId2" Type="http://schemas.openxmlformats.org/officeDocument/2006/relationships/tags" Target="../tags/tag194.xml"/><Relationship Id="rId1" Type="http://schemas.openxmlformats.org/officeDocument/2006/relationships/tags" Target="../tags/tag19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7.xml"/><Relationship Id="rId1" Type="http://schemas.openxmlformats.org/officeDocument/2006/relationships/tags" Target="../tags/tag19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/>
        </p:nvSpPr>
        <p:spPr bwMode="auto">
          <a:xfrm>
            <a:off x="107510" y="6453337"/>
            <a:ext cx="2289175" cy="47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1ECC8C1-C4A2-412D-B334-98680B5E990B}" type="datetime1">
              <a:rPr lang="zh-CN" altLang="en-US" sz="1400">
                <a:solidFill>
                  <a:schemeClr val="tx1"/>
                </a:solidFill>
              </a:rPr>
            </a:fld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6" name="文本占位符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78656" y="3857149"/>
            <a:ext cx="1514475" cy="36290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effectLst/>
        </p:spPr>
        <p:txBody>
          <a:bodyPr vert="horz" wrap="square" lIns="0" tIns="0" rIns="0" bIns="0" rtlCol="0" anchor="ctr" anchorCtr="0">
            <a:normAutofit fontScale="25000"/>
          </a:bodyPr>
          <a:lstStyle>
            <a:lvl1pPr marL="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1400" b="1" i="0" u="none" strike="noStrike" kern="1200" cap="none" spc="0" normalizeH="0" baseline="0" noProof="1" dirty="0" smtClean="0">
                <a:ln>
                  <a:noFill/>
                  <a:prstDash val="sysDot"/>
                </a:ln>
                <a:solidFill>
                  <a:schemeClr val="lt1">
                    <a:lumMod val="100000"/>
                  </a:schemeClr>
                </a:solidFill>
                <a:uFillTx/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  <a:lvl2pPr marL="685800" marR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-28575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en-US" altLang="zh-CN" sz="1400" dirty="0">
                <a:solidFill>
                  <a:schemeClr val="lt1">
                    <a:lumMod val="100000"/>
                  </a:schemeClr>
                </a:solidFill>
                <a:latin typeface="MiSans Heavy" panose="00000A00000000000000" charset="-122"/>
                <a:ea typeface="MiSans Heavy" panose="00000A00000000000000" charset="-122"/>
                <a:sym typeface="MiSans Light" charset="0"/>
              </a:rPr>
              <a:t>Ch3-0  Extending 5-stage pipeline to support multicycle operations </a:t>
            </a:r>
            <a:endParaRPr lang="en-US" altLang="zh-CN" sz="1400" dirty="0">
              <a:solidFill>
                <a:schemeClr val="lt1">
                  <a:lumMod val="100000"/>
                </a:schemeClr>
              </a:solidFill>
              <a:latin typeface="MiSans Heavy" panose="00000A00000000000000" charset="-122"/>
              <a:ea typeface="MiSans Heavy" panose="00000A00000000000000" charset="-122"/>
              <a:sym typeface="MiSans Light" charset="0"/>
            </a:endParaRPr>
          </a:p>
          <a:p>
            <a:pPr marL="0" lvl="0" indent="-28575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en-US" altLang="zh-CN" sz="1400" dirty="0">
                <a:solidFill>
                  <a:schemeClr val="lt1">
                    <a:lumMod val="100000"/>
                  </a:schemeClr>
                </a:solidFill>
                <a:latin typeface="MiSans Heavy" panose="00000A00000000000000" charset="-122"/>
                <a:ea typeface="MiSans Heavy" panose="00000A00000000000000" charset="-122"/>
                <a:sym typeface="MiSans Light" charset="0"/>
              </a:rPr>
              <a:t>App  C5-C6</a:t>
            </a:r>
            <a:endParaRPr lang="en-US" altLang="zh-CN" sz="1400" dirty="0">
              <a:solidFill>
                <a:schemeClr val="lt1">
                  <a:lumMod val="100000"/>
                </a:schemeClr>
              </a:solidFill>
              <a:latin typeface="MiSans Heavy" panose="00000A00000000000000" charset="-122"/>
              <a:ea typeface="MiSans Heavy" panose="00000A00000000000000" charset="-122"/>
              <a:sym typeface="MiSans Light" charset="0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 idx="2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6000" dirty="0"/>
              <a:t>Ch3-- </a:t>
            </a:r>
            <a:endParaRPr lang="en-US" altLang="zh-CN" sz="6000" dirty="0"/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6000" dirty="0"/>
              <a:t>ILP &amp; its exploration</a:t>
            </a:r>
            <a:endParaRPr lang="en-US" altLang="zh-CN" sz="6000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Simple &amp; Creative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 idx="2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200" dirty="0"/>
              <a:t>Structural Hazards for the FP register write port</a:t>
            </a:r>
            <a:endParaRPr lang="en-US" altLang="zh-CN" sz="32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94" y="1643063"/>
          <a:ext cx="8358195" cy="4429124"/>
        </p:xfrm>
        <a:graphic>
          <a:graphicData uri="http://schemas.openxmlformats.org/drawingml/2006/table">
            <a:tbl>
              <a:tblPr/>
              <a:tblGrid>
                <a:gridCol w="2041805"/>
                <a:gridCol w="631639"/>
                <a:gridCol w="631639"/>
                <a:gridCol w="631639"/>
                <a:gridCol w="631639"/>
                <a:gridCol w="631639"/>
                <a:gridCol w="631639"/>
                <a:gridCol w="631639"/>
                <a:gridCol w="631639"/>
                <a:gridCol w="631639"/>
                <a:gridCol w="631639"/>
              </a:tblGrid>
              <a:tr h="6327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Instruction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1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2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3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4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5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6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7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8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9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10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6327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MUL.D F0,F4, F6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IF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ID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M1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M2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M3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M4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M5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M6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M7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FF0000"/>
                          </a:solidFill>
                          <a:latin typeface="Arial Unicode MS"/>
                          <a:ea typeface="MiSans Light" charset="0"/>
                        </a:rPr>
                        <a:t>WB</a:t>
                      </a:r>
                      <a:endParaRPr lang="en-US" sz="1900" b="0" i="0" u="none" strike="noStrike">
                        <a:solidFill>
                          <a:srgbClr val="FF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63273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……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IF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ID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EX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MEM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WB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63273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……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IF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ID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EX 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MEM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WB 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6327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ADD.D F2, F4, F6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IF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ID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A1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A2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A3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A4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FF0000"/>
                          </a:solidFill>
                          <a:latin typeface="Arial Unicode MS"/>
                          <a:ea typeface="MiSans Light" charset="0"/>
                        </a:rPr>
                        <a:t>WB</a:t>
                      </a:r>
                      <a:endParaRPr lang="en-US" sz="1900" b="0" i="0" u="none" strike="noStrike">
                        <a:solidFill>
                          <a:srgbClr val="FF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63273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……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IF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ID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EX 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MEM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WB 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6327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LD.D  F8, 0(R2)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IF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ID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EX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MEM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 dirty="0">
                          <a:solidFill>
                            <a:srgbClr val="FF0000"/>
                          </a:solidFill>
                          <a:latin typeface="Arial Unicode MS"/>
                          <a:ea typeface="MiSans Light" charset="0"/>
                        </a:rPr>
                        <a:t>WB</a:t>
                      </a:r>
                      <a:endParaRPr lang="en-US" sz="1900" b="0" i="0" u="none" strike="noStrike" dirty="0">
                        <a:solidFill>
                          <a:srgbClr val="FF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 idx="2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 dirty="0"/>
              <a:t>How to solve the write port </a:t>
            </a:r>
            <a:r>
              <a:rPr lang="en-US" altLang="zh-CN" sz="3600" dirty="0" smtClean="0"/>
              <a:t>conflict </a:t>
            </a:r>
            <a:r>
              <a:rPr lang="en-US" altLang="zh-CN" sz="3600" dirty="0"/>
              <a:t>?</a:t>
            </a:r>
            <a:endParaRPr lang="en-US" altLang="zh-CN" sz="3600" dirty="0"/>
          </a:p>
        </p:txBody>
      </p:sp>
      <p:sp>
        <p:nvSpPr>
          <p:cNvPr id="131075" name="Text Box 3"/>
          <p:cNvSpPr>
            <a:spLocks noGrp="1" noChangeArrowheads="1"/>
          </p:cNvSpPr>
          <p:nvPr>
            <p:ph idx="3"/>
            <p:custDataLst>
              <p:tags r:id="rId2"/>
            </p:custDataLst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mtClean="0"/>
              <a:t>Increase the number of write ports</a:t>
            </a:r>
            <a:endParaRPr lang="en-US" altLang="zh-CN" smtClean="0"/>
          </a:p>
          <a:p>
            <a:pPr lvl="1">
              <a:spcBef>
                <a:spcPct val="0"/>
              </a:spcBef>
            </a:pPr>
            <a:r>
              <a:rPr lang="en-US" altLang="zh-CN" sz="2000" b="1">
                <a:solidFill>
                  <a:srgbClr val="0000FF"/>
                </a:solidFill>
              </a:rPr>
              <a:t>Unattractive</a:t>
            </a:r>
            <a:r>
              <a:rPr lang="en-US" altLang="zh-CN" sz="2000"/>
              <a:t> at all !</a:t>
            </a:r>
            <a:endParaRPr lang="en-US" altLang="zh-CN" sz="2000"/>
          </a:p>
          <a:p>
            <a:pPr lvl="1">
              <a:spcBef>
                <a:spcPct val="0"/>
              </a:spcBef>
            </a:pPr>
            <a:r>
              <a:rPr lang="en-US" altLang="zh-CN" sz="2000"/>
              <a:t>No worthy since steady state usage is close to 1. </a:t>
            </a:r>
            <a:endParaRPr lang="en-US" altLang="zh-CN" sz="2000"/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mtClean="0"/>
              <a:t>Detect and insert stalls by serializing the writes </a:t>
            </a:r>
            <a:endParaRPr lang="en-US" altLang="zh-CN" smtClean="0"/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en-US" altLang="zh-CN" sz="2000" b="1">
                <a:solidFill>
                  <a:srgbClr val="FF0000"/>
                </a:solidFill>
              </a:rPr>
              <a:t>Track the use of the write port</a:t>
            </a:r>
            <a:r>
              <a:rPr lang="en-US" altLang="zh-CN" sz="2000" b="1">
                <a:solidFill>
                  <a:srgbClr val="0000FF"/>
                </a:solidFill>
              </a:rPr>
              <a:t> in the ID stage and to stall an instruction before it issues</a:t>
            </a:r>
            <a:endParaRPr lang="en-US" altLang="zh-CN" sz="2000" b="1">
              <a:solidFill>
                <a:srgbClr val="0000FF"/>
              </a:solidFill>
            </a:endParaRPr>
          </a:p>
          <a:p>
            <a:pPr lvl="2">
              <a:lnSpc>
                <a:spcPct val="110000"/>
              </a:lnSpc>
              <a:spcBef>
                <a:spcPct val="0"/>
              </a:spcBef>
            </a:pPr>
            <a:r>
              <a:rPr lang="en-US" altLang="zh-CN" smtClean="0"/>
              <a:t>Additional Hardware: </a:t>
            </a:r>
            <a:r>
              <a:rPr lang="en-US" altLang="zh-CN" b="1" smtClean="0">
                <a:solidFill>
                  <a:srgbClr val="FF0000"/>
                </a:solidFill>
              </a:rPr>
              <a:t>a shift register+ write conflict logic</a:t>
            </a:r>
            <a:endParaRPr lang="en-US" altLang="zh-CN" b="1" smtClean="0">
              <a:solidFill>
                <a:srgbClr val="FF0000"/>
              </a:solidFill>
            </a:endParaRPr>
          </a:p>
          <a:p>
            <a:pPr lvl="2">
              <a:lnSpc>
                <a:spcPct val="110000"/>
              </a:lnSpc>
              <a:spcBef>
                <a:spcPct val="0"/>
              </a:spcBef>
            </a:pPr>
            <a:r>
              <a:rPr lang="en-US" altLang="zh-CN" smtClean="0"/>
              <a:t>The shift register tracks when already-issued instructions will use the register file, and right shift 1 bit each clock.</a:t>
            </a:r>
            <a:endParaRPr lang="en-US" altLang="zh-CN" smtClean="0"/>
          </a:p>
          <a:p>
            <a:pPr lvl="2">
              <a:lnSpc>
                <a:spcPct val="110000"/>
              </a:lnSpc>
              <a:spcBef>
                <a:spcPct val="0"/>
              </a:spcBef>
            </a:pPr>
            <a:r>
              <a:rPr lang="en-US" altLang="zh-CN" smtClean="0"/>
              <a:t>The stalls might </a:t>
            </a:r>
            <a:r>
              <a:rPr lang="en-US" altLang="zh-CN" sz="2000" b="1" i="1">
                <a:solidFill>
                  <a:srgbClr val="FF0000"/>
                </a:solidFill>
              </a:rPr>
              <a:t>aggravate</a:t>
            </a:r>
            <a:r>
              <a:rPr lang="en-US" altLang="zh-CN" smtClean="0"/>
              <a:t> the data hazards</a:t>
            </a:r>
            <a:endParaRPr lang="en-US" altLang="zh-CN" smtClean="0"/>
          </a:p>
          <a:p>
            <a:pPr lvl="2">
              <a:lnSpc>
                <a:spcPct val="110000"/>
              </a:lnSpc>
              <a:spcBef>
                <a:spcPct val="0"/>
              </a:spcBef>
            </a:pPr>
            <a:r>
              <a:rPr lang="en-US" altLang="zh-CN" smtClean="0"/>
              <a:t>All interlock detection and stall insertion occurs in ID stage</a:t>
            </a:r>
            <a:endParaRPr lang="en-US" altLang="zh-CN" smtClean="0"/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en-US" altLang="zh-CN" sz="2000" b="1">
                <a:solidFill>
                  <a:srgbClr val="0000FF"/>
                </a:solidFill>
              </a:rPr>
              <a:t>To stall a conflicting instruction when it tries to enter the MEM or WB stage.</a:t>
            </a:r>
            <a:endParaRPr lang="en-US" altLang="zh-CN" sz="2000" b="1">
              <a:solidFill>
                <a:srgbClr val="0000FF"/>
              </a:solidFill>
            </a:endParaRPr>
          </a:p>
          <a:p>
            <a:pPr lvl="2">
              <a:lnSpc>
                <a:spcPct val="110000"/>
              </a:lnSpc>
              <a:spcBef>
                <a:spcPct val="0"/>
              </a:spcBef>
            </a:pPr>
            <a:r>
              <a:rPr lang="en-US" altLang="zh-CN" smtClean="0"/>
              <a:t>Easy to detect the conflict at this point </a:t>
            </a:r>
            <a:endParaRPr lang="en-US" altLang="zh-CN" smtClean="0"/>
          </a:p>
          <a:p>
            <a:pPr lvl="2">
              <a:lnSpc>
                <a:spcPct val="110000"/>
              </a:lnSpc>
              <a:spcBef>
                <a:spcPct val="0"/>
              </a:spcBef>
            </a:pPr>
            <a:r>
              <a:rPr lang="en-US" altLang="zh-CN" smtClean="0"/>
              <a:t>Complicates pipeline control since stalls can now occur in two places. 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/>
              <a:t>Types of data hazards </a:t>
            </a:r>
            <a:endParaRPr lang="en-US" altLang="zh-CN" smtClean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3"/>
            <p:custDataLst>
              <p:tags r:id="rId2"/>
            </p:custDataLst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lnSpcReduction="20000"/>
          </a:bodyPr>
          <a:lstStyle/>
          <a:p>
            <a:pPr>
              <a:lnSpc>
                <a:spcPct val="90000"/>
              </a:lnSpc>
            </a:pPr>
            <a:r>
              <a:rPr lang="en-US" altLang="zh-CN" sz="2000">
                <a:solidFill>
                  <a:srgbClr val="000000"/>
                </a:solidFill>
              </a:rPr>
              <a:t>Consider two instructions, A and B. A occurs before B.</a:t>
            </a:r>
            <a:endParaRPr lang="en-US" altLang="zh-CN" sz="200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00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00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00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00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00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000" b="1">
                <a:solidFill>
                  <a:srgbClr val="0000FF"/>
                </a:solidFill>
              </a:rPr>
              <a:t>RAW( Read after write)  true dependence</a:t>
            </a:r>
            <a:endParaRPr lang="en-US" altLang="zh-CN" sz="2000" b="1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sz="1800"/>
              <a:t>Instruction A writes Rx</a:t>
            </a:r>
            <a:r>
              <a:rPr lang="zh-CN" altLang="en-US" sz="1800"/>
              <a:t>，</a:t>
            </a:r>
            <a:r>
              <a:rPr lang="en-US" altLang="zh-CN" sz="1800"/>
              <a:t>instruction B reads Rx</a:t>
            </a:r>
            <a:endParaRPr lang="en-US" altLang="zh-CN" sz="160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000" b="1">
                <a:solidFill>
                  <a:srgbClr val="0000FF"/>
                </a:solidFill>
              </a:rPr>
              <a:t>WAW(Write after write) output dependence</a:t>
            </a:r>
            <a:endParaRPr lang="en-US" altLang="zh-CN" sz="2000" b="1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sz="1800"/>
              <a:t>Instruction A writes Rx</a:t>
            </a:r>
            <a:r>
              <a:rPr lang="zh-CN" altLang="en-US" sz="1800"/>
              <a:t>，</a:t>
            </a:r>
            <a:r>
              <a:rPr lang="en-US" altLang="zh-CN" sz="1800"/>
              <a:t>instruction B writes Rx</a:t>
            </a:r>
            <a:endParaRPr lang="en-US" altLang="zh-CN" sz="180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000" b="1">
                <a:solidFill>
                  <a:srgbClr val="0000FF"/>
                </a:solidFill>
              </a:rPr>
              <a:t>WAR( Write after read) anti-denpendence</a:t>
            </a:r>
            <a:endParaRPr lang="en-US" altLang="zh-CN" sz="2000" b="1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sz="1800"/>
              <a:t>Instruction A reads Rx</a:t>
            </a:r>
            <a:r>
              <a:rPr lang="zh-CN" altLang="en-US" sz="1800"/>
              <a:t>，</a:t>
            </a:r>
            <a:r>
              <a:rPr lang="en-US" altLang="zh-CN" sz="1800"/>
              <a:t>instruction B writes  Rx</a:t>
            </a:r>
            <a:endParaRPr lang="en-US" altLang="zh-CN" sz="180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000">
                <a:solidFill>
                  <a:srgbClr val="000000"/>
                </a:solidFill>
              </a:rPr>
              <a:t>Hazards are named according to the ordering </a:t>
            </a:r>
            <a:r>
              <a:rPr lang="en-US" altLang="zh-CN" sz="2000" b="1">
                <a:solidFill>
                  <a:srgbClr val="000000"/>
                </a:solidFill>
              </a:rPr>
              <a:t>that </a:t>
            </a:r>
            <a:r>
              <a:rPr lang="en-US" altLang="zh-CN" sz="2000" b="1">
                <a:solidFill>
                  <a:srgbClr val="FF0000"/>
                </a:solidFill>
              </a:rPr>
              <a:t>MUST</a:t>
            </a:r>
            <a:r>
              <a:rPr lang="en-US" altLang="zh-CN" sz="2000" b="1">
                <a:solidFill>
                  <a:srgbClr val="000000"/>
                </a:solidFill>
              </a:rPr>
              <a:t> be preserved by the pipeline</a:t>
            </a:r>
            <a:endParaRPr lang="en-US" altLang="zh-CN" sz="2000" b="1">
              <a:solidFill>
                <a:srgbClr val="000000"/>
              </a:solidFill>
            </a:endParaRPr>
          </a:p>
        </p:txBody>
      </p:sp>
      <p:pic>
        <p:nvPicPr>
          <p:cNvPr id="132100" name="Picture 4" descr="chap3_3-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7239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/>
              <a:t>RAW dependence</a:t>
            </a:r>
            <a:endParaRPr lang="en-US" altLang="zh-CN" smtClean="0"/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3"/>
            <p:custDataLst>
              <p:tags r:id="rId2"/>
            </p:custDataLst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smtClean="0">
                <a:solidFill>
                  <a:srgbClr val="000000"/>
                </a:solidFill>
              </a:rPr>
              <a:t>B tries to read a register before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rgbClr val="000000"/>
                </a:solidFill>
              </a:rPr>
              <a:t>A has written it and gets the old value. </a:t>
            </a:r>
            <a:endParaRPr lang="en-US" altLang="zh-CN" smtClean="0"/>
          </a:p>
          <a:p>
            <a:r>
              <a:rPr lang="en-US" altLang="zh-CN" smtClean="0">
                <a:solidFill>
                  <a:srgbClr val="000000"/>
                </a:solidFill>
              </a:rPr>
              <a:t>This is common, and forwarding helps to solve it.</a:t>
            </a:r>
            <a:r>
              <a:rPr lang="en-US" altLang="zh-CN" smtClean="0"/>
              <a:t> </a:t>
            </a:r>
            <a:endParaRPr lang="en-US" altLang="zh-CN" smtClean="0"/>
          </a:p>
        </p:txBody>
      </p:sp>
      <p:sp>
        <p:nvSpPr>
          <p:cNvPr id="134158" name="Oval 5"/>
          <p:cNvSpPr>
            <a:spLocks noChangeArrowheads="1"/>
          </p:cNvSpPr>
          <p:nvPr/>
        </p:nvSpPr>
        <p:spPr bwMode="auto">
          <a:xfrm>
            <a:off x="1447800" y="3352800"/>
            <a:ext cx="536575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200" b="1">
                <a:latin typeface="Times New Roman" panose="02020603050405020304" pitchFamily="18" charset="0"/>
              </a:rPr>
              <a:t>S(</a:t>
            </a:r>
            <a:r>
              <a:rPr kumimoji="1" lang="en-US" altLang="zh-CN" sz="2200" b="1">
                <a:solidFill>
                  <a:srgbClr val="0066FF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200" b="1">
                <a:latin typeface="Times New Roman" panose="02020603050405020304" pitchFamily="18" charset="0"/>
              </a:rPr>
              <a:t>)</a:t>
            </a:r>
            <a:endParaRPr kumimoji="1" lang="en-US" altLang="zh-CN" sz="2200" b="1">
              <a:latin typeface="Times New Roman" panose="02020603050405020304" pitchFamily="18" charset="0"/>
            </a:endParaRPr>
          </a:p>
        </p:txBody>
      </p:sp>
      <p:sp>
        <p:nvSpPr>
          <p:cNvPr id="134159" name="Line 6"/>
          <p:cNvSpPr>
            <a:spLocks noChangeShapeType="1"/>
          </p:cNvSpPr>
          <p:nvPr/>
        </p:nvSpPr>
        <p:spPr bwMode="auto">
          <a:xfrm>
            <a:off x="2033905" y="3657600"/>
            <a:ext cx="782955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160" name="Oval 7"/>
          <p:cNvSpPr>
            <a:spLocks noChangeArrowheads="1"/>
          </p:cNvSpPr>
          <p:nvPr/>
        </p:nvSpPr>
        <p:spPr bwMode="auto">
          <a:xfrm>
            <a:off x="2816225" y="3352800"/>
            <a:ext cx="536575" cy="609600"/>
          </a:xfrm>
          <a:prstGeom prst="ellips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200" b="1">
                <a:latin typeface="Times New Roman" panose="02020603050405020304" pitchFamily="18" charset="0"/>
              </a:rPr>
              <a:t>D(</a:t>
            </a:r>
            <a:r>
              <a:rPr kumimoji="1" lang="en-US" altLang="zh-CN" sz="2200" b="1">
                <a:solidFill>
                  <a:srgbClr val="0066FF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200" b="1">
                <a:latin typeface="Times New Roman" panose="02020603050405020304" pitchFamily="18" charset="0"/>
              </a:rPr>
              <a:t>)</a:t>
            </a:r>
            <a:endParaRPr kumimoji="1" lang="en-US" altLang="zh-CN" sz="2200" b="1">
              <a:latin typeface="Times New Roman" panose="02020603050405020304" pitchFamily="18" charset="0"/>
            </a:endParaRPr>
          </a:p>
        </p:txBody>
      </p:sp>
      <p:sp>
        <p:nvSpPr>
          <p:cNvPr id="134161" name="Oval 8"/>
          <p:cNvSpPr>
            <a:spLocks noChangeArrowheads="1"/>
          </p:cNvSpPr>
          <p:nvPr/>
        </p:nvSpPr>
        <p:spPr bwMode="auto">
          <a:xfrm>
            <a:off x="3733800" y="3352800"/>
            <a:ext cx="536575" cy="609600"/>
          </a:xfrm>
          <a:prstGeom prst="ellips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200" b="1">
                <a:latin typeface="Times New Roman" panose="02020603050405020304" pitchFamily="18" charset="0"/>
              </a:rPr>
              <a:t>S(</a:t>
            </a:r>
            <a:r>
              <a:rPr kumimoji="1" lang="en-US" altLang="zh-CN" sz="2200" b="1">
                <a:solidFill>
                  <a:srgbClr val="0066FF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200" b="1">
                <a:latin typeface="Times New Roman" panose="02020603050405020304" pitchFamily="18" charset="0"/>
              </a:rPr>
              <a:t>)</a:t>
            </a:r>
            <a:endParaRPr kumimoji="1" lang="en-US" altLang="zh-CN" sz="2200" b="1">
              <a:latin typeface="Times New Roman" panose="02020603050405020304" pitchFamily="18" charset="0"/>
            </a:endParaRPr>
          </a:p>
        </p:txBody>
      </p:sp>
      <p:sp>
        <p:nvSpPr>
          <p:cNvPr id="134162" name="Line 9"/>
          <p:cNvSpPr>
            <a:spLocks noChangeShapeType="1"/>
          </p:cNvSpPr>
          <p:nvPr/>
        </p:nvSpPr>
        <p:spPr bwMode="auto">
          <a:xfrm>
            <a:off x="4319905" y="3657600"/>
            <a:ext cx="782955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163" name="Oval 10"/>
          <p:cNvSpPr>
            <a:spLocks noChangeArrowheads="1"/>
          </p:cNvSpPr>
          <p:nvPr/>
        </p:nvSpPr>
        <p:spPr bwMode="auto">
          <a:xfrm>
            <a:off x="5102225" y="3352800"/>
            <a:ext cx="536575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200" b="1">
                <a:latin typeface="Times New Roman" panose="02020603050405020304" pitchFamily="18" charset="0"/>
              </a:rPr>
              <a:t>D(</a:t>
            </a:r>
            <a:r>
              <a:rPr kumimoji="1" lang="en-US" altLang="zh-CN" sz="2200" b="1">
                <a:solidFill>
                  <a:srgbClr val="0066FF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200" b="1">
                <a:latin typeface="Times New Roman" panose="02020603050405020304" pitchFamily="18" charset="0"/>
              </a:rPr>
              <a:t>)</a:t>
            </a:r>
            <a:endParaRPr kumimoji="1" lang="en-US" altLang="zh-CN" sz="2200" b="1">
              <a:latin typeface="Times New Roman" panose="02020603050405020304" pitchFamily="18" charset="0"/>
            </a:endParaRPr>
          </a:p>
        </p:txBody>
      </p:sp>
      <p:sp>
        <p:nvSpPr>
          <p:cNvPr id="134164" name="Line 11"/>
          <p:cNvSpPr>
            <a:spLocks noChangeShapeType="1"/>
          </p:cNvSpPr>
          <p:nvPr/>
        </p:nvSpPr>
        <p:spPr bwMode="auto">
          <a:xfrm>
            <a:off x="1143000" y="3276600"/>
            <a:ext cx="49530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165" name="Text Box 12"/>
          <p:cNvSpPr txBox="1">
            <a:spLocks noChangeArrowheads="1"/>
          </p:cNvSpPr>
          <p:nvPr/>
        </p:nvSpPr>
        <p:spPr bwMode="auto">
          <a:xfrm>
            <a:off x="6173153" y="3048000"/>
            <a:ext cx="76327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000">
                <a:solidFill>
                  <a:srgbClr val="0000FF"/>
                </a:solidFill>
                <a:latin typeface="Comic Sans MS" panose="030F0702030302020204" pitchFamily="66" charset="0"/>
              </a:rPr>
              <a:t>Time</a:t>
            </a:r>
            <a:endParaRPr kumimoji="1" lang="en-US" altLang="zh-CN" sz="20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134166" name="Text Box 13"/>
          <p:cNvSpPr txBox="1">
            <a:spLocks noChangeArrowheads="1"/>
          </p:cNvSpPr>
          <p:nvPr/>
        </p:nvSpPr>
        <p:spPr bwMode="auto">
          <a:xfrm>
            <a:off x="6175058" y="3429000"/>
            <a:ext cx="140970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000">
                <a:solidFill>
                  <a:srgbClr val="0000FF"/>
                </a:solidFill>
                <a:latin typeface="Comic Sans MS" panose="030F0702030302020204" pitchFamily="66" charset="0"/>
              </a:rPr>
              <a:t>No hazard</a:t>
            </a:r>
            <a:endParaRPr kumimoji="1" lang="en-US" altLang="zh-CN" sz="20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134155" name="Oval 15"/>
          <p:cNvSpPr>
            <a:spLocks noChangeArrowheads="1"/>
          </p:cNvSpPr>
          <p:nvPr/>
        </p:nvSpPr>
        <p:spPr bwMode="auto">
          <a:xfrm>
            <a:off x="1447800" y="4495800"/>
            <a:ext cx="536575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200" b="1">
                <a:latin typeface="Times New Roman" panose="02020603050405020304" pitchFamily="18" charset="0"/>
              </a:rPr>
              <a:t>S(</a:t>
            </a:r>
            <a:r>
              <a:rPr kumimoji="1" lang="en-US" altLang="zh-CN" sz="2200" b="1">
                <a:solidFill>
                  <a:srgbClr val="0066FF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200" b="1">
                <a:latin typeface="Times New Roman" panose="02020603050405020304" pitchFamily="18" charset="0"/>
              </a:rPr>
              <a:t>)</a:t>
            </a:r>
            <a:endParaRPr kumimoji="1" lang="en-US" altLang="zh-CN" sz="2200" b="1">
              <a:latin typeface="Times New Roman" panose="02020603050405020304" pitchFamily="18" charset="0"/>
            </a:endParaRPr>
          </a:p>
        </p:txBody>
      </p:sp>
      <p:sp>
        <p:nvSpPr>
          <p:cNvPr id="134156" name="Line 16"/>
          <p:cNvSpPr>
            <a:spLocks noChangeShapeType="1"/>
          </p:cNvSpPr>
          <p:nvPr/>
        </p:nvSpPr>
        <p:spPr bwMode="auto">
          <a:xfrm>
            <a:off x="2033905" y="4800600"/>
            <a:ext cx="782955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157" name="Oval 17"/>
          <p:cNvSpPr>
            <a:spLocks noChangeArrowheads="1"/>
          </p:cNvSpPr>
          <p:nvPr/>
        </p:nvSpPr>
        <p:spPr bwMode="auto">
          <a:xfrm>
            <a:off x="2816225" y="4495800"/>
            <a:ext cx="536575" cy="609600"/>
          </a:xfrm>
          <a:prstGeom prst="ellips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200" b="1">
                <a:latin typeface="Times New Roman" panose="02020603050405020304" pitchFamily="18" charset="0"/>
              </a:rPr>
              <a:t>D(</a:t>
            </a:r>
            <a:r>
              <a:rPr kumimoji="1" lang="en-US" altLang="zh-CN" sz="2200" b="1">
                <a:solidFill>
                  <a:srgbClr val="0066FF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200" b="1">
                <a:latin typeface="Times New Roman" panose="02020603050405020304" pitchFamily="18" charset="0"/>
              </a:rPr>
              <a:t>)</a:t>
            </a:r>
            <a:endParaRPr kumimoji="1" lang="en-US" altLang="zh-CN" sz="2200" b="1">
              <a:latin typeface="Times New Roman" panose="02020603050405020304" pitchFamily="18" charset="0"/>
            </a:endParaRPr>
          </a:p>
        </p:txBody>
      </p:sp>
      <p:sp>
        <p:nvSpPr>
          <p:cNvPr id="134152" name="Oval 19"/>
          <p:cNvSpPr>
            <a:spLocks noChangeArrowheads="1"/>
          </p:cNvSpPr>
          <p:nvPr/>
        </p:nvSpPr>
        <p:spPr bwMode="auto">
          <a:xfrm>
            <a:off x="2514600" y="4876800"/>
            <a:ext cx="536575" cy="609600"/>
          </a:xfrm>
          <a:prstGeom prst="ellipse">
            <a:avLst/>
          </a:prstGeom>
          <a:noFill/>
          <a:ln w="28575" cap="sq">
            <a:solidFill>
              <a:srgbClr val="00008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200" b="1">
                <a:latin typeface="Times New Roman" panose="02020603050405020304" pitchFamily="18" charset="0"/>
              </a:rPr>
              <a:t>S(</a:t>
            </a:r>
            <a:r>
              <a:rPr kumimoji="1" lang="en-US" altLang="zh-CN" sz="2200" b="1">
                <a:solidFill>
                  <a:srgbClr val="0066FF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200" b="1">
                <a:latin typeface="Times New Roman" panose="02020603050405020304" pitchFamily="18" charset="0"/>
              </a:rPr>
              <a:t>)</a:t>
            </a:r>
            <a:endParaRPr kumimoji="1" lang="en-US" altLang="zh-CN" sz="2200" b="1">
              <a:latin typeface="Times New Roman" panose="02020603050405020304" pitchFamily="18" charset="0"/>
            </a:endParaRPr>
          </a:p>
        </p:txBody>
      </p:sp>
      <p:sp>
        <p:nvSpPr>
          <p:cNvPr id="134153" name="Line 20"/>
          <p:cNvSpPr>
            <a:spLocks noChangeShapeType="1"/>
          </p:cNvSpPr>
          <p:nvPr/>
        </p:nvSpPr>
        <p:spPr bwMode="auto">
          <a:xfrm>
            <a:off x="3100705" y="5181600"/>
            <a:ext cx="782955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154" name="Oval 21"/>
          <p:cNvSpPr>
            <a:spLocks noChangeArrowheads="1"/>
          </p:cNvSpPr>
          <p:nvPr/>
        </p:nvSpPr>
        <p:spPr bwMode="auto">
          <a:xfrm>
            <a:off x="3883025" y="4876800"/>
            <a:ext cx="536575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200" b="1">
                <a:latin typeface="Times New Roman" panose="02020603050405020304" pitchFamily="18" charset="0"/>
              </a:rPr>
              <a:t>D(</a:t>
            </a:r>
            <a:r>
              <a:rPr kumimoji="1" lang="en-US" altLang="zh-CN" sz="2200" b="1">
                <a:solidFill>
                  <a:srgbClr val="0066FF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200" b="1">
                <a:latin typeface="Times New Roman" panose="02020603050405020304" pitchFamily="18" charset="0"/>
              </a:rPr>
              <a:t>)</a:t>
            </a:r>
            <a:endParaRPr kumimoji="1" lang="en-US" altLang="zh-CN" sz="2200" b="1">
              <a:latin typeface="Times New Roman" panose="02020603050405020304" pitchFamily="18" charset="0"/>
            </a:endParaRPr>
          </a:p>
        </p:txBody>
      </p:sp>
      <p:sp>
        <p:nvSpPr>
          <p:cNvPr id="134151" name="Text Box 22"/>
          <p:cNvSpPr txBox="1">
            <a:spLocks noChangeArrowheads="1"/>
          </p:cNvSpPr>
          <p:nvPr/>
        </p:nvSpPr>
        <p:spPr bwMode="auto">
          <a:xfrm>
            <a:off x="4954434" y="4648204"/>
            <a:ext cx="348170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000">
                <a:solidFill>
                  <a:srgbClr val="FF0000"/>
                </a:solidFill>
                <a:latin typeface="Comic Sans MS" panose="030F0702030302020204" pitchFamily="66" charset="0"/>
              </a:rPr>
              <a:t>If D(A)=S(B), hazard occur.</a:t>
            </a:r>
            <a:endParaRPr kumimoji="1" lang="en-US" altLang="zh-CN" sz="2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/>
              <a:t>WAW dependence</a:t>
            </a:r>
            <a:endParaRPr lang="en-US" altLang="zh-CN" smtClean="0"/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3"/>
            <p:custDataLst>
              <p:tags r:id="rId2"/>
            </p:custDataLst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90000"/>
              </a:lnSpc>
            </a:pPr>
            <a:r>
              <a:rPr lang="en-US" altLang="zh-CN" smtClean="0">
                <a:solidFill>
                  <a:srgbClr val="000000"/>
                </a:solidFill>
              </a:rPr>
              <a:t>B tries to write an operand before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rgbClr val="000000"/>
                </a:solidFill>
              </a:rPr>
              <a:t>A has written it. </a:t>
            </a:r>
            <a:endParaRPr lang="en-US" altLang="zh-CN" smtClean="0"/>
          </a:p>
          <a:p>
            <a:pPr>
              <a:lnSpc>
                <a:spcPct val="90000"/>
              </a:lnSpc>
            </a:pPr>
            <a:r>
              <a:rPr lang="en-US" altLang="zh-CN" smtClean="0">
                <a:solidFill>
                  <a:srgbClr val="000000"/>
                </a:solidFill>
              </a:rPr>
              <a:t>After instruction B has executed, the value of the register should be B's result, but A's result is stored instead.</a:t>
            </a:r>
            <a:r>
              <a:rPr lang="en-US" altLang="zh-CN" sz="2800" i="1">
                <a:solidFill>
                  <a:srgbClr val="000000"/>
                </a:solidFill>
                <a:latin typeface="Palatino"/>
              </a:rPr>
              <a:t> </a:t>
            </a:r>
            <a:endParaRPr lang="en-US" altLang="zh-CN" sz="2800" i="1">
              <a:solidFill>
                <a:srgbClr val="000000"/>
              </a:solidFill>
              <a:latin typeface="Palatino"/>
            </a:endParaRPr>
          </a:p>
          <a:p>
            <a:pPr>
              <a:lnSpc>
                <a:spcPct val="90000"/>
              </a:lnSpc>
            </a:pPr>
            <a:r>
              <a:rPr lang="en-US" altLang="zh-CN" smtClean="0">
                <a:solidFill>
                  <a:srgbClr val="000000"/>
                </a:solidFill>
              </a:rPr>
              <a:t>This can only happen with pipelines that write values in more than one stage, or in variable-length pipelines (i.e. FP pipelines)</a:t>
            </a:r>
            <a:r>
              <a:rPr lang="en-US" altLang="zh-CN" sz="2800" i="1">
                <a:solidFill>
                  <a:srgbClr val="000000"/>
                </a:solidFill>
                <a:latin typeface="Palatino"/>
              </a:rPr>
              <a:t>. </a:t>
            </a:r>
            <a:endParaRPr lang="en-US" altLang="zh-CN" sz="2800"/>
          </a:p>
          <a:p>
            <a:pPr>
              <a:lnSpc>
                <a:spcPct val="90000"/>
              </a:lnSpc>
            </a:pPr>
            <a:endParaRPr lang="en-US" altLang="zh-CN" smtClean="0"/>
          </a:p>
        </p:txBody>
      </p:sp>
      <p:sp>
        <p:nvSpPr>
          <p:cNvPr id="135190" name="Oval 6"/>
          <p:cNvSpPr>
            <a:spLocks noChangeArrowheads="1"/>
          </p:cNvSpPr>
          <p:nvPr/>
        </p:nvSpPr>
        <p:spPr bwMode="auto">
          <a:xfrm>
            <a:off x="1492250" y="3805555"/>
            <a:ext cx="536575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200" b="1">
                <a:latin typeface="Times New Roman" panose="02020603050405020304" pitchFamily="18" charset="0"/>
              </a:rPr>
              <a:t>S(</a:t>
            </a:r>
            <a:r>
              <a:rPr kumimoji="1" lang="en-US" altLang="zh-CN" sz="2200" b="1">
                <a:solidFill>
                  <a:srgbClr val="0066FF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200" b="1">
                <a:latin typeface="Times New Roman" panose="02020603050405020304" pitchFamily="18" charset="0"/>
              </a:rPr>
              <a:t>)</a:t>
            </a:r>
            <a:endParaRPr kumimoji="1" lang="en-US" altLang="zh-CN" sz="2200" b="1">
              <a:latin typeface="Times New Roman" panose="02020603050405020304" pitchFamily="18" charset="0"/>
            </a:endParaRPr>
          </a:p>
        </p:txBody>
      </p:sp>
      <p:sp>
        <p:nvSpPr>
          <p:cNvPr id="135191" name="Line 7"/>
          <p:cNvSpPr>
            <a:spLocks noChangeShapeType="1"/>
          </p:cNvSpPr>
          <p:nvPr/>
        </p:nvSpPr>
        <p:spPr bwMode="auto">
          <a:xfrm>
            <a:off x="2078355" y="4110355"/>
            <a:ext cx="782955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192" name="Oval 8"/>
          <p:cNvSpPr>
            <a:spLocks noChangeArrowheads="1"/>
          </p:cNvSpPr>
          <p:nvPr/>
        </p:nvSpPr>
        <p:spPr bwMode="auto">
          <a:xfrm>
            <a:off x="2860675" y="3805555"/>
            <a:ext cx="536575" cy="609600"/>
          </a:xfrm>
          <a:prstGeom prst="ellips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200" b="1">
                <a:latin typeface="Times New Roman" panose="02020603050405020304" pitchFamily="18" charset="0"/>
              </a:rPr>
              <a:t>D(</a:t>
            </a:r>
            <a:r>
              <a:rPr kumimoji="1" lang="en-US" altLang="zh-CN" sz="2200" b="1">
                <a:solidFill>
                  <a:srgbClr val="0066FF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200" b="1">
                <a:latin typeface="Times New Roman" panose="02020603050405020304" pitchFamily="18" charset="0"/>
              </a:rPr>
              <a:t>)</a:t>
            </a:r>
            <a:endParaRPr kumimoji="1" lang="en-US" altLang="zh-CN" sz="2200" b="1">
              <a:latin typeface="Times New Roman" panose="02020603050405020304" pitchFamily="18" charset="0"/>
            </a:endParaRPr>
          </a:p>
        </p:txBody>
      </p:sp>
      <p:sp>
        <p:nvSpPr>
          <p:cNvPr id="135187" name="Oval 10"/>
          <p:cNvSpPr>
            <a:spLocks noChangeArrowheads="1"/>
          </p:cNvSpPr>
          <p:nvPr/>
        </p:nvSpPr>
        <p:spPr bwMode="auto">
          <a:xfrm>
            <a:off x="3778250" y="3805555"/>
            <a:ext cx="536575" cy="609600"/>
          </a:xfrm>
          <a:prstGeom prst="ellipse">
            <a:avLst/>
          </a:prstGeom>
          <a:noFill/>
          <a:ln w="952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200" b="1">
                <a:latin typeface="Times New Roman" panose="02020603050405020304" pitchFamily="18" charset="0"/>
              </a:rPr>
              <a:t>S(</a:t>
            </a:r>
            <a:r>
              <a:rPr kumimoji="1" lang="en-US" altLang="zh-CN" sz="2200" b="1">
                <a:solidFill>
                  <a:srgbClr val="0066FF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200" b="1">
                <a:latin typeface="Times New Roman" panose="02020603050405020304" pitchFamily="18" charset="0"/>
              </a:rPr>
              <a:t>)</a:t>
            </a:r>
            <a:endParaRPr kumimoji="1" lang="en-US" altLang="zh-CN" sz="2200" b="1">
              <a:latin typeface="Times New Roman" panose="02020603050405020304" pitchFamily="18" charset="0"/>
            </a:endParaRPr>
          </a:p>
        </p:txBody>
      </p:sp>
      <p:sp>
        <p:nvSpPr>
          <p:cNvPr id="135188" name="Line 11"/>
          <p:cNvSpPr>
            <a:spLocks noChangeShapeType="1"/>
          </p:cNvSpPr>
          <p:nvPr/>
        </p:nvSpPr>
        <p:spPr bwMode="auto">
          <a:xfrm>
            <a:off x="4364355" y="4110355"/>
            <a:ext cx="782955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189" name="Oval 12"/>
          <p:cNvSpPr>
            <a:spLocks noChangeArrowheads="1"/>
          </p:cNvSpPr>
          <p:nvPr/>
        </p:nvSpPr>
        <p:spPr bwMode="auto">
          <a:xfrm>
            <a:off x="5146675" y="3805555"/>
            <a:ext cx="536575" cy="609600"/>
          </a:xfrm>
          <a:prstGeom prst="ellips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200" b="1">
                <a:latin typeface="Times New Roman" panose="02020603050405020304" pitchFamily="18" charset="0"/>
              </a:rPr>
              <a:t>D(</a:t>
            </a:r>
            <a:r>
              <a:rPr kumimoji="1" lang="en-US" altLang="zh-CN" sz="2200" b="1">
                <a:solidFill>
                  <a:srgbClr val="0066FF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200" b="1">
                <a:latin typeface="Times New Roman" panose="02020603050405020304" pitchFamily="18" charset="0"/>
              </a:rPr>
              <a:t>)</a:t>
            </a:r>
            <a:endParaRPr kumimoji="1" lang="en-US" altLang="zh-CN" sz="2200" b="1">
              <a:latin typeface="Times New Roman" panose="02020603050405020304" pitchFamily="18" charset="0"/>
            </a:endParaRPr>
          </a:p>
        </p:txBody>
      </p:sp>
      <p:sp>
        <p:nvSpPr>
          <p:cNvPr id="135184" name="Line 13"/>
          <p:cNvSpPr>
            <a:spLocks noChangeShapeType="1"/>
          </p:cNvSpPr>
          <p:nvPr/>
        </p:nvSpPr>
        <p:spPr bwMode="auto">
          <a:xfrm>
            <a:off x="1187450" y="3729355"/>
            <a:ext cx="49530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85" name="Text Box 14"/>
          <p:cNvSpPr txBox="1">
            <a:spLocks noChangeArrowheads="1"/>
          </p:cNvSpPr>
          <p:nvPr/>
        </p:nvSpPr>
        <p:spPr bwMode="auto">
          <a:xfrm>
            <a:off x="6217603" y="3500755"/>
            <a:ext cx="76327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000">
                <a:solidFill>
                  <a:srgbClr val="0000FF"/>
                </a:solidFill>
                <a:latin typeface="Comic Sans MS" panose="030F0702030302020204" pitchFamily="66" charset="0"/>
              </a:rPr>
              <a:t>Time</a:t>
            </a:r>
            <a:endParaRPr kumimoji="1" lang="en-US" altLang="zh-CN" sz="20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135186" name="Text Box 15"/>
          <p:cNvSpPr txBox="1">
            <a:spLocks noChangeArrowheads="1"/>
          </p:cNvSpPr>
          <p:nvPr/>
        </p:nvSpPr>
        <p:spPr bwMode="auto">
          <a:xfrm>
            <a:off x="6219508" y="3881755"/>
            <a:ext cx="140970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000">
                <a:solidFill>
                  <a:srgbClr val="0000FF"/>
                </a:solidFill>
                <a:latin typeface="Comic Sans MS" panose="030F0702030302020204" pitchFamily="66" charset="0"/>
              </a:rPr>
              <a:t>No hazard</a:t>
            </a:r>
            <a:endParaRPr kumimoji="1" lang="en-US" altLang="zh-CN" sz="20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135176" name="Oval 17"/>
          <p:cNvSpPr>
            <a:spLocks noChangeArrowheads="1"/>
          </p:cNvSpPr>
          <p:nvPr/>
        </p:nvSpPr>
        <p:spPr bwMode="auto">
          <a:xfrm>
            <a:off x="1492250" y="4796155"/>
            <a:ext cx="536575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200" b="1">
                <a:latin typeface="Times New Roman" panose="02020603050405020304" pitchFamily="18" charset="0"/>
              </a:rPr>
              <a:t>S(</a:t>
            </a:r>
            <a:r>
              <a:rPr kumimoji="1" lang="en-US" altLang="zh-CN" sz="2200" b="1">
                <a:solidFill>
                  <a:srgbClr val="0066FF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200" b="1">
                <a:latin typeface="Times New Roman" panose="02020603050405020304" pitchFamily="18" charset="0"/>
              </a:rPr>
              <a:t>)</a:t>
            </a:r>
            <a:endParaRPr kumimoji="1" lang="en-US" altLang="zh-CN" sz="2200" b="1">
              <a:latin typeface="Times New Roman" panose="02020603050405020304" pitchFamily="18" charset="0"/>
            </a:endParaRPr>
          </a:p>
        </p:txBody>
      </p:sp>
      <p:sp>
        <p:nvSpPr>
          <p:cNvPr id="135177" name="Line 18"/>
          <p:cNvSpPr>
            <a:spLocks noChangeShapeType="1"/>
          </p:cNvSpPr>
          <p:nvPr/>
        </p:nvSpPr>
        <p:spPr bwMode="auto">
          <a:xfrm>
            <a:off x="2025650" y="5100955"/>
            <a:ext cx="1597025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178" name="Oval 19"/>
          <p:cNvSpPr>
            <a:spLocks noChangeArrowheads="1"/>
          </p:cNvSpPr>
          <p:nvPr/>
        </p:nvSpPr>
        <p:spPr bwMode="auto">
          <a:xfrm>
            <a:off x="3622675" y="4796155"/>
            <a:ext cx="536575" cy="609600"/>
          </a:xfrm>
          <a:prstGeom prst="ellips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200" b="1">
                <a:latin typeface="Times New Roman" panose="02020603050405020304" pitchFamily="18" charset="0"/>
              </a:rPr>
              <a:t>D(</a:t>
            </a:r>
            <a:r>
              <a:rPr kumimoji="1" lang="en-US" altLang="zh-CN" sz="2200" b="1">
                <a:solidFill>
                  <a:srgbClr val="0066FF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200" b="1">
                <a:latin typeface="Times New Roman" panose="02020603050405020304" pitchFamily="18" charset="0"/>
              </a:rPr>
              <a:t>)</a:t>
            </a:r>
            <a:endParaRPr kumimoji="1" lang="en-US" altLang="zh-CN" sz="2200" b="1">
              <a:latin typeface="Times New Roman" panose="02020603050405020304" pitchFamily="18" charset="0"/>
            </a:endParaRPr>
          </a:p>
        </p:txBody>
      </p:sp>
      <p:sp>
        <p:nvSpPr>
          <p:cNvPr id="135179" name="Oval 20"/>
          <p:cNvSpPr>
            <a:spLocks noChangeArrowheads="1"/>
          </p:cNvSpPr>
          <p:nvPr/>
        </p:nvSpPr>
        <p:spPr bwMode="auto">
          <a:xfrm>
            <a:off x="2254250" y="5253355"/>
            <a:ext cx="536575" cy="609600"/>
          </a:xfrm>
          <a:prstGeom prst="ellipse">
            <a:avLst/>
          </a:prstGeom>
          <a:noFill/>
          <a:ln w="952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200" b="1">
                <a:latin typeface="Times New Roman" panose="02020603050405020304" pitchFamily="18" charset="0"/>
              </a:rPr>
              <a:t>S(</a:t>
            </a:r>
            <a:r>
              <a:rPr kumimoji="1" lang="en-US" altLang="zh-CN" sz="2200" b="1">
                <a:solidFill>
                  <a:srgbClr val="0066FF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200" b="1">
                <a:latin typeface="Times New Roman" panose="02020603050405020304" pitchFamily="18" charset="0"/>
              </a:rPr>
              <a:t>)</a:t>
            </a:r>
            <a:endParaRPr kumimoji="1" lang="en-US" altLang="zh-CN" sz="2200" b="1">
              <a:latin typeface="Times New Roman" panose="02020603050405020304" pitchFamily="18" charset="0"/>
            </a:endParaRPr>
          </a:p>
        </p:txBody>
      </p:sp>
      <p:sp>
        <p:nvSpPr>
          <p:cNvPr id="135180" name="Line 21"/>
          <p:cNvSpPr>
            <a:spLocks noChangeShapeType="1"/>
          </p:cNvSpPr>
          <p:nvPr/>
        </p:nvSpPr>
        <p:spPr bwMode="auto">
          <a:xfrm>
            <a:off x="2787650" y="5558155"/>
            <a:ext cx="682625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181" name="Oval 22"/>
          <p:cNvSpPr>
            <a:spLocks noChangeArrowheads="1"/>
          </p:cNvSpPr>
          <p:nvPr/>
        </p:nvSpPr>
        <p:spPr bwMode="auto">
          <a:xfrm>
            <a:off x="3470275" y="5253355"/>
            <a:ext cx="536575" cy="609600"/>
          </a:xfrm>
          <a:prstGeom prst="ellipse">
            <a:avLst/>
          </a:prstGeom>
          <a:noFill/>
          <a:ln w="28575" cap="sq">
            <a:solidFill>
              <a:srgbClr val="00008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200" b="1">
                <a:latin typeface="Times New Roman" panose="02020603050405020304" pitchFamily="18" charset="0"/>
              </a:rPr>
              <a:t>D(</a:t>
            </a:r>
            <a:r>
              <a:rPr kumimoji="1" lang="en-US" altLang="zh-CN" sz="2200" b="1">
                <a:solidFill>
                  <a:srgbClr val="0066FF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200" b="1">
                <a:latin typeface="Times New Roman" panose="02020603050405020304" pitchFamily="18" charset="0"/>
              </a:rPr>
              <a:t>)</a:t>
            </a:r>
            <a:endParaRPr kumimoji="1" lang="en-US" altLang="zh-CN" sz="2200" b="1">
              <a:latin typeface="Times New Roman" panose="02020603050405020304" pitchFamily="18" charset="0"/>
            </a:endParaRPr>
          </a:p>
        </p:txBody>
      </p:sp>
      <p:sp>
        <p:nvSpPr>
          <p:cNvPr id="135175" name="Text Box 23"/>
          <p:cNvSpPr txBox="1">
            <a:spLocks noChangeArrowheads="1"/>
          </p:cNvSpPr>
          <p:nvPr/>
        </p:nvSpPr>
        <p:spPr bwMode="auto">
          <a:xfrm>
            <a:off x="4924743" y="5177155"/>
            <a:ext cx="348932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000">
                <a:solidFill>
                  <a:srgbClr val="FF0000"/>
                </a:solidFill>
                <a:latin typeface="Comic Sans MS" panose="030F0702030302020204" pitchFamily="66" charset="0"/>
              </a:rPr>
              <a:t>If D(A)=D(B), hazard occur.</a:t>
            </a:r>
            <a:endParaRPr kumimoji="1" lang="en-US" altLang="zh-CN" sz="2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/>
              <a:t>WAR dependence</a:t>
            </a:r>
            <a:endParaRPr lang="en-US" altLang="zh-CN" smtClean="0"/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3"/>
            <p:custDataLst>
              <p:tags r:id="rId2"/>
            </p:custDataLst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90000"/>
              </a:lnSpc>
            </a:pPr>
            <a:r>
              <a:rPr lang="en-US" altLang="zh-CN" smtClean="0">
                <a:solidFill>
                  <a:srgbClr val="000000"/>
                </a:solidFill>
              </a:rPr>
              <a:t>B tries to write a register before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rgbClr val="000000"/>
                </a:solidFill>
              </a:rPr>
              <a:t>A has read it.</a:t>
            </a:r>
            <a:endParaRPr lang="en-US" altLang="zh-CN" smtClean="0"/>
          </a:p>
          <a:p>
            <a:pPr>
              <a:lnSpc>
                <a:spcPct val="90000"/>
              </a:lnSpc>
            </a:pPr>
            <a:r>
              <a:rPr lang="en-US" altLang="zh-CN" smtClean="0">
                <a:solidFill>
                  <a:srgbClr val="000000"/>
                </a:solidFill>
              </a:rPr>
              <a:t>In this case, A uses the new (incorrect) value.</a:t>
            </a:r>
            <a:r>
              <a:rPr lang="en-US" altLang="zh-CN" smtClean="0"/>
              <a:t> </a:t>
            </a:r>
            <a:endParaRPr lang="en-US" altLang="zh-CN" smtClean="0"/>
          </a:p>
          <a:p>
            <a:pPr>
              <a:lnSpc>
                <a:spcPct val="90000"/>
              </a:lnSpc>
            </a:pPr>
            <a:r>
              <a:rPr lang="en-US" altLang="zh-CN" smtClean="0">
                <a:solidFill>
                  <a:srgbClr val="000000"/>
                </a:solidFill>
              </a:rPr>
              <a:t>This type of hazard is rare because most pipelines read values early and write results late. </a:t>
            </a:r>
            <a:endParaRPr lang="en-US" altLang="zh-CN" smtClean="0"/>
          </a:p>
          <a:p>
            <a:pPr>
              <a:lnSpc>
                <a:spcPct val="90000"/>
              </a:lnSpc>
            </a:pPr>
            <a:r>
              <a:rPr lang="en-US" altLang="zh-CN" smtClean="0">
                <a:solidFill>
                  <a:srgbClr val="000000"/>
                </a:solidFill>
              </a:rPr>
              <a:t>However, it might happen for a CPU that had complex addressing modes. i.e. autoincrement.</a:t>
            </a:r>
            <a:endParaRPr lang="en-US" altLang="zh-CN" smtClean="0"/>
          </a:p>
          <a:p>
            <a:pPr>
              <a:lnSpc>
                <a:spcPct val="90000"/>
              </a:lnSpc>
            </a:pPr>
            <a:endParaRPr lang="en-US" altLang="zh-CN" smtClean="0"/>
          </a:p>
        </p:txBody>
      </p:sp>
      <p:sp>
        <p:nvSpPr>
          <p:cNvPr id="136216" name="Oval 6"/>
          <p:cNvSpPr>
            <a:spLocks noChangeArrowheads="1"/>
          </p:cNvSpPr>
          <p:nvPr/>
        </p:nvSpPr>
        <p:spPr bwMode="auto">
          <a:xfrm>
            <a:off x="1519555" y="3876675"/>
            <a:ext cx="536575" cy="609600"/>
          </a:xfrm>
          <a:prstGeom prst="ellips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200" b="1">
                <a:latin typeface="Times New Roman" panose="02020603050405020304" pitchFamily="18" charset="0"/>
              </a:rPr>
              <a:t>S(</a:t>
            </a:r>
            <a:r>
              <a:rPr kumimoji="1" lang="en-US" altLang="zh-CN" sz="2200" b="1">
                <a:solidFill>
                  <a:srgbClr val="0066FF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200" b="1">
                <a:latin typeface="Times New Roman" panose="02020603050405020304" pitchFamily="18" charset="0"/>
              </a:rPr>
              <a:t>)</a:t>
            </a:r>
            <a:endParaRPr kumimoji="1" lang="en-US" altLang="zh-CN" sz="2200" b="1">
              <a:latin typeface="Times New Roman" panose="02020603050405020304" pitchFamily="18" charset="0"/>
            </a:endParaRPr>
          </a:p>
        </p:txBody>
      </p:sp>
      <p:sp>
        <p:nvSpPr>
          <p:cNvPr id="136217" name="Line 7"/>
          <p:cNvSpPr>
            <a:spLocks noChangeShapeType="1"/>
          </p:cNvSpPr>
          <p:nvPr/>
        </p:nvSpPr>
        <p:spPr bwMode="auto">
          <a:xfrm>
            <a:off x="2105660" y="4181475"/>
            <a:ext cx="782955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218" name="Oval 8"/>
          <p:cNvSpPr>
            <a:spLocks noChangeArrowheads="1"/>
          </p:cNvSpPr>
          <p:nvPr/>
        </p:nvSpPr>
        <p:spPr bwMode="auto">
          <a:xfrm>
            <a:off x="2887980" y="3876675"/>
            <a:ext cx="536575" cy="609600"/>
          </a:xfrm>
          <a:prstGeom prst="ellipse">
            <a:avLst/>
          </a:prstGeom>
          <a:noFill/>
          <a:ln w="952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200" b="1">
                <a:latin typeface="Times New Roman" panose="02020603050405020304" pitchFamily="18" charset="0"/>
              </a:rPr>
              <a:t>D(</a:t>
            </a:r>
            <a:r>
              <a:rPr kumimoji="1" lang="en-US" altLang="zh-CN" sz="2200" b="1">
                <a:solidFill>
                  <a:srgbClr val="0066FF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200" b="1">
                <a:latin typeface="Times New Roman" panose="02020603050405020304" pitchFamily="18" charset="0"/>
              </a:rPr>
              <a:t>)</a:t>
            </a:r>
            <a:endParaRPr kumimoji="1" lang="en-US" altLang="zh-CN" sz="2200" b="1">
              <a:latin typeface="Times New Roman" panose="02020603050405020304" pitchFamily="18" charset="0"/>
            </a:endParaRPr>
          </a:p>
        </p:txBody>
      </p:sp>
      <p:sp>
        <p:nvSpPr>
          <p:cNvPr id="136213" name="Oval 10"/>
          <p:cNvSpPr>
            <a:spLocks noChangeArrowheads="1"/>
          </p:cNvSpPr>
          <p:nvPr/>
        </p:nvSpPr>
        <p:spPr bwMode="auto">
          <a:xfrm>
            <a:off x="3805555" y="3876675"/>
            <a:ext cx="536575" cy="609600"/>
          </a:xfrm>
          <a:prstGeom prst="ellipse">
            <a:avLst/>
          </a:prstGeom>
          <a:noFill/>
          <a:ln w="952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200" b="1">
                <a:latin typeface="Times New Roman" panose="02020603050405020304" pitchFamily="18" charset="0"/>
              </a:rPr>
              <a:t>S(</a:t>
            </a:r>
            <a:r>
              <a:rPr kumimoji="1" lang="en-US" altLang="zh-CN" sz="2200" b="1">
                <a:solidFill>
                  <a:srgbClr val="0066FF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200" b="1">
                <a:latin typeface="Times New Roman" panose="02020603050405020304" pitchFamily="18" charset="0"/>
              </a:rPr>
              <a:t>)</a:t>
            </a:r>
            <a:endParaRPr kumimoji="1" lang="en-US" altLang="zh-CN" sz="2200" b="1">
              <a:latin typeface="Times New Roman" panose="02020603050405020304" pitchFamily="18" charset="0"/>
            </a:endParaRPr>
          </a:p>
        </p:txBody>
      </p:sp>
      <p:sp>
        <p:nvSpPr>
          <p:cNvPr id="136214" name="Line 11"/>
          <p:cNvSpPr>
            <a:spLocks noChangeShapeType="1"/>
          </p:cNvSpPr>
          <p:nvPr/>
        </p:nvSpPr>
        <p:spPr bwMode="auto">
          <a:xfrm>
            <a:off x="4391660" y="4181475"/>
            <a:ext cx="782955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215" name="Oval 12"/>
          <p:cNvSpPr>
            <a:spLocks noChangeArrowheads="1"/>
          </p:cNvSpPr>
          <p:nvPr/>
        </p:nvSpPr>
        <p:spPr bwMode="auto">
          <a:xfrm>
            <a:off x="5173980" y="3876675"/>
            <a:ext cx="536575" cy="609600"/>
          </a:xfrm>
          <a:prstGeom prst="ellips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200" b="1">
                <a:latin typeface="Times New Roman" panose="02020603050405020304" pitchFamily="18" charset="0"/>
              </a:rPr>
              <a:t>D(</a:t>
            </a:r>
            <a:r>
              <a:rPr kumimoji="1" lang="en-US" altLang="zh-CN" sz="2200" b="1">
                <a:solidFill>
                  <a:srgbClr val="0066FF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200" b="1">
                <a:latin typeface="Times New Roman" panose="02020603050405020304" pitchFamily="18" charset="0"/>
              </a:rPr>
              <a:t>)</a:t>
            </a:r>
            <a:endParaRPr kumimoji="1" lang="en-US" altLang="zh-CN" sz="2200" b="1">
              <a:latin typeface="Times New Roman" panose="02020603050405020304" pitchFamily="18" charset="0"/>
            </a:endParaRPr>
          </a:p>
        </p:txBody>
      </p:sp>
      <p:sp>
        <p:nvSpPr>
          <p:cNvPr id="136210" name="Line 13"/>
          <p:cNvSpPr>
            <a:spLocks noChangeShapeType="1"/>
          </p:cNvSpPr>
          <p:nvPr/>
        </p:nvSpPr>
        <p:spPr bwMode="auto">
          <a:xfrm>
            <a:off x="1214755" y="3800475"/>
            <a:ext cx="49530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211" name="Text Box 14"/>
          <p:cNvSpPr txBox="1">
            <a:spLocks noChangeArrowheads="1"/>
          </p:cNvSpPr>
          <p:nvPr/>
        </p:nvSpPr>
        <p:spPr bwMode="auto">
          <a:xfrm>
            <a:off x="6244908" y="3571875"/>
            <a:ext cx="76327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000">
                <a:solidFill>
                  <a:srgbClr val="0000FF"/>
                </a:solidFill>
                <a:latin typeface="Comic Sans MS" panose="030F0702030302020204" pitchFamily="66" charset="0"/>
              </a:rPr>
              <a:t>Time</a:t>
            </a:r>
            <a:endParaRPr kumimoji="1" lang="en-US" altLang="zh-CN" sz="20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136212" name="Text Box 15"/>
          <p:cNvSpPr txBox="1">
            <a:spLocks noChangeArrowheads="1"/>
          </p:cNvSpPr>
          <p:nvPr/>
        </p:nvSpPr>
        <p:spPr bwMode="auto">
          <a:xfrm>
            <a:off x="6246813" y="3952875"/>
            <a:ext cx="140970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000">
                <a:solidFill>
                  <a:srgbClr val="0000FF"/>
                </a:solidFill>
                <a:latin typeface="Comic Sans MS" panose="030F0702030302020204" pitchFamily="66" charset="0"/>
              </a:rPr>
              <a:t>No hazard</a:t>
            </a:r>
            <a:endParaRPr kumimoji="1" lang="en-US" altLang="zh-CN" sz="20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136205" name="Oval 18"/>
          <p:cNvSpPr>
            <a:spLocks noChangeArrowheads="1"/>
          </p:cNvSpPr>
          <p:nvPr/>
        </p:nvSpPr>
        <p:spPr bwMode="auto">
          <a:xfrm>
            <a:off x="1367155" y="5248275"/>
            <a:ext cx="536575" cy="609600"/>
          </a:xfrm>
          <a:prstGeom prst="ellipse">
            <a:avLst/>
          </a:prstGeom>
          <a:noFill/>
          <a:ln w="952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200" b="1">
                <a:latin typeface="Times New Roman" panose="02020603050405020304" pitchFamily="18" charset="0"/>
              </a:rPr>
              <a:t>S(</a:t>
            </a:r>
            <a:r>
              <a:rPr kumimoji="1" lang="en-US" altLang="zh-CN" sz="2200" b="1">
                <a:solidFill>
                  <a:srgbClr val="0066FF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200" b="1">
                <a:latin typeface="Times New Roman" panose="02020603050405020304" pitchFamily="18" charset="0"/>
              </a:rPr>
              <a:t>)</a:t>
            </a:r>
            <a:endParaRPr kumimoji="1" lang="en-US" altLang="zh-CN" sz="2200" b="1">
              <a:latin typeface="Times New Roman" panose="02020603050405020304" pitchFamily="18" charset="0"/>
            </a:endParaRPr>
          </a:p>
        </p:txBody>
      </p:sp>
      <p:sp>
        <p:nvSpPr>
          <p:cNvPr id="136206" name="Line 19"/>
          <p:cNvSpPr>
            <a:spLocks noChangeShapeType="1"/>
          </p:cNvSpPr>
          <p:nvPr/>
        </p:nvSpPr>
        <p:spPr bwMode="auto">
          <a:xfrm>
            <a:off x="1900555" y="5553075"/>
            <a:ext cx="682625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207" name="Oval 20"/>
          <p:cNvSpPr>
            <a:spLocks noChangeArrowheads="1"/>
          </p:cNvSpPr>
          <p:nvPr/>
        </p:nvSpPr>
        <p:spPr bwMode="auto">
          <a:xfrm>
            <a:off x="2583180" y="5248275"/>
            <a:ext cx="536575" cy="609600"/>
          </a:xfrm>
          <a:prstGeom prst="ellipse">
            <a:avLst/>
          </a:prstGeom>
          <a:noFill/>
          <a:ln w="28575" cap="sq">
            <a:solidFill>
              <a:srgbClr val="00008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200" b="1">
                <a:latin typeface="Times New Roman" panose="02020603050405020304" pitchFamily="18" charset="0"/>
              </a:rPr>
              <a:t>D(</a:t>
            </a:r>
            <a:r>
              <a:rPr kumimoji="1" lang="en-US" altLang="zh-CN" sz="2200" b="1">
                <a:solidFill>
                  <a:srgbClr val="0066FF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200" b="1">
                <a:latin typeface="Times New Roman" panose="02020603050405020304" pitchFamily="18" charset="0"/>
              </a:rPr>
              <a:t>)</a:t>
            </a:r>
            <a:endParaRPr kumimoji="1" lang="en-US" altLang="zh-CN" sz="2200" b="1">
              <a:latin typeface="Times New Roman" panose="02020603050405020304" pitchFamily="18" charset="0"/>
            </a:endParaRPr>
          </a:p>
        </p:txBody>
      </p:sp>
      <p:sp>
        <p:nvSpPr>
          <p:cNvPr id="136200" name="Text Box 21"/>
          <p:cNvSpPr txBox="1">
            <a:spLocks noChangeArrowheads="1"/>
          </p:cNvSpPr>
          <p:nvPr/>
        </p:nvSpPr>
        <p:spPr bwMode="auto">
          <a:xfrm>
            <a:off x="4952683" y="5324475"/>
            <a:ext cx="348170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000">
                <a:solidFill>
                  <a:srgbClr val="FF0000"/>
                </a:solidFill>
                <a:latin typeface="Comic Sans MS" panose="030F0702030302020204" pitchFamily="66" charset="0"/>
              </a:rPr>
              <a:t>If S(A)=D(B), hazard occur.</a:t>
            </a:r>
            <a:endParaRPr kumimoji="1" lang="en-US" altLang="zh-CN" sz="2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36202" name="Oval 23"/>
          <p:cNvSpPr>
            <a:spLocks noChangeArrowheads="1"/>
          </p:cNvSpPr>
          <p:nvPr/>
        </p:nvSpPr>
        <p:spPr bwMode="auto">
          <a:xfrm>
            <a:off x="2814955" y="4791075"/>
            <a:ext cx="536575" cy="609600"/>
          </a:xfrm>
          <a:prstGeom prst="ellips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200" b="1">
                <a:latin typeface="Times New Roman" panose="02020603050405020304" pitchFamily="18" charset="0"/>
              </a:rPr>
              <a:t>S(</a:t>
            </a:r>
            <a:r>
              <a:rPr kumimoji="1" lang="en-US" altLang="zh-CN" sz="2200" b="1">
                <a:solidFill>
                  <a:srgbClr val="0066FF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200" b="1">
                <a:latin typeface="Times New Roman" panose="02020603050405020304" pitchFamily="18" charset="0"/>
              </a:rPr>
              <a:t>)</a:t>
            </a:r>
            <a:endParaRPr kumimoji="1" lang="en-US" altLang="zh-CN" sz="2200" b="1">
              <a:latin typeface="Times New Roman" panose="02020603050405020304" pitchFamily="18" charset="0"/>
            </a:endParaRPr>
          </a:p>
        </p:txBody>
      </p:sp>
      <p:sp>
        <p:nvSpPr>
          <p:cNvPr id="136203" name="Line 24"/>
          <p:cNvSpPr>
            <a:spLocks noChangeShapeType="1"/>
          </p:cNvSpPr>
          <p:nvPr/>
        </p:nvSpPr>
        <p:spPr bwMode="auto">
          <a:xfrm>
            <a:off x="3401060" y="5095875"/>
            <a:ext cx="782955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204" name="Oval 25"/>
          <p:cNvSpPr>
            <a:spLocks noChangeArrowheads="1"/>
          </p:cNvSpPr>
          <p:nvPr/>
        </p:nvSpPr>
        <p:spPr bwMode="auto">
          <a:xfrm>
            <a:off x="4183380" y="4791075"/>
            <a:ext cx="536575" cy="609600"/>
          </a:xfrm>
          <a:prstGeom prst="ellipse">
            <a:avLst/>
          </a:prstGeom>
          <a:noFill/>
          <a:ln w="952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200" b="1">
                <a:latin typeface="Times New Roman" panose="02020603050405020304" pitchFamily="18" charset="0"/>
              </a:rPr>
              <a:t>D(</a:t>
            </a:r>
            <a:r>
              <a:rPr kumimoji="1" lang="en-US" altLang="zh-CN" sz="2200" b="1">
                <a:solidFill>
                  <a:srgbClr val="0066FF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200" b="1">
                <a:latin typeface="Times New Roman" panose="02020603050405020304" pitchFamily="18" charset="0"/>
              </a:rPr>
              <a:t>)</a:t>
            </a:r>
            <a:endParaRPr kumimoji="1" lang="en-US" altLang="zh-CN" sz="2200" b="1">
              <a:latin typeface="Times New Roman" panose="02020603050405020304" pitchFamily="18" charset="0"/>
            </a:endParaRPr>
          </a:p>
        </p:txBody>
      </p: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 smtClean="0"/>
              <a:t>Stalls arising from RAW hazards</a:t>
            </a:r>
            <a:endParaRPr lang="en-US" altLang="zh-CN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7502" y="1772816"/>
          <a:ext cx="9036500" cy="3429001"/>
        </p:xfrm>
        <a:graphic>
          <a:graphicData uri="http://schemas.openxmlformats.org/drawingml/2006/table">
            <a:tbl>
              <a:tblPr/>
              <a:tblGrid>
                <a:gridCol w="1770162"/>
                <a:gridCol w="383741"/>
                <a:gridCol w="396120"/>
                <a:gridCol w="412624"/>
                <a:gridCol w="462141"/>
                <a:gridCol w="462141"/>
                <a:gridCol w="462141"/>
                <a:gridCol w="462141"/>
                <a:gridCol w="462141"/>
                <a:gridCol w="462141"/>
                <a:gridCol w="462141"/>
                <a:gridCol w="462141"/>
                <a:gridCol w="462141"/>
                <a:gridCol w="462141"/>
                <a:gridCol w="462141"/>
                <a:gridCol w="462141"/>
                <a:gridCol w="528161"/>
              </a:tblGrid>
              <a:tr h="684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Instruction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11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12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13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14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15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16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6927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LD.D </a:t>
                      </a:r>
                      <a:r>
                        <a:rPr lang="en-US" sz="1600" b="1" i="0" u="none" strike="noStrike">
                          <a:solidFill>
                            <a:srgbClr val="3333FF"/>
                          </a:solidFill>
                          <a:latin typeface="Arial Unicode MS"/>
                          <a:ea typeface="MiSans Light" charset="0"/>
                        </a:rPr>
                        <a:t>F4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, 0(R2)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IF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EX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MEM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WB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FF0000"/>
                          </a:solidFill>
                          <a:latin typeface="Arial Unicode MS"/>
                          <a:ea typeface="MiSans Light" charset="0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FF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FF0000"/>
                          </a:solidFill>
                          <a:latin typeface="Arial Unicode MS"/>
                          <a:ea typeface="MiSans Light" charset="0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FF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684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MUL.D </a:t>
                      </a:r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latin typeface="Arial Unicode MS"/>
                          <a:ea typeface="MiSans Light" charset="0"/>
                        </a:rPr>
                        <a:t>F0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, </a:t>
                      </a:r>
                      <a:r>
                        <a:rPr lang="en-US" sz="1600" b="1" i="0" u="none" strike="noStrike">
                          <a:solidFill>
                            <a:srgbClr val="3333FF"/>
                          </a:solidFill>
                          <a:latin typeface="Arial Unicode MS"/>
                          <a:ea typeface="MiSans Light" charset="0"/>
                        </a:rPr>
                        <a:t>F4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, F6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IF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latin typeface="Arial Unicode MS"/>
                          <a:ea typeface="MiSans Light" charset="0"/>
                        </a:rPr>
                        <a:t>stall 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M1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M2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M3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M4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M5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M6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M7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WB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684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ADD.D </a:t>
                      </a:r>
                      <a:r>
                        <a:rPr lang="en-US" sz="1600" b="1" i="0" u="none" strike="noStrike">
                          <a:solidFill>
                            <a:srgbClr val="00B050"/>
                          </a:solidFill>
                          <a:latin typeface="Arial Unicode MS"/>
                          <a:ea typeface="MiSans Light" charset="0"/>
                        </a:rPr>
                        <a:t>F2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, </a:t>
                      </a:r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latin typeface="Arial Unicode MS"/>
                          <a:ea typeface="MiSans Light" charset="0"/>
                        </a:rPr>
                        <a:t>F0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, F8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IF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latin typeface="Arial Unicode MS"/>
                          <a:ea typeface="MiSans Light" charset="0"/>
                        </a:rPr>
                        <a:t>stall 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latin typeface="Arial Unicode MS"/>
                          <a:ea typeface="MiSans Light" charset="0"/>
                        </a:rPr>
                        <a:t>stall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latin typeface="Arial Unicode MS"/>
                          <a:ea typeface="MiSans Light" charset="0"/>
                        </a:rPr>
                        <a:t>stall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latin typeface="Arial Unicode MS"/>
                          <a:ea typeface="MiSans Light" charset="0"/>
                        </a:rPr>
                        <a:t>stall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latin typeface="Arial Unicode MS"/>
                          <a:ea typeface="MiSans Light" charset="0"/>
                        </a:rPr>
                        <a:t>stall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latin typeface="Arial Unicode MS"/>
                          <a:ea typeface="MiSans Light" charset="0"/>
                        </a:rPr>
                        <a:t>stall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latin typeface="Arial Unicode MS"/>
                          <a:ea typeface="MiSans Light" charset="0"/>
                        </a:rPr>
                        <a:t>stall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A1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A2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A3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A4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WB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684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SD.D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 </a:t>
                      </a:r>
                      <a:r>
                        <a:rPr lang="en-US" sz="1600" b="1" i="0" u="none" strike="noStrike" dirty="0" err="1">
                          <a:solidFill>
                            <a:srgbClr val="00B050"/>
                          </a:solidFill>
                          <a:latin typeface="Arial Unicode MS"/>
                          <a:ea typeface="MiSans Light" charset="0"/>
                        </a:rPr>
                        <a:t>F2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, 0(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R2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IF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latin typeface="Arial Unicode MS"/>
                          <a:ea typeface="MiSans Light" charset="0"/>
                        </a:rPr>
                        <a:t>stall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latin typeface="Arial Unicode MS"/>
                          <a:ea typeface="MiSans Light" charset="0"/>
                        </a:rPr>
                        <a:t>stall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latin typeface="Arial Unicode MS"/>
                          <a:ea typeface="MiSans Light" charset="0"/>
                        </a:rPr>
                        <a:t>stall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latin typeface="Arial Unicode MS"/>
                          <a:ea typeface="MiSans Light" charset="0"/>
                        </a:rPr>
                        <a:t>stall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latin typeface="Arial Unicode MS"/>
                          <a:ea typeface="MiSans Light" charset="0"/>
                        </a:rPr>
                        <a:t>stall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latin typeface="Arial Unicode MS"/>
                          <a:ea typeface="MiSans Light" charset="0"/>
                        </a:rPr>
                        <a:t>stall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EX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latin typeface="Arial Unicode MS"/>
                          <a:ea typeface="MiSans Light" charset="0"/>
                        </a:rPr>
                        <a:t>stall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latin typeface="Arial Unicode MS"/>
                          <a:ea typeface="MiSans Light" charset="0"/>
                        </a:rPr>
                        <a:t>stall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MEM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/>
              <a:t>The WAW hazards</a:t>
            </a:r>
            <a:endParaRPr lang="en-US" altLang="zh-CN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2876" y="1643068"/>
          <a:ext cx="8929691" cy="4244295"/>
        </p:xfrm>
        <a:graphic>
          <a:graphicData uri="http://schemas.openxmlformats.org/drawingml/2006/table">
            <a:tbl>
              <a:tblPr/>
              <a:tblGrid>
                <a:gridCol w="1997429"/>
                <a:gridCol w="450400"/>
                <a:gridCol w="528732"/>
                <a:gridCol w="528732"/>
                <a:gridCol w="528732"/>
                <a:gridCol w="607063"/>
                <a:gridCol w="587479"/>
                <a:gridCol w="528732"/>
                <a:gridCol w="528732"/>
                <a:gridCol w="528732"/>
                <a:gridCol w="528732"/>
                <a:gridCol w="528732"/>
                <a:gridCol w="528732"/>
                <a:gridCol w="528732"/>
              </a:tblGrid>
              <a:tr h="4956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Instruction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1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2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3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4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5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6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7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8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9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10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11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12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16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4956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MUL.D </a:t>
                      </a:r>
                      <a:r>
                        <a:rPr lang="en-US" sz="1900" b="1" i="0" u="none" strike="noStrike">
                          <a:solidFill>
                            <a:srgbClr val="3333FF"/>
                          </a:solidFill>
                          <a:latin typeface="Arial Unicode MS"/>
                        </a:rPr>
                        <a:t>F0</a:t>
                      </a: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, F4, F6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IF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ID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M1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M2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M3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M4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M5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M6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M7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WB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49567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……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IF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ID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EX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MEM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WB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9567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……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IF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ID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EX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MEM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WB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FF0000"/>
                          </a:solidFill>
                          <a:latin typeface="Arial Unicode MS"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FF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FF0000"/>
                          </a:solidFill>
                          <a:latin typeface="Arial Unicode MS"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FF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FF0000"/>
                          </a:solidFill>
                          <a:latin typeface="Arial Unicode MS"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FF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FF0000"/>
                          </a:solidFill>
                          <a:latin typeface="Arial Unicode MS"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FF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4956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ADD.D </a:t>
                      </a:r>
                      <a:r>
                        <a:rPr lang="en-US" sz="1900" b="1" i="0" u="none" strike="noStrike">
                          <a:solidFill>
                            <a:srgbClr val="00B050"/>
                          </a:solidFill>
                          <a:latin typeface="Arial Unicode MS"/>
                        </a:rPr>
                        <a:t>F2</a:t>
                      </a: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, F4, F6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IF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ID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A1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A2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A3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A4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FF0000"/>
                          </a:solidFill>
                          <a:latin typeface="Arial Unicode MS"/>
                        </a:rPr>
                        <a:t>stall</a:t>
                      </a:r>
                      <a:endParaRPr lang="en-US" sz="1900" b="0" i="0" u="none" strike="noStrike">
                        <a:solidFill>
                          <a:srgbClr val="FF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WB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57881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……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IF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ID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EX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MEM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WB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FF0000"/>
                          </a:solidFill>
                          <a:latin typeface="Arial Unicode MS"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FF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57881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……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IF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ID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EX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MEM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WB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FF0000"/>
                          </a:solidFill>
                          <a:latin typeface="Arial Unicode MS"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FF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5788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LD.D </a:t>
                      </a:r>
                      <a:r>
                        <a:rPr lang="en-US" sz="1900" b="1" i="0" u="none" strike="noStrike">
                          <a:solidFill>
                            <a:srgbClr val="00B050"/>
                          </a:solidFill>
                          <a:latin typeface="Arial Unicode MS"/>
                        </a:rPr>
                        <a:t>F8</a:t>
                      </a: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, 0(R2)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IF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ID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EX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MEM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FF0000"/>
                          </a:solidFill>
                          <a:latin typeface="Arial Unicode MS"/>
                        </a:rPr>
                        <a:t>stall</a:t>
                      </a:r>
                      <a:endParaRPr lang="en-US" sz="1900" b="0" i="0" u="none" strike="noStrike">
                        <a:solidFill>
                          <a:srgbClr val="FF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FF0000"/>
                          </a:solidFill>
                          <a:latin typeface="Arial Unicode MS"/>
                        </a:rPr>
                        <a:t>stall</a:t>
                      </a:r>
                      <a:endParaRPr lang="en-US" sz="1900" b="0" i="0" u="none" strike="noStrike">
                        <a:solidFill>
                          <a:srgbClr val="FF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WB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2880" y="4229893"/>
            <a:ext cx="1673225" cy="3683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dirty="0" err="1">
                <a:solidFill>
                  <a:schemeClr val="tx1"/>
                </a:solidFill>
              </a:rPr>
              <a:t>LD.D</a:t>
            </a:r>
            <a:r>
              <a:rPr lang="en-US" altLang="zh-CN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</a:rPr>
              <a:t>F2</a:t>
            </a:r>
            <a:r>
              <a:rPr lang="en-US" altLang="zh-CN" sz="1800" dirty="0">
                <a:solidFill>
                  <a:schemeClr val="tx1"/>
                </a:solidFill>
              </a:rPr>
              <a:t>, 0(</a:t>
            </a:r>
            <a:r>
              <a:rPr lang="en-US" altLang="zh-CN" sz="1800" dirty="0" err="1">
                <a:solidFill>
                  <a:schemeClr val="tx1"/>
                </a:solidFill>
              </a:rPr>
              <a:t>R2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38382" name="椭圆 5"/>
          <p:cNvSpPr>
            <a:spLocks noChangeArrowheads="1"/>
          </p:cNvSpPr>
          <p:nvPr/>
        </p:nvSpPr>
        <p:spPr bwMode="auto">
          <a:xfrm>
            <a:off x="7429500" y="3643630"/>
            <a:ext cx="571500" cy="500380"/>
          </a:xfrm>
          <a:prstGeom prst="ellipse">
            <a:avLst/>
          </a:prstGeom>
          <a:noFill/>
          <a:ln w="38100" algn="ctr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38383" name="椭圆 6"/>
          <p:cNvSpPr>
            <a:spLocks noChangeArrowheads="1"/>
          </p:cNvSpPr>
          <p:nvPr/>
        </p:nvSpPr>
        <p:spPr bwMode="auto">
          <a:xfrm>
            <a:off x="6358255" y="4143375"/>
            <a:ext cx="571500" cy="500380"/>
          </a:xfrm>
          <a:prstGeom prst="ellipse">
            <a:avLst/>
          </a:prstGeom>
          <a:noFill/>
          <a:ln w="38100" algn="ctr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2171700" y="1766893"/>
            <a:ext cx="91440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title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/>
              <a:t>Solving the WAW hazard </a:t>
            </a:r>
            <a:endParaRPr lang="en-US" altLang="zh-CN" smtClean="0"/>
          </a:p>
        </p:txBody>
      </p:sp>
      <p:sp>
        <p:nvSpPr>
          <p:cNvPr id="139268" name="Rectangle 4"/>
          <p:cNvSpPr>
            <a:spLocks noGrp="1" noChangeArrowheads="1"/>
          </p:cNvSpPr>
          <p:nvPr>
            <p:ph idx="3"/>
            <p:custDataLst>
              <p:tags r:id="rId2"/>
            </p:custDataLst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b="1" smtClean="0">
                <a:solidFill>
                  <a:srgbClr val="0000FF"/>
                </a:solidFill>
              </a:rPr>
              <a:t>Stall an instruction </a:t>
            </a:r>
            <a:r>
              <a:rPr lang="en-US" altLang="zh-CN" smtClean="0"/>
              <a:t>that would "pass" another until after the earlier instruction reaches the MEM phase. </a:t>
            </a:r>
            <a:endParaRPr lang="en-US" altLang="zh-CN" smtClean="0"/>
          </a:p>
          <a:p>
            <a:r>
              <a:rPr lang="en-US" altLang="zh-CN" b="1" smtClean="0">
                <a:solidFill>
                  <a:srgbClr val="0000FF"/>
                </a:solidFill>
              </a:rPr>
              <a:t>Cancel the WB phase of the earlier instruction</a:t>
            </a:r>
            <a:endParaRPr lang="en-US" altLang="zh-CN" b="1" smtClean="0">
              <a:solidFill>
                <a:srgbClr val="0000FF"/>
              </a:solidFill>
            </a:endParaRPr>
          </a:p>
          <a:p>
            <a:r>
              <a:rPr lang="en-US" altLang="zh-CN" smtClean="0"/>
              <a:t>Both of these can be done in ID, i.e. when LD is about to issue. </a:t>
            </a:r>
            <a:endParaRPr lang="en-US" altLang="zh-CN" smtClean="0"/>
          </a:p>
          <a:p>
            <a:r>
              <a:rPr lang="en-US" altLang="zh-CN" smtClean="0"/>
              <a:t>Since pure WAW hazards are not common, either method works. </a:t>
            </a:r>
            <a:endParaRPr lang="en-US" altLang="zh-CN" smtClean="0"/>
          </a:p>
          <a:p>
            <a:r>
              <a:rPr lang="en-US" altLang="zh-CN" smtClean="0"/>
              <a:t>Pick the one that simplest to implement.</a:t>
            </a:r>
            <a:r>
              <a:rPr lang="en-US" altLang="zh-CN" sz="2800"/>
              <a:t> </a:t>
            </a:r>
            <a:endParaRPr lang="en-US" altLang="zh-CN" sz="2800"/>
          </a:p>
          <a:p>
            <a:r>
              <a:rPr lang="en-US" altLang="zh-CN" smtClean="0"/>
              <a:t>The simplest solution for the MIPS pipeline is to hold the instruction in ID if it writes the same register as an instruction already issued.</a:t>
            </a:r>
            <a:r>
              <a:rPr lang="en-US" altLang="zh-CN" sz="2800"/>
              <a:t> </a:t>
            </a:r>
            <a:endParaRPr lang="en-US" altLang="zh-CN" sz="2800"/>
          </a:p>
        </p:txBody>
      </p: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 smtClean="0"/>
              <a:t>What other hazards  are possible ? </a:t>
            </a:r>
            <a:endParaRPr lang="en-US" altLang="zh-CN" dirty="0" smtClean="0"/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3"/>
            <p:custDataLst>
              <p:tags r:id="rId2"/>
            </p:custDataLst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smtClean="0"/>
              <a:t>Hazards among FP instructions. </a:t>
            </a:r>
            <a:endParaRPr lang="en-US" altLang="zh-CN" smtClean="0"/>
          </a:p>
          <a:p>
            <a:r>
              <a:rPr lang="en-US" altLang="zh-CN" smtClean="0"/>
              <a:t>Hazards between an FP instruction and an integer instruction. </a:t>
            </a:r>
            <a:endParaRPr lang="en-US" altLang="zh-CN" smtClean="0"/>
          </a:p>
          <a:p>
            <a:pPr lvl="1"/>
            <a:r>
              <a:rPr lang="en-US" altLang="zh-CN" smtClean="0"/>
              <a:t>Since two register files exist, only FP loads and stores and FP register moves to integer registers involve hazards.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3"/>
            <p:custDataLst>
              <p:tags r:id="rId1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2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 smtClean="0"/>
              <a:t>Pipelined CPU supporting RISC V </a:t>
            </a:r>
            <a:endParaRPr lang="zh-CN" altLang="en-US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836712"/>
            <a:ext cx="7992888" cy="555018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 smtClean="0"/>
              <a:t>Checks are required in ID</a:t>
            </a:r>
            <a:endParaRPr lang="en-US" altLang="zh-CN" dirty="0" smtClean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3"/>
            <p:custDataLst>
              <p:tags r:id="rId2"/>
            </p:custDataLst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CN" sz="2800"/>
              <a:t>Check for </a:t>
            </a:r>
            <a:r>
              <a:rPr lang="en-US" altLang="zh-CN" sz="2800">
                <a:solidFill>
                  <a:srgbClr val="FF0000"/>
                </a:solidFill>
              </a:rPr>
              <a:t>structural hazards</a:t>
            </a:r>
            <a:r>
              <a:rPr lang="en-US" altLang="zh-CN" sz="2800"/>
              <a:t> . </a:t>
            </a:r>
            <a:endParaRPr lang="en-US" altLang="zh-CN" sz="2800"/>
          </a:p>
          <a:p>
            <a:pPr lvl="1">
              <a:lnSpc>
                <a:spcPct val="80000"/>
              </a:lnSpc>
            </a:pPr>
            <a:r>
              <a:rPr lang="en-US" altLang="zh-CN" sz="2400"/>
              <a:t>The divide unit  and Register write port. </a:t>
            </a:r>
            <a:endParaRPr lang="en-US" altLang="zh-CN" sz="2400"/>
          </a:p>
          <a:p>
            <a:pPr>
              <a:lnSpc>
                <a:spcPct val="80000"/>
              </a:lnSpc>
            </a:pPr>
            <a:r>
              <a:rPr lang="en-US" altLang="zh-CN" sz="2800"/>
              <a:t>Check for </a:t>
            </a:r>
            <a:r>
              <a:rPr lang="en-US" altLang="zh-CN" sz="2800">
                <a:solidFill>
                  <a:srgbClr val="FF0000"/>
                </a:solidFill>
              </a:rPr>
              <a:t>RAW hazards</a:t>
            </a:r>
            <a:r>
              <a:rPr lang="en-US" altLang="zh-CN" sz="2800"/>
              <a:t> </a:t>
            </a:r>
            <a:endParaRPr lang="en-US" altLang="zh-CN" sz="2800"/>
          </a:p>
          <a:p>
            <a:pPr lvl="1">
              <a:lnSpc>
                <a:spcPct val="80000"/>
              </a:lnSpc>
            </a:pPr>
            <a:r>
              <a:rPr lang="en-US" altLang="zh-CN" sz="2400"/>
              <a:t>The CPU simply stalls the instruction at ID stage until: </a:t>
            </a:r>
            <a:endParaRPr lang="en-US" altLang="zh-CN" sz="2400"/>
          </a:p>
          <a:p>
            <a:pPr lvl="2">
              <a:lnSpc>
                <a:spcPct val="80000"/>
              </a:lnSpc>
            </a:pPr>
            <a:r>
              <a:rPr lang="en-US" altLang="zh-CN" sz="2000"/>
              <a:t>Its </a:t>
            </a:r>
            <a:r>
              <a:rPr lang="en-US" altLang="zh-CN" sz="2000">
                <a:solidFill>
                  <a:srgbClr val="0000FF"/>
                </a:solidFill>
              </a:rPr>
              <a:t>source registers are no longer listed as destinations</a:t>
            </a:r>
            <a:r>
              <a:rPr lang="en-US" altLang="zh-CN" sz="2000"/>
              <a:t> in any of the execution pipeline registers (registers between stages of M and A) OR </a:t>
            </a:r>
            <a:endParaRPr lang="en-US" altLang="zh-CN" sz="2000"/>
          </a:p>
          <a:p>
            <a:pPr lvl="2">
              <a:lnSpc>
                <a:spcPct val="80000"/>
              </a:lnSpc>
            </a:pPr>
            <a:r>
              <a:rPr lang="en-US" altLang="zh-CN" sz="2000"/>
              <a:t>Its </a:t>
            </a:r>
            <a:r>
              <a:rPr lang="en-US" altLang="zh-CN" sz="2000">
                <a:solidFill>
                  <a:srgbClr val="0000FF"/>
                </a:solidFill>
              </a:rPr>
              <a:t>source registers are no longer listed as the destination of a load</a:t>
            </a:r>
            <a:r>
              <a:rPr lang="en-US" altLang="zh-CN" sz="2000"/>
              <a:t> in the EX/MEM register.</a:t>
            </a:r>
            <a:endParaRPr lang="en-US" altLang="zh-CN" sz="2000"/>
          </a:p>
          <a:p>
            <a:pPr>
              <a:lnSpc>
                <a:spcPct val="80000"/>
              </a:lnSpc>
            </a:pPr>
            <a:r>
              <a:rPr lang="en-US" altLang="zh-CN" sz="2800"/>
              <a:t>Check for </a:t>
            </a:r>
            <a:r>
              <a:rPr lang="en-US" altLang="zh-CN" sz="2800">
                <a:solidFill>
                  <a:srgbClr val="FF0000"/>
                </a:solidFill>
              </a:rPr>
              <a:t>WAW hazards</a:t>
            </a:r>
            <a:r>
              <a:rPr lang="en-US" altLang="zh-CN" sz="2800"/>
              <a:t> </a:t>
            </a:r>
            <a:endParaRPr lang="en-US" altLang="zh-CN" sz="2800"/>
          </a:p>
          <a:p>
            <a:pPr lvl="1">
              <a:lnSpc>
                <a:spcPct val="80000"/>
              </a:lnSpc>
            </a:pPr>
            <a:r>
              <a:rPr lang="en-US" altLang="zh-CN" sz="2400"/>
              <a:t>Check instructions in A1, ..., A4, Divide, or M1, ...,M7 for the same destination register (check pipeline registers.) </a:t>
            </a:r>
            <a:endParaRPr lang="en-US" altLang="zh-CN" sz="2400"/>
          </a:p>
          <a:p>
            <a:pPr lvl="1">
              <a:lnSpc>
                <a:spcPct val="80000"/>
              </a:lnSpc>
            </a:pPr>
            <a:r>
              <a:rPr lang="en-US" altLang="zh-CN" sz="2400"/>
              <a:t>Stall instruction in ID if necessary</a:t>
            </a:r>
            <a:r>
              <a:rPr lang="en-US" altLang="zh-CN" sz="2000"/>
              <a:t>. </a:t>
            </a:r>
            <a:endParaRPr lang="en-US" altLang="zh-CN" sz="2000"/>
          </a:p>
        </p:txBody>
      </p: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 smtClean="0"/>
              <a:t>Performance of FP pipeline</a:t>
            </a:r>
            <a:endParaRPr lang="en-US" altLang="zh-CN" dirty="0" smtClean="0"/>
          </a:p>
        </p:txBody>
      </p:sp>
      <p:graphicFrame>
        <p:nvGraphicFramePr>
          <p:cNvPr id="142339" name="Object 1024"/>
          <p:cNvGraphicFramePr>
            <a:graphicFrameLocks noGrp="1" noChangeAspect="1"/>
          </p:cNvGraphicFramePr>
          <p:nvPr>
            <p:ph idx="3"/>
          </p:nvPr>
        </p:nvGraphicFramePr>
        <p:xfrm>
          <a:off x="456248" y="1750590"/>
          <a:ext cx="8226743" cy="3970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48" name="Chart" r:id="rId2" imgW="6934835" imgH="3204210" progId="MSGraph.Chart.8">
                  <p:embed followColorScheme="full"/>
                </p:oleObj>
              </mc:Choice>
              <mc:Fallback>
                <p:oleObj name="Chart" r:id="rId2" imgW="6934835" imgH="3204210" progId="MSGraph.Chart.8">
                  <p:embed followColorScheme="full"/>
                  <p:pic>
                    <p:nvPicPr>
                      <p:cNvPr id="0" name="Object 102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248" y="1750590"/>
                        <a:ext cx="8226743" cy="3970230"/>
                      </a:xfrm>
                      <a:prstGeom prst="rect">
                        <a:avLst/>
                      </a:prstGeom>
                      <a:solidFill>
                        <a:srgbClr val="F3F3F3"/>
                      </a:solidFill>
                      <a:ln>
                        <a:noFill/>
                      </a:ln>
                      <a:effectLst>
                        <a:outerShdw dist="63500" dir="2212194" algn="ctr" rotWithShape="0">
                          <a:schemeClr val="tx1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 smtClean="0"/>
              <a:t>Performance of FP pipeline</a:t>
            </a:r>
            <a:endParaRPr lang="en-US" altLang="zh-CN" dirty="0" smtClean="0"/>
          </a:p>
        </p:txBody>
      </p:sp>
      <p:graphicFrame>
        <p:nvGraphicFramePr>
          <p:cNvPr id="143363" name="Object 3"/>
          <p:cNvGraphicFramePr>
            <a:graphicFrameLocks noGrp="1" noChangeAspect="1"/>
          </p:cNvGraphicFramePr>
          <p:nvPr>
            <p:ph idx="3"/>
          </p:nvPr>
        </p:nvGraphicFramePr>
        <p:xfrm>
          <a:off x="456248" y="1726996"/>
          <a:ext cx="8226743" cy="4017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2" name="Chart" r:id="rId2" imgW="6943090" imgH="3244850" progId="MSGraph.Chart.8">
                  <p:embed followColorScheme="full"/>
                </p:oleObj>
              </mc:Choice>
              <mc:Fallback>
                <p:oleObj name="Chart" r:id="rId2" imgW="6943090" imgH="3244850" progId="MSGraph.Chart.8">
                  <p:embed followColorScheme="full"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248" y="1726996"/>
                        <a:ext cx="8226743" cy="4017419"/>
                      </a:xfrm>
                      <a:prstGeom prst="rect">
                        <a:avLst/>
                      </a:prstGeom>
                      <a:solidFill>
                        <a:srgbClr val="F3F3F3"/>
                      </a:solidFill>
                      <a:ln>
                        <a:noFill/>
                      </a:ln>
                      <a:effectLst>
                        <a:outerShdw dist="63500" dir="2212194" algn="ctr" rotWithShape="0">
                          <a:schemeClr val="tx1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/>
              <a:t>The MIPS R4000 pipeline</a:t>
            </a:r>
            <a:endParaRPr lang="en-US" altLang="zh-CN" smtClean="0"/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3"/>
            <p:custDataLst>
              <p:tags r:id="rId2"/>
            </p:custDataLst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90000"/>
              </a:lnSpc>
            </a:pPr>
            <a:r>
              <a:rPr lang="en-US" altLang="zh-CN" smtClean="0">
                <a:solidFill>
                  <a:srgbClr val="0000FF"/>
                </a:solidFill>
              </a:rPr>
              <a:t>IF</a:t>
            </a:r>
            <a:r>
              <a:rPr lang="zh-CN" altLang="en-US" smtClean="0"/>
              <a:t>－</a:t>
            </a:r>
            <a:r>
              <a:rPr lang="en-US" altLang="zh-CN" sz="2000" b="1"/>
              <a:t>First half of instruction fetch. PC selection occurs. Cache access is initiated</a:t>
            </a:r>
            <a:r>
              <a:rPr lang="en-US" altLang="zh-CN" sz="2000"/>
              <a:t>. </a:t>
            </a:r>
            <a:endParaRPr lang="en-US" altLang="zh-CN" sz="2000"/>
          </a:p>
          <a:p>
            <a:pPr>
              <a:lnSpc>
                <a:spcPct val="90000"/>
              </a:lnSpc>
            </a:pPr>
            <a:r>
              <a:rPr lang="en-US" altLang="zh-CN" smtClean="0">
                <a:solidFill>
                  <a:srgbClr val="0000FF"/>
                </a:solidFill>
              </a:rPr>
              <a:t>IS</a:t>
            </a:r>
            <a:r>
              <a:rPr lang="zh-CN" altLang="en-US" smtClean="0"/>
              <a:t>－</a:t>
            </a:r>
            <a:r>
              <a:rPr lang="en-US" altLang="zh-CN" sz="2000" b="1"/>
              <a:t>Second half of instruction fetch. </a:t>
            </a:r>
            <a:endParaRPr lang="en-US" altLang="zh-CN" sz="2000" b="1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/>
              <a:t>          </a:t>
            </a:r>
            <a:r>
              <a:rPr lang="zh-CN" altLang="en-US" sz="2000" b="1"/>
              <a:t>－</a:t>
            </a:r>
            <a:r>
              <a:rPr lang="en-US" altLang="zh-CN" sz="1800" b="1"/>
              <a:t>This allows the cache access to take two cycles.</a:t>
            </a:r>
            <a:r>
              <a:rPr lang="en-US" altLang="zh-CN" sz="1800"/>
              <a:t> </a:t>
            </a:r>
            <a:endParaRPr lang="en-US" altLang="zh-CN" sz="1800"/>
          </a:p>
          <a:p>
            <a:pPr>
              <a:lnSpc>
                <a:spcPct val="90000"/>
              </a:lnSpc>
            </a:pPr>
            <a:r>
              <a:rPr lang="en-US" altLang="zh-CN" smtClean="0">
                <a:solidFill>
                  <a:srgbClr val="0000FF"/>
                </a:solidFill>
              </a:rPr>
              <a:t>RF</a:t>
            </a:r>
            <a:r>
              <a:rPr lang="zh-CN" altLang="en-US" smtClean="0"/>
              <a:t>－</a:t>
            </a:r>
            <a:r>
              <a:rPr lang="en-US" altLang="zh-CN" sz="2000" b="1"/>
              <a:t>Decode and register fetch, hazard checking, I-cache hit detection.</a:t>
            </a:r>
            <a:r>
              <a:rPr lang="en-US" altLang="zh-CN" sz="2000"/>
              <a:t> </a:t>
            </a:r>
            <a:endParaRPr lang="en-US" altLang="zh-CN" sz="2000"/>
          </a:p>
          <a:p>
            <a:pPr>
              <a:lnSpc>
                <a:spcPct val="90000"/>
              </a:lnSpc>
            </a:pPr>
            <a:r>
              <a:rPr lang="en-US" altLang="zh-CN" smtClean="0">
                <a:solidFill>
                  <a:srgbClr val="0000FF"/>
                </a:solidFill>
              </a:rPr>
              <a:t>EX</a:t>
            </a:r>
            <a:r>
              <a:rPr lang="zh-CN" altLang="en-US" smtClean="0"/>
              <a:t>－</a:t>
            </a:r>
            <a:r>
              <a:rPr lang="en-US" altLang="zh-CN" sz="2000" b="1"/>
              <a:t>Execution: address calculation, ALU Ops, branch target calculation and condition evaluation</a:t>
            </a:r>
            <a:r>
              <a:rPr lang="en-US" altLang="zh-CN" sz="2000"/>
              <a:t>. </a:t>
            </a:r>
            <a:endParaRPr lang="en-US" altLang="zh-CN" sz="2000"/>
          </a:p>
          <a:p>
            <a:pPr>
              <a:lnSpc>
                <a:spcPct val="90000"/>
              </a:lnSpc>
            </a:pPr>
            <a:r>
              <a:rPr lang="en-US" altLang="zh-CN" smtClean="0">
                <a:solidFill>
                  <a:srgbClr val="0000FF"/>
                </a:solidFill>
              </a:rPr>
              <a:t>DF/DS/TC</a:t>
            </a:r>
            <a:r>
              <a:rPr lang="en-US" altLang="zh-CN" smtClean="0"/>
              <a:t> </a:t>
            </a:r>
            <a:endParaRPr lang="en-US" altLang="zh-CN" smtClean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/>
              <a:t>－ </a:t>
            </a:r>
            <a:r>
              <a:rPr lang="en-US" altLang="zh-CN" sz="2000" b="1"/>
              <a:t>Data fetched from cache in the first two cycles. </a:t>
            </a:r>
            <a:endParaRPr lang="en-US" altLang="zh-CN" sz="2000" b="1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/>
              <a:t>－ </a:t>
            </a:r>
            <a:r>
              <a:rPr lang="en-US" altLang="zh-CN" sz="2000" b="1"/>
              <a:t>The third cycle involves checking a tag check to determine if the cache access was a hit.</a:t>
            </a:r>
            <a:r>
              <a:rPr lang="en-US" altLang="zh-CN" sz="2000"/>
              <a:t> </a:t>
            </a:r>
            <a:endParaRPr lang="en-US" altLang="zh-CN" sz="2000"/>
          </a:p>
          <a:p>
            <a:pPr>
              <a:lnSpc>
                <a:spcPct val="90000"/>
              </a:lnSpc>
            </a:pPr>
            <a:r>
              <a:rPr lang="en-US" altLang="zh-CN" smtClean="0">
                <a:solidFill>
                  <a:srgbClr val="0000FF"/>
                </a:solidFill>
              </a:rPr>
              <a:t>WB</a:t>
            </a:r>
            <a:r>
              <a:rPr lang="zh-CN" altLang="en-US" smtClean="0"/>
              <a:t>－</a:t>
            </a:r>
            <a:r>
              <a:rPr lang="en-US" altLang="zh-CN" sz="2000" b="1"/>
              <a:t>Write back result for loads and R-R operations</a:t>
            </a:r>
            <a:r>
              <a:rPr lang="en-US" altLang="zh-CN" sz="2000"/>
              <a:t>.</a:t>
            </a:r>
            <a:endParaRPr lang="en-US" altLang="zh-CN" sz="2000"/>
          </a:p>
        </p:txBody>
      </p: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/>
              <a:t>Possible stalls and delays</a:t>
            </a:r>
            <a:endParaRPr lang="en-US" altLang="zh-CN" smtClean="0"/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3"/>
            <p:custDataLst>
              <p:tags r:id="rId2"/>
            </p:custDataLst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smtClean="0">
                <a:solidFill>
                  <a:srgbClr val="0000FF"/>
                </a:solidFill>
              </a:rPr>
              <a:t>Load delay: two cycles</a:t>
            </a:r>
            <a:r>
              <a:rPr lang="en-US" altLang="zh-CN" smtClean="0"/>
              <a:t> </a:t>
            </a:r>
            <a:endParaRPr lang="en-US" altLang="zh-CN" smtClean="0"/>
          </a:p>
          <a:p>
            <a:pPr lvl="1"/>
            <a:r>
              <a:rPr lang="en-US" altLang="zh-CN" sz="3200"/>
              <a:t>The delay might seem to be three cycles, since the tag isn't checked until the end of the TC cycle. </a:t>
            </a:r>
            <a:endParaRPr lang="en-US" altLang="zh-CN" sz="3200"/>
          </a:p>
          <a:p>
            <a:pPr lvl="1"/>
            <a:r>
              <a:rPr lang="en-US" altLang="zh-CN" sz="3200"/>
              <a:t>However, if TC indicates a miss, the data must be fetched from main memory and the pipeline is backed up to get the real value. </a:t>
            </a:r>
            <a:endParaRPr lang="en-US" altLang="zh-CN" sz="3200"/>
          </a:p>
        </p:txBody>
      </p: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/>
              <a:t>Load stalls – 2 stalls</a:t>
            </a:r>
            <a:endParaRPr lang="en-US" altLang="zh-CN" smtClean="0"/>
          </a:p>
        </p:txBody>
      </p:sp>
      <p:graphicFrame>
        <p:nvGraphicFramePr>
          <p:cNvPr id="146435" name="Object 1024"/>
          <p:cNvGraphicFramePr>
            <a:graphicFrameLocks noChangeAspect="1"/>
          </p:cNvGraphicFramePr>
          <p:nvPr/>
        </p:nvGraphicFramePr>
        <p:xfrm>
          <a:off x="611194" y="1268413"/>
          <a:ext cx="8218487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44" name="图片" r:id="rId2" imgW="4924425" imgH="2876550" progId="Word.Picture.8">
                  <p:embed/>
                </p:oleObj>
              </mc:Choice>
              <mc:Fallback>
                <p:oleObj name="图片" r:id="rId2" imgW="4924425" imgH="2876550" progId="Word.Picture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94" y="1268413"/>
                        <a:ext cx="8218487" cy="4800600"/>
                      </a:xfrm>
                      <a:prstGeom prst="rect">
                        <a:avLst/>
                      </a:prstGeom>
                      <a:solidFill>
                        <a:srgbClr val="F3F3F3"/>
                      </a:solidFill>
                      <a:ln>
                        <a:noFill/>
                      </a:ln>
                      <a:effectLst>
                        <a:outerShdw dist="71842" dir="2700000" algn="ctr" rotWithShape="0">
                          <a:schemeClr val="tx1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/>
              <a:t>Example</a:t>
            </a:r>
            <a:r>
              <a:rPr lang="zh-CN" altLang="en-US" smtClean="0"/>
              <a:t>：</a:t>
            </a:r>
            <a:r>
              <a:rPr lang="en-US" altLang="zh-CN" smtClean="0"/>
              <a:t>load stalls</a:t>
            </a:r>
            <a:endParaRPr lang="en-US" altLang="zh-CN" smtClean="0"/>
          </a:p>
        </p:txBody>
      </p:sp>
      <p:graphicFrame>
        <p:nvGraphicFramePr>
          <p:cNvPr id="147459" name="Object 1024"/>
          <p:cNvGraphicFramePr>
            <a:graphicFrameLocks noChangeAspect="1"/>
          </p:cNvGraphicFramePr>
          <p:nvPr/>
        </p:nvGraphicFramePr>
        <p:xfrm>
          <a:off x="609605" y="1600200"/>
          <a:ext cx="8061325" cy="331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68" name="文档" r:id="rId2" imgW="8058150" imgH="3333750" progId="Word.Document.8">
                  <p:embed/>
                </p:oleObj>
              </mc:Choice>
              <mc:Fallback>
                <p:oleObj name="文档" r:id="rId2" imgW="8058150" imgH="3333750" progId="Word.Document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5" y="1600200"/>
                        <a:ext cx="8061325" cy="3316288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71842" dir="2700000" algn="ctr" rotWithShape="0">
                          <a:schemeClr val="tx1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/>
              <a:t>Branch delay: 3 cycles</a:t>
            </a:r>
            <a:endParaRPr lang="en-US" altLang="zh-CN" smtClean="0"/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3"/>
            <p:custDataLst>
              <p:tags r:id="rId2"/>
            </p:custDataLst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lnSpcReduction="10000"/>
          </a:bodyPr>
          <a:lstStyle/>
          <a:p>
            <a:r>
              <a:rPr lang="en-US" altLang="zh-CN" sz="2800">
                <a:solidFill>
                  <a:srgbClr val="0000FF"/>
                </a:solidFill>
              </a:rPr>
              <a:t>Branch delay: three cycles (including one branch delay slot)</a:t>
            </a:r>
            <a:endParaRPr lang="en-US" altLang="zh-CN" sz="2800">
              <a:solidFill>
                <a:srgbClr val="0000FF"/>
              </a:solidFill>
            </a:endParaRPr>
          </a:p>
          <a:p>
            <a:pPr lvl="1"/>
            <a:r>
              <a:rPr lang="en-US" altLang="zh-CN" sz="2400"/>
              <a:t>The branch is resolved during EX, giving a 3 cycle delay. </a:t>
            </a:r>
            <a:endParaRPr lang="en-US" altLang="zh-CN" sz="2400"/>
          </a:p>
          <a:p>
            <a:pPr lvl="1"/>
            <a:r>
              <a:rPr lang="en-US" altLang="zh-CN" sz="2400"/>
              <a:t>The first cycle may be a regular branch delay slot (instruction always executed) or a branch-likely slot (instruction cancelled if branch not taken). </a:t>
            </a:r>
            <a:endParaRPr lang="en-US" altLang="zh-CN" sz="2400"/>
          </a:p>
          <a:p>
            <a:pPr lvl="1"/>
            <a:r>
              <a:rPr lang="en-US" altLang="zh-CN" sz="2400"/>
              <a:t>MIPS uses a predict-not-taken method presumably because it requires the least hardware.</a:t>
            </a:r>
            <a:r>
              <a:rPr lang="en-US" altLang="zh-CN" sz="3200"/>
              <a:t> </a:t>
            </a:r>
            <a:endParaRPr lang="en-US" altLang="zh-CN" sz="3200"/>
          </a:p>
        </p:txBody>
      </p: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/>
              <a:t>Branch Delays</a:t>
            </a:r>
            <a:r>
              <a:rPr lang="zh-CN" altLang="en-US" smtClean="0"/>
              <a:t>： </a:t>
            </a:r>
            <a:r>
              <a:rPr lang="en-US" altLang="zh-CN" smtClean="0"/>
              <a:t>3 stalls</a:t>
            </a:r>
            <a:endParaRPr lang="en-US" altLang="zh-CN" smtClean="0"/>
          </a:p>
        </p:txBody>
      </p:sp>
      <p:graphicFrame>
        <p:nvGraphicFramePr>
          <p:cNvPr id="149507" name="Object 1024"/>
          <p:cNvGraphicFramePr>
            <a:graphicFrameLocks noChangeAspect="1"/>
          </p:cNvGraphicFramePr>
          <p:nvPr/>
        </p:nvGraphicFramePr>
        <p:xfrm>
          <a:off x="395288" y="1125539"/>
          <a:ext cx="8458200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16" name="图片" r:id="rId2" imgW="4943475" imgH="3171825" progId="Word.Picture.8">
                  <p:embed/>
                </p:oleObj>
              </mc:Choice>
              <mc:Fallback>
                <p:oleObj name="图片" r:id="rId2" imgW="4943475" imgH="3171825" progId="Word.Picture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125539"/>
                        <a:ext cx="8458200" cy="4876800"/>
                      </a:xfrm>
                      <a:prstGeom prst="rect">
                        <a:avLst/>
                      </a:prstGeom>
                      <a:solidFill>
                        <a:srgbClr val="F3F3F3"/>
                      </a:solidFill>
                      <a:ln>
                        <a:noFill/>
                      </a:ln>
                      <a:effectLst>
                        <a:outerShdw dist="71842" dir="2700000" algn="ctr" rotWithShape="0">
                          <a:schemeClr val="tx1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 idx="2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 dirty="0"/>
              <a:t>Pipeline status for branch latency</a:t>
            </a:r>
            <a:endParaRPr lang="en-US" altLang="zh-CN" sz="3600" dirty="0"/>
          </a:p>
        </p:txBody>
      </p:sp>
      <p:graphicFrame>
        <p:nvGraphicFramePr>
          <p:cNvPr id="150531" name="Object 1024"/>
          <p:cNvGraphicFramePr>
            <a:graphicFrameLocks noChangeAspect="1"/>
          </p:cNvGraphicFramePr>
          <p:nvPr/>
        </p:nvGraphicFramePr>
        <p:xfrm>
          <a:off x="683568" y="1124744"/>
          <a:ext cx="7560069" cy="4662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41" name="文档" r:id="rId2" imgW="8086725" imgH="4991100" progId="Word.Document.8">
                  <p:embed/>
                </p:oleObj>
              </mc:Choice>
              <mc:Fallback>
                <p:oleObj name="文档" r:id="rId2" imgW="8086725" imgH="4991100" progId="Word.Document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124744"/>
                        <a:ext cx="7560069" cy="4662842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71842" dir="2700000" algn="ctr" rotWithShape="0">
                          <a:schemeClr val="tx1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2" name="TextBox 3"/>
          <p:cNvSpPr txBox="1">
            <a:spLocks noChangeArrowheads="1"/>
          </p:cNvSpPr>
          <p:nvPr/>
        </p:nvSpPr>
        <p:spPr bwMode="auto">
          <a:xfrm>
            <a:off x="274073" y="5931253"/>
            <a:ext cx="78663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/>
              <a:t>Predict-NOT-taken  + Delayed Branch</a:t>
            </a:r>
            <a:endParaRPr lang="zh-CN" altLang="en-US" sz="3600" dirty="0"/>
          </a:p>
        </p:txBody>
      </p:sp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 idx="2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2800" dirty="0">
                <a:cs typeface="Times New Roman" panose="02020603050405020304" pitchFamily="18" charset="0"/>
              </a:rPr>
              <a:t>Extending the MIPS pipeline to handle </a:t>
            </a:r>
            <a:r>
              <a:rPr lang="en-US" altLang="zh-CN" sz="2800" dirty="0" err="1">
                <a:cs typeface="Times New Roman" panose="02020603050405020304" pitchFamily="18" charset="0"/>
              </a:rPr>
              <a:t>MultiCycle</a:t>
            </a:r>
            <a:r>
              <a:rPr lang="en-US" altLang="zh-CN" sz="2800" dirty="0">
                <a:cs typeface="Times New Roman" panose="02020603050405020304" pitchFamily="18" charset="0"/>
              </a:rPr>
              <a:t> Operations</a:t>
            </a:r>
            <a:endParaRPr lang="en-US" altLang="zh-CN" sz="2800" dirty="0">
              <a:cs typeface="Times New Roman" panose="02020603050405020304" pitchFamily="18" charset="0"/>
            </a:endParaRP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3"/>
            <p:custDataLst>
              <p:tags r:id="rId2"/>
            </p:custDataLst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sz="2800" dirty="0"/>
              <a:t>Alternative resolutions to handle floating-point operations ( or complex operations) </a:t>
            </a:r>
            <a:endParaRPr lang="en-US" altLang="zh-CN" sz="2800" dirty="0"/>
          </a:p>
          <a:p>
            <a:pPr lvl="1"/>
            <a:r>
              <a:rPr lang="en-US" altLang="zh-CN" dirty="0" smtClean="0"/>
              <a:t>Complete operation in 1 or 2 clock cycles,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Which means using a slow clock,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or/and  using enormous amounts of logic in FP units.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Allow for a longer latency for operations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2"/>
            <a:r>
              <a:rPr lang="en-US" altLang="zh-CN" dirty="0" smtClean="0"/>
              <a:t>The </a:t>
            </a:r>
            <a:r>
              <a:rPr lang="en-US" altLang="zh-CN" dirty="0" smtClean="0">
                <a:solidFill>
                  <a:srgbClr val="FF0000"/>
                </a:solidFill>
              </a:rPr>
              <a:t>EX</a:t>
            </a:r>
            <a:r>
              <a:rPr lang="en-US" altLang="zh-CN" dirty="0" smtClean="0"/>
              <a:t> cycle may be repeated as many times as needed to complete the operation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There may be multiple FP units</a:t>
            </a:r>
            <a:endParaRPr lang="en-US" altLang="zh-CN" dirty="0" smtClean="0"/>
          </a:p>
        </p:txBody>
      </p: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 idx="2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 dirty="0"/>
              <a:t>The FP 8-stage operational pipeline</a:t>
            </a:r>
            <a:endParaRPr lang="en-US" altLang="zh-CN" sz="3600" dirty="0"/>
          </a:p>
        </p:txBody>
      </p:sp>
      <p:graphicFrame>
        <p:nvGraphicFramePr>
          <p:cNvPr id="151555" name="Object 1024"/>
          <p:cNvGraphicFramePr>
            <a:graphicFrameLocks noGrp="1" noChangeAspect="1"/>
          </p:cNvGraphicFramePr>
          <p:nvPr>
            <p:ph idx="3"/>
          </p:nvPr>
        </p:nvGraphicFramePr>
        <p:xfrm>
          <a:off x="1064419" y="1578293"/>
          <a:ext cx="7010400" cy="431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64" name="文档" r:id="rId2" imgW="7010400" imgH="4314825" progId="Word.Document.8">
                  <p:embed/>
                </p:oleObj>
              </mc:Choice>
              <mc:Fallback>
                <p:oleObj name="文档" r:id="rId2" imgW="7010400" imgH="4314825" progId="Word.Document.8">
                  <p:embed/>
                  <p:pic>
                    <p:nvPicPr>
                      <p:cNvPr id="0" name="Object 102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4419" y="1578293"/>
                        <a:ext cx="7010400" cy="4314825"/>
                      </a:xfrm>
                      <a:prstGeom prst="rect">
                        <a:avLst/>
                      </a:prstGeom>
                      <a:solidFill>
                        <a:srgbClr val="F3F3F3"/>
                      </a:solidFill>
                      <a:ln>
                        <a:noFill/>
                      </a:ln>
                      <a:effectLst>
                        <a:outerShdw dist="71842" dir="2700000" algn="ctr" rotWithShape="0">
                          <a:schemeClr val="tx1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/>
              <a:t>Latency and initiation intervals</a:t>
            </a:r>
            <a:endParaRPr lang="en-US" altLang="zh-CN" smtClean="0"/>
          </a:p>
        </p:txBody>
      </p:sp>
      <p:graphicFrame>
        <p:nvGraphicFramePr>
          <p:cNvPr id="152579" name="Object 1024"/>
          <p:cNvGraphicFramePr>
            <a:graphicFrameLocks noChangeAspect="1"/>
          </p:cNvGraphicFramePr>
          <p:nvPr/>
        </p:nvGraphicFramePr>
        <p:xfrm>
          <a:off x="539755" y="1268414"/>
          <a:ext cx="8120063" cy="435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88" name="文档" r:id="rId2" imgW="8477250" imgH="4552950" progId="Word.Document.8">
                  <p:embed/>
                </p:oleObj>
              </mc:Choice>
              <mc:Fallback>
                <p:oleObj name="文档" r:id="rId2" imgW="8477250" imgH="4552950" progId="Word.Document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5" y="1268414"/>
                        <a:ext cx="8120063" cy="4356100"/>
                      </a:xfrm>
                      <a:prstGeom prst="rect">
                        <a:avLst/>
                      </a:prstGeom>
                      <a:solidFill>
                        <a:srgbClr val="F3F3F3"/>
                      </a:solidFill>
                      <a:ln>
                        <a:noFill/>
                      </a:ln>
                      <a:effectLst>
                        <a:outerShdw dist="99190" dir="2388334" algn="ctr" rotWithShape="0">
                          <a:schemeClr val="tx1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/>
              <a:t>Structural hazards-1</a:t>
            </a:r>
            <a:endParaRPr lang="en-US" altLang="zh-CN" smtClean="0"/>
          </a:p>
        </p:txBody>
      </p:sp>
      <p:graphicFrame>
        <p:nvGraphicFramePr>
          <p:cNvPr id="153603" name="Object 1024"/>
          <p:cNvGraphicFramePr>
            <a:graphicFrameLocks noGrp="1" noChangeAspect="1"/>
          </p:cNvGraphicFramePr>
          <p:nvPr>
            <p:ph idx="3"/>
          </p:nvPr>
        </p:nvGraphicFramePr>
        <p:xfrm>
          <a:off x="592931" y="1392555"/>
          <a:ext cx="7953375" cy="468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2" name="文档" r:id="rId2" imgW="7953375" imgH="4686300" progId="Word.Document.8">
                  <p:embed/>
                </p:oleObj>
              </mc:Choice>
              <mc:Fallback>
                <p:oleObj name="文档" r:id="rId2" imgW="7953375" imgH="4686300" progId="Word.Document.8">
                  <p:embed/>
                  <p:pic>
                    <p:nvPicPr>
                      <p:cNvPr id="0" name="Object 102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31" y="1392555"/>
                        <a:ext cx="7953375" cy="4686300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71842" dir="2700000" algn="ctr" rotWithShape="0">
                          <a:schemeClr val="tx1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/>
              <a:t>Structural hazards-2</a:t>
            </a:r>
            <a:endParaRPr lang="en-US" altLang="zh-CN" smtClean="0"/>
          </a:p>
        </p:txBody>
      </p:sp>
      <p:graphicFrame>
        <p:nvGraphicFramePr>
          <p:cNvPr id="154627" name="Object 1024"/>
          <p:cNvGraphicFramePr>
            <a:graphicFrameLocks noGrp="1" noChangeAspect="1"/>
          </p:cNvGraphicFramePr>
          <p:nvPr>
            <p:ph idx="3"/>
          </p:nvPr>
        </p:nvGraphicFramePr>
        <p:xfrm>
          <a:off x="559593" y="2445068"/>
          <a:ext cx="8020051" cy="258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36" name="文档" r:id="rId2" imgW="8020050" imgH="2581275" progId="Word.Document.8">
                  <p:embed/>
                </p:oleObj>
              </mc:Choice>
              <mc:Fallback>
                <p:oleObj name="文档" r:id="rId2" imgW="8020050" imgH="2581275" progId="Word.Document.8">
                  <p:embed/>
                  <p:pic>
                    <p:nvPicPr>
                      <p:cNvPr id="0" name="Object 102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593" y="2445068"/>
                        <a:ext cx="8020051" cy="2581275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71842" dir="2700000" algn="ctr" rotWithShape="0">
                          <a:schemeClr val="tx1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/>
              <a:t>Structural hazards-3</a:t>
            </a:r>
            <a:endParaRPr lang="en-US" altLang="zh-CN" smtClean="0"/>
          </a:p>
        </p:txBody>
      </p:sp>
      <p:graphicFrame>
        <p:nvGraphicFramePr>
          <p:cNvPr id="155651" name="Object 1024"/>
          <p:cNvGraphicFramePr>
            <a:graphicFrameLocks noGrp="1" noChangeAspect="1"/>
          </p:cNvGraphicFramePr>
          <p:nvPr>
            <p:ph idx="3"/>
          </p:nvPr>
        </p:nvGraphicFramePr>
        <p:xfrm>
          <a:off x="672306" y="1337787"/>
          <a:ext cx="7794625" cy="479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60" name="文档" r:id="rId2" imgW="8343900" imgH="5133975" progId="Word.Document.8">
                  <p:embed/>
                </p:oleObj>
              </mc:Choice>
              <mc:Fallback>
                <p:oleObj name="文档" r:id="rId2" imgW="8343900" imgH="5133975" progId="Word.Document.8">
                  <p:embed/>
                  <p:pic>
                    <p:nvPicPr>
                      <p:cNvPr id="0" name="Object 102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306" y="1337787"/>
                        <a:ext cx="7794625" cy="4795837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71842" dir="2700000" algn="ctr" rotWithShape="0">
                          <a:schemeClr val="tx1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/>
              <a:t>Structural hazards-4</a:t>
            </a:r>
            <a:endParaRPr lang="en-US" altLang="zh-CN" smtClean="0"/>
          </a:p>
        </p:txBody>
      </p:sp>
      <p:graphicFrame>
        <p:nvGraphicFramePr>
          <p:cNvPr id="156675" name="Object 0"/>
          <p:cNvGraphicFramePr>
            <a:graphicFrameLocks noGrp="1" noChangeAspect="1"/>
          </p:cNvGraphicFramePr>
          <p:nvPr>
            <p:ph idx="3"/>
          </p:nvPr>
        </p:nvGraphicFramePr>
        <p:xfrm>
          <a:off x="456248" y="2390283"/>
          <a:ext cx="8226743" cy="2690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84" name="文档" r:id="rId2" imgW="8096250" imgH="2647950" progId="Word.Document.8">
                  <p:embed/>
                </p:oleObj>
              </mc:Choice>
              <mc:Fallback>
                <p:oleObj name="文档" r:id="rId2" imgW="8096250" imgH="2647950" progId="Word.Document.8">
                  <p:embed/>
                  <p:pic>
                    <p:nvPicPr>
                      <p:cNvPr id="0" name="Object 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248" y="2390283"/>
                        <a:ext cx="8226743" cy="2690843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71842" dir="2700000" algn="ctr" rotWithShape="0">
                          <a:schemeClr val="tx1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/>
              <a:t>Performance loss measurements</a:t>
            </a:r>
            <a:endParaRPr lang="en-US" altLang="zh-CN" smtClean="0"/>
          </a:p>
        </p:txBody>
      </p:sp>
      <p:graphicFrame>
        <p:nvGraphicFramePr>
          <p:cNvPr id="157699" name="Object 3"/>
          <p:cNvGraphicFramePr>
            <a:graphicFrameLocks noGrp="1" noChangeAspect="1"/>
          </p:cNvGraphicFramePr>
          <p:nvPr>
            <p:ph idx="3"/>
          </p:nvPr>
        </p:nvGraphicFramePr>
        <p:xfrm>
          <a:off x="554831" y="1425893"/>
          <a:ext cx="8029575" cy="461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08" name="Chart" r:id="rId2" imgW="6829425" imgH="3932555" progId="MSGraph.Chart.8">
                  <p:embed followColorScheme="full"/>
                </p:oleObj>
              </mc:Choice>
              <mc:Fallback>
                <p:oleObj name="Chart" r:id="rId2" imgW="6829425" imgH="3932555" progId="MSGraph.Chart.8">
                  <p:embed followColorScheme="full"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831" y="1425893"/>
                        <a:ext cx="8029575" cy="4619625"/>
                      </a:xfrm>
                      <a:prstGeom prst="rect">
                        <a:avLst/>
                      </a:prstGeom>
                      <a:solidFill>
                        <a:srgbClr val="F3F3F3"/>
                      </a:solidFill>
                      <a:ln>
                        <a:noFill/>
                      </a:ln>
                      <a:effectLst>
                        <a:outerShdw dist="71842" dir="2700000" algn="ctr" rotWithShape="0">
                          <a:schemeClr val="tx1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3"/>
            <p:custDataLst>
              <p:tags r:id="rId1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 idx="2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 smtClean="0"/>
              <a:t>5-stage pipeline with FP units</a:t>
            </a:r>
            <a:endParaRPr lang="en-US" altLang="zh-CN" dirty="0" smtClean="0"/>
          </a:p>
        </p:txBody>
      </p:sp>
      <p:pic>
        <p:nvPicPr>
          <p:cNvPr id="12390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8686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z="3600" dirty="0"/>
              <a:t>Pipelining some of the FP units</a:t>
            </a:r>
            <a:endParaRPr lang="en-US" altLang="zh-CN" sz="3600" dirty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3"/>
            <p:custDataLst>
              <p:tags r:id="rId2"/>
            </p:custDataLst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dirty="0" smtClean="0"/>
              <a:t>Two terminologies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Latency</a:t>
            </a:r>
            <a:r>
              <a:rPr lang="en-US" altLang="zh-CN" dirty="0" smtClean="0"/>
              <a:t>----the number of intervening cycles between an instruction that produces a result and an instruction that uses the result.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Initiation interval</a:t>
            </a:r>
            <a:r>
              <a:rPr lang="en-US" altLang="zh-CN" dirty="0" smtClean="0"/>
              <a:t>----the number of cycles that must elapse between </a:t>
            </a:r>
            <a:r>
              <a:rPr lang="en-US" altLang="zh-CN" dirty="0" smtClean="0">
                <a:solidFill>
                  <a:srgbClr val="000000"/>
                </a:solidFill>
              </a:rPr>
              <a:t>instructions issue to the same unit.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For full pipelined units, initiation interval is 1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For </a:t>
            </a:r>
            <a:r>
              <a:rPr lang="en-US" altLang="zh-CN" dirty="0" err="1" smtClean="0"/>
              <a:t>unpipelined</a:t>
            </a:r>
            <a:r>
              <a:rPr lang="en-US" altLang="zh-CN" dirty="0" smtClean="0"/>
              <a:t> units, initiation interval is always the latency plus 1.</a:t>
            </a:r>
            <a:endParaRPr lang="en-US" altLang="zh-CN" dirty="0" smtClean="0"/>
          </a:p>
        </p:txBody>
      </p: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 idx="2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200"/>
              <a:t>Latencies and initiation intervals for functional units</a:t>
            </a:r>
            <a:endParaRPr lang="en-US" altLang="zh-CN" sz="3200"/>
          </a:p>
        </p:txBody>
      </p:sp>
      <p:graphicFrame>
        <p:nvGraphicFramePr>
          <p:cNvPr id="125956" name="Object 1024"/>
          <p:cNvGraphicFramePr>
            <a:graphicFrameLocks noChangeAspect="1"/>
          </p:cNvGraphicFramePr>
          <p:nvPr/>
        </p:nvGraphicFramePr>
        <p:xfrm>
          <a:off x="611189" y="1196975"/>
          <a:ext cx="8172451" cy="476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65" name="文档" r:id="rId2" imgW="7255510" imgH="4545965" progId="Word.Document.8">
                  <p:embed/>
                </p:oleObj>
              </mc:Choice>
              <mc:Fallback>
                <p:oleObj name="文档" r:id="rId2" imgW="7255510" imgH="4545965" progId="Word.Document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9" y="1196975"/>
                        <a:ext cx="8172451" cy="4762500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 idx="2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200"/>
              <a:t>Pipeline supports multiple outstanding FP operations</a:t>
            </a:r>
            <a:endParaRPr lang="en-US" altLang="zh-CN" sz="3200"/>
          </a:p>
        </p:txBody>
      </p:sp>
      <p:sp>
        <p:nvSpPr>
          <p:cNvPr id="126979" name="Rectangle 3"/>
          <p:cNvSpPr>
            <a:spLocks noChangeArrowheads="1"/>
          </p:cNvSpPr>
          <p:nvPr/>
        </p:nvSpPr>
        <p:spPr bwMode="auto">
          <a:xfrm>
            <a:off x="2171700" y="1704981"/>
            <a:ext cx="91440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cxnSp>
        <p:nvCxnSpPr>
          <p:cNvPr id="126981" name="直接连接符 236"/>
          <p:cNvCxnSpPr>
            <a:cxnSpLocks noChangeShapeType="1"/>
            <a:endCxn id="262" idx="3"/>
          </p:cNvCxnSpPr>
          <p:nvPr/>
        </p:nvCxnSpPr>
        <p:spPr bwMode="auto">
          <a:xfrm rot="10800000" flipH="1">
            <a:off x="214630" y="3929380"/>
            <a:ext cx="1428115" cy="1905"/>
          </a:xfrm>
          <a:prstGeom prst="line">
            <a:avLst/>
          </a:prstGeom>
          <a:noFill/>
          <a:ln w="9525" algn="ctr">
            <a:solidFill>
              <a:srgbClr val="4A7EBB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6984" name="直接连接符 239"/>
          <p:cNvCxnSpPr>
            <a:cxnSpLocks noChangeShapeType="1"/>
            <a:stCxn id="270" idx="1"/>
            <a:endCxn id="273" idx="3"/>
          </p:cNvCxnSpPr>
          <p:nvPr/>
        </p:nvCxnSpPr>
        <p:spPr bwMode="auto">
          <a:xfrm rot="10800000" flipH="1">
            <a:off x="3446780" y="4552950"/>
            <a:ext cx="2781300" cy="1905"/>
          </a:xfrm>
          <a:prstGeom prst="line">
            <a:avLst/>
          </a:prstGeom>
          <a:noFill/>
          <a:ln w="9525" algn="ctr">
            <a:solidFill>
              <a:srgbClr val="4A7EBB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7004" name="直接连接符 259"/>
          <p:cNvCxnSpPr>
            <a:cxnSpLocks noChangeShapeType="1"/>
            <a:stCxn id="263" idx="3"/>
            <a:endCxn id="269" idx="1"/>
          </p:cNvCxnSpPr>
          <p:nvPr/>
        </p:nvCxnSpPr>
        <p:spPr bwMode="auto">
          <a:xfrm>
            <a:off x="2920365" y="3215005"/>
            <a:ext cx="4058920" cy="1905"/>
          </a:xfrm>
          <a:prstGeom prst="line">
            <a:avLst/>
          </a:prstGeom>
          <a:noFill/>
          <a:ln w="9525" algn="ctr">
            <a:solidFill>
              <a:srgbClr val="4A7EBB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1" name="矩形 3"/>
          <p:cNvSpPr/>
          <p:nvPr/>
        </p:nvSpPr>
        <p:spPr>
          <a:xfrm>
            <a:off x="214630" y="3429000"/>
            <a:ext cx="601345" cy="1000125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kern="0" dirty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rPr>
              <a:t>IF</a:t>
            </a:r>
            <a:endParaRPr lang="zh-CN" altLang="en-US" sz="2800" kern="0" dirty="0">
              <a:solidFill>
                <a:sysClr val="windowText" lastClr="00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62" name="矩形 261"/>
          <p:cNvSpPr/>
          <p:nvPr/>
        </p:nvSpPr>
        <p:spPr>
          <a:xfrm>
            <a:off x="1041400" y="3429000"/>
            <a:ext cx="601345" cy="1000125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kern="0" dirty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rPr>
              <a:t>ID</a:t>
            </a:r>
            <a:endParaRPr lang="zh-CN" altLang="en-US" sz="2800" kern="0" dirty="0">
              <a:solidFill>
                <a:sysClr val="windowText" lastClr="00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63" name="矩形 262"/>
          <p:cNvSpPr/>
          <p:nvPr/>
        </p:nvSpPr>
        <p:spPr>
          <a:xfrm>
            <a:off x="2393950" y="2786380"/>
            <a:ext cx="527050" cy="85725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 dirty="0" err="1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rPr>
              <a:t>M1</a:t>
            </a:r>
            <a:endParaRPr lang="zh-CN" altLang="en-US" sz="1800" kern="0" dirty="0">
              <a:solidFill>
                <a:sysClr val="windowText" lastClr="00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64" name="矩形 6"/>
          <p:cNvSpPr/>
          <p:nvPr/>
        </p:nvSpPr>
        <p:spPr>
          <a:xfrm>
            <a:off x="3146425" y="2786380"/>
            <a:ext cx="525145" cy="85725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 dirty="0" err="1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rPr>
              <a:t>M2</a:t>
            </a:r>
            <a:endParaRPr lang="zh-CN" altLang="en-US" sz="1800" kern="0" dirty="0">
              <a:solidFill>
                <a:sysClr val="windowText" lastClr="00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65" name="矩形 264"/>
          <p:cNvSpPr/>
          <p:nvPr/>
        </p:nvSpPr>
        <p:spPr>
          <a:xfrm>
            <a:off x="3897630" y="2786380"/>
            <a:ext cx="525145" cy="85725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 dirty="0" err="1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rPr>
              <a:t>M3</a:t>
            </a:r>
            <a:endParaRPr lang="zh-CN" altLang="en-US" sz="1800" kern="0" dirty="0">
              <a:solidFill>
                <a:sysClr val="windowText" lastClr="00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66" name="矩形 265"/>
          <p:cNvSpPr/>
          <p:nvPr/>
        </p:nvSpPr>
        <p:spPr>
          <a:xfrm>
            <a:off x="4665980" y="2786380"/>
            <a:ext cx="525145" cy="85725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 dirty="0" err="1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rPr>
              <a:t>M4</a:t>
            </a:r>
            <a:endParaRPr lang="zh-CN" altLang="en-US" sz="1800" kern="0" dirty="0">
              <a:solidFill>
                <a:sysClr val="windowText" lastClr="00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67" name="矩形 266"/>
          <p:cNvSpPr/>
          <p:nvPr/>
        </p:nvSpPr>
        <p:spPr>
          <a:xfrm>
            <a:off x="5443855" y="2786380"/>
            <a:ext cx="527050" cy="85725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 dirty="0" err="1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rPr>
              <a:t>M5</a:t>
            </a:r>
            <a:endParaRPr lang="zh-CN" altLang="en-US" sz="1800" kern="0" dirty="0">
              <a:solidFill>
                <a:sysClr val="windowText" lastClr="00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68" name="矩形 267"/>
          <p:cNvSpPr/>
          <p:nvPr/>
        </p:nvSpPr>
        <p:spPr>
          <a:xfrm>
            <a:off x="6228080" y="2786380"/>
            <a:ext cx="525145" cy="85725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 dirty="0" err="1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rPr>
              <a:t>M6</a:t>
            </a:r>
            <a:endParaRPr lang="zh-CN" altLang="en-US" sz="1800" kern="0" dirty="0">
              <a:solidFill>
                <a:sysClr val="windowText" lastClr="00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69" name="矩形 268"/>
          <p:cNvSpPr/>
          <p:nvPr/>
        </p:nvSpPr>
        <p:spPr>
          <a:xfrm>
            <a:off x="6978650" y="2786380"/>
            <a:ext cx="527050" cy="85725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 dirty="0" err="1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rPr>
              <a:t>M7</a:t>
            </a:r>
            <a:endParaRPr lang="zh-CN" altLang="en-US" sz="1800" kern="0" dirty="0">
              <a:solidFill>
                <a:sysClr val="windowText" lastClr="00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70" name="矩形 269"/>
          <p:cNvSpPr/>
          <p:nvPr/>
        </p:nvSpPr>
        <p:spPr>
          <a:xfrm>
            <a:off x="3446780" y="4124325"/>
            <a:ext cx="525145" cy="857250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 dirty="0" err="1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rPr>
              <a:t>A1</a:t>
            </a:r>
            <a:endParaRPr lang="zh-CN" altLang="en-US" sz="1800" kern="0" dirty="0">
              <a:solidFill>
                <a:sysClr val="windowText" lastClr="00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71" name="矩形 270"/>
          <p:cNvSpPr/>
          <p:nvPr/>
        </p:nvSpPr>
        <p:spPr>
          <a:xfrm>
            <a:off x="4197350" y="4124325"/>
            <a:ext cx="527050" cy="857250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 dirty="0" err="1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rPr>
              <a:t>A2</a:t>
            </a:r>
            <a:endParaRPr lang="zh-CN" altLang="en-US" sz="1800" kern="0" dirty="0">
              <a:solidFill>
                <a:sysClr val="windowText" lastClr="00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72" name="矩形 271"/>
          <p:cNvSpPr/>
          <p:nvPr/>
        </p:nvSpPr>
        <p:spPr>
          <a:xfrm>
            <a:off x="4949825" y="4124325"/>
            <a:ext cx="525145" cy="857250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 dirty="0" err="1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rPr>
              <a:t>A3</a:t>
            </a:r>
            <a:endParaRPr lang="zh-CN" altLang="en-US" sz="1800" kern="0" dirty="0">
              <a:solidFill>
                <a:sysClr val="windowText" lastClr="00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73" name="矩形 272"/>
          <p:cNvSpPr/>
          <p:nvPr/>
        </p:nvSpPr>
        <p:spPr>
          <a:xfrm>
            <a:off x="5701030" y="4124325"/>
            <a:ext cx="527050" cy="857250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 dirty="0" err="1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rPr>
              <a:t>A4</a:t>
            </a:r>
            <a:endParaRPr lang="zh-CN" altLang="en-US" sz="1800" kern="0" dirty="0">
              <a:solidFill>
                <a:sysClr val="windowText" lastClr="00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74" name="矩形 273"/>
          <p:cNvSpPr/>
          <p:nvPr/>
        </p:nvSpPr>
        <p:spPr>
          <a:xfrm>
            <a:off x="8256905" y="3286125"/>
            <a:ext cx="601345" cy="1000125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 dirty="0">
                <a:solidFill>
                  <a:sysClr val="windowText" lastClr="0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WB</a:t>
            </a:r>
            <a:endParaRPr lang="zh-CN" altLang="en-US" sz="1800" kern="0" dirty="0">
              <a:solidFill>
                <a:sysClr val="windowText" lastClr="00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75" name="矩形 274"/>
          <p:cNvSpPr/>
          <p:nvPr/>
        </p:nvSpPr>
        <p:spPr>
          <a:xfrm>
            <a:off x="3897630" y="1571625"/>
            <a:ext cx="525145" cy="857250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 dirty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rPr>
              <a:t>EX</a:t>
            </a:r>
            <a:endParaRPr lang="zh-CN" altLang="en-US" sz="1800" kern="0" dirty="0">
              <a:solidFill>
                <a:sysClr val="windowText" lastClr="00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76" name="矩形 275"/>
          <p:cNvSpPr/>
          <p:nvPr/>
        </p:nvSpPr>
        <p:spPr>
          <a:xfrm>
            <a:off x="5400675" y="1673225"/>
            <a:ext cx="750570" cy="643255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 dirty="0" err="1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rPr>
              <a:t>MEM</a:t>
            </a:r>
            <a:endParaRPr lang="zh-CN" altLang="en-US" sz="1800" kern="0" dirty="0">
              <a:solidFill>
                <a:sysClr val="windowText" lastClr="00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127021" name="直接箭头连接符 276"/>
          <p:cNvCxnSpPr>
            <a:cxnSpLocks noChangeShapeType="1"/>
            <a:endCxn id="275" idx="1"/>
          </p:cNvCxnSpPr>
          <p:nvPr/>
        </p:nvCxnSpPr>
        <p:spPr bwMode="auto">
          <a:xfrm>
            <a:off x="2394585" y="2000250"/>
            <a:ext cx="1503045" cy="1905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7022" name="直接连接符 277"/>
          <p:cNvCxnSpPr>
            <a:cxnSpLocks noChangeShapeType="1"/>
          </p:cNvCxnSpPr>
          <p:nvPr/>
        </p:nvCxnSpPr>
        <p:spPr bwMode="auto">
          <a:xfrm rot="5400000" flipH="1" flipV="1">
            <a:off x="1160780" y="2482215"/>
            <a:ext cx="1715135" cy="751840"/>
          </a:xfrm>
          <a:prstGeom prst="line">
            <a:avLst/>
          </a:prstGeom>
          <a:noFill/>
          <a:ln w="9525" algn="ctr">
            <a:solidFill>
              <a:srgbClr val="4A7EBB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7023" name="直接箭头连接符 278"/>
          <p:cNvCxnSpPr>
            <a:cxnSpLocks noChangeShapeType="1"/>
            <a:stCxn id="275" idx="3"/>
            <a:endCxn id="276" idx="1"/>
          </p:cNvCxnSpPr>
          <p:nvPr/>
        </p:nvCxnSpPr>
        <p:spPr bwMode="auto">
          <a:xfrm flipV="1">
            <a:off x="4423410" y="1995170"/>
            <a:ext cx="977265" cy="5080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7024" name="直接连接符 279"/>
          <p:cNvCxnSpPr>
            <a:cxnSpLocks noChangeShapeType="1"/>
            <a:stCxn id="276" idx="3"/>
          </p:cNvCxnSpPr>
          <p:nvPr/>
        </p:nvCxnSpPr>
        <p:spPr bwMode="auto">
          <a:xfrm>
            <a:off x="6152515" y="1995170"/>
            <a:ext cx="1353185" cy="5080"/>
          </a:xfrm>
          <a:prstGeom prst="line">
            <a:avLst/>
          </a:prstGeom>
          <a:noFill/>
          <a:ln w="9525" algn="ctr">
            <a:solidFill>
              <a:srgbClr val="4A7EBB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7025" name="直接箭头连接符 280"/>
          <p:cNvCxnSpPr>
            <a:cxnSpLocks noChangeShapeType="1"/>
          </p:cNvCxnSpPr>
          <p:nvPr/>
        </p:nvCxnSpPr>
        <p:spPr bwMode="auto">
          <a:xfrm rot="16200000" flipH="1">
            <a:off x="7094855" y="2410460"/>
            <a:ext cx="1572260" cy="751840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7026" name="直接箭头连接符 281"/>
          <p:cNvCxnSpPr>
            <a:cxnSpLocks noChangeShapeType="1"/>
            <a:stCxn id="262" idx="3"/>
            <a:endCxn id="263" idx="1"/>
          </p:cNvCxnSpPr>
          <p:nvPr/>
        </p:nvCxnSpPr>
        <p:spPr bwMode="auto">
          <a:xfrm flipV="1">
            <a:off x="1642745" y="3215005"/>
            <a:ext cx="751840" cy="714375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7027" name="直接箭头连接符 282"/>
          <p:cNvCxnSpPr>
            <a:cxnSpLocks noChangeShapeType="1"/>
            <a:stCxn id="269" idx="3"/>
            <a:endCxn id="274" idx="1"/>
          </p:cNvCxnSpPr>
          <p:nvPr/>
        </p:nvCxnSpPr>
        <p:spPr bwMode="auto">
          <a:xfrm>
            <a:off x="7505065" y="3215005"/>
            <a:ext cx="751840" cy="571500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7028" name="直接箭头连接符 283"/>
          <p:cNvCxnSpPr>
            <a:cxnSpLocks noChangeShapeType="1"/>
            <a:endCxn id="270" idx="1"/>
          </p:cNvCxnSpPr>
          <p:nvPr/>
        </p:nvCxnSpPr>
        <p:spPr bwMode="auto">
          <a:xfrm>
            <a:off x="1642745" y="4052570"/>
            <a:ext cx="1804035" cy="500380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7029" name="直接连接符 284"/>
          <p:cNvCxnSpPr>
            <a:cxnSpLocks noChangeShapeType="1"/>
          </p:cNvCxnSpPr>
          <p:nvPr/>
        </p:nvCxnSpPr>
        <p:spPr bwMode="auto">
          <a:xfrm rot="5400000">
            <a:off x="4473575" y="2250440"/>
            <a:ext cx="500380" cy="1905"/>
          </a:xfrm>
          <a:prstGeom prst="line">
            <a:avLst/>
          </a:prstGeom>
          <a:noFill/>
          <a:ln w="9525" algn="ctr">
            <a:solidFill>
              <a:srgbClr val="4A7EBB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7030" name="直接连接符 285"/>
          <p:cNvCxnSpPr>
            <a:cxnSpLocks noChangeShapeType="1"/>
          </p:cNvCxnSpPr>
          <p:nvPr/>
        </p:nvCxnSpPr>
        <p:spPr bwMode="auto">
          <a:xfrm>
            <a:off x="4724400" y="2500630"/>
            <a:ext cx="1953895" cy="1905"/>
          </a:xfrm>
          <a:prstGeom prst="line">
            <a:avLst/>
          </a:prstGeom>
          <a:noFill/>
          <a:ln w="9525" algn="ctr">
            <a:solidFill>
              <a:srgbClr val="4A7EBB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7031" name="直接箭头连接符 286"/>
          <p:cNvCxnSpPr>
            <a:cxnSpLocks noChangeShapeType="1"/>
          </p:cNvCxnSpPr>
          <p:nvPr/>
        </p:nvCxnSpPr>
        <p:spPr bwMode="auto">
          <a:xfrm rot="5400000" flipH="1" flipV="1">
            <a:off x="6428740" y="2250440"/>
            <a:ext cx="500380" cy="1905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7032" name="直接箭头连接符 287"/>
          <p:cNvCxnSpPr>
            <a:cxnSpLocks noChangeShapeType="1"/>
            <a:stCxn id="273" idx="3"/>
          </p:cNvCxnSpPr>
          <p:nvPr/>
        </p:nvCxnSpPr>
        <p:spPr bwMode="auto">
          <a:xfrm flipV="1">
            <a:off x="6227445" y="3929380"/>
            <a:ext cx="2029460" cy="622935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9" name="矩形 288"/>
          <p:cNvSpPr/>
          <p:nvPr/>
        </p:nvSpPr>
        <p:spPr>
          <a:xfrm>
            <a:off x="2319655" y="5501005"/>
            <a:ext cx="5411470" cy="643255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0" dirty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rPr>
              <a:t>DIV</a:t>
            </a:r>
            <a:endParaRPr lang="zh-CN" altLang="en-US" sz="1800" b="1" kern="0" dirty="0">
              <a:solidFill>
                <a:sysClr val="windowText" lastClr="00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127034" name="直接连接符 289"/>
          <p:cNvCxnSpPr>
            <a:cxnSpLocks noChangeShapeType="1"/>
          </p:cNvCxnSpPr>
          <p:nvPr/>
        </p:nvCxnSpPr>
        <p:spPr bwMode="auto">
          <a:xfrm rot="5400000">
            <a:off x="2223135" y="5822950"/>
            <a:ext cx="643255" cy="1905"/>
          </a:xfrm>
          <a:prstGeom prst="line">
            <a:avLst/>
          </a:prstGeom>
          <a:noFill/>
          <a:ln w="9525" algn="ctr">
            <a:solidFill>
              <a:srgbClr val="4A7EBB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7035" name="直接连接符 290"/>
          <p:cNvCxnSpPr>
            <a:cxnSpLocks noChangeShapeType="1"/>
          </p:cNvCxnSpPr>
          <p:nvPr/>
        </p:nvCxnSpPr>
        <p:spPr bwMode="auto">
          <a:xfrm rot="5400000">
            <a:off x="2447925" y="5822315"/>
            <a:ext cx="643255" cy="1905"/>
          </a:xfrm>
          <a:prstGeom prst="line">
            <a:avLst/>
          </a:prstGeom>
          <a:noFill/>
          <a:ln w="9525" algn="ctr">
            <a:solidFill>
              <a:srgbClr val="4A7EBB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7036" name="直接连接符 291"/>
          <p:cNvCxnSpPr>
            <a:cxnSpLocks noChangeShapeType="1"/>
          </p:cNvCxnSpPr>
          <p:nvPr/>
        </p:nvCxnSpPr>
        <p:spPr bwMode="auto">
          <a:xfrm rot="5400000">
            <a:off x="2673985" y="5822950"/>
            <a:ext cx="643255" cy="1905"/>
          </a:xfrm>
          <a:prstGeom prst="line">
            <a:avLst/>
          </a:prstGeom>
          <a:noFill/>
          <a:ln w="9525" algn="ctr">
            <a:solidFill>
              <a:srgbClr val="4A7EBB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7037" name="直接连接符 292"/>
          <p:cNvCxnSpPr>
            <a:cxnSpLocks noChangeShapeType="1"/>
          </p:cNvCxnSpPr>
          <p:nvPr/>
        </p:nvCxnSpPr>
        <p:spPr bwMode="auto">
          <a:xfrm rot="5400000">
            <a:off x="2898775" y="5822315"/>
            <a:ext cx="643255" cy="1905"/>
          </a:xfrm>
          <a:prstGeom prst="line">
            <a:avLst/>
          </a:prstGeom>
          <a:noFill/>
          <a:ln w="9525" algn="ctr">
            <a:solidFill>
              <a:srgbClr val="4A7EBB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7038" name="直接连接符 293"/>
          <p:cNvCxnSpPr>
            <a:cxnSpLocks noChangeShapeType="1"/>
          </p:cNvCxnSpPr>
          <p:nvPr/>
        </p:nvCxnSpPr>
        <p:spPr bwMode="auto">
          <a:xfrm rot="5400000">
            <a:off x="3124835" y="5822950"/>
            <a:ext cx="643255" cy="1905"/>
          </a:xfrm>
          <a:prstGeom prst="line">
            <a:avLst/>
          </a:prstGeom>
          <a:noFill/>
          <a:ln w="9525" algn="ctr">
            <a:solidFill>
              <a:srgbClr val="4A7EBB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7039" name="直接连接符 294"/>
          <p:cNvCxnSpPr>
            <a:cxnSpLocks noChangeShapeType="1"/>
          </p:cNvCxnSpPr>
          <p:nvPr/>
        </p:nvCxnSpPr>
        <p:spPr bwMode="auto">
          <a:xfrm rot="5400000">
            <a:off x="3349625" y="5822315"/>
            <a:ext cx="643255" cy="1905"/>
          </a:xfrm>
          <a:prstGeom prst="line">
            <a:avLst/>
          </a:prstGeom>
          <a:noFill/>
          <a:ln w="9525" algn="ctr">
            <a:solidFill>
              <a:srgbClr val="4A7EBB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7040" name="直接连接符 295"/>
          <p:cNvCxnSpPr>
            <a:cxnSpLocks noChangeShapeType="1"/>
          </p:cNvCxnSpPr>
          <p:nvPr/>
        </p:nvCxnSpPr>
        <p:spPr bwMode="auto">
          <a:xfrm rot="5400000">
            <a:off x="3576320" y="5822950"/>
            <a:ext cx="643255" cy="1905"/>
          </a:xfrm>
          <a:prstGeom prst="line">
            <a:avLst/>
          </a:prstGeom>
          <a:noFill/>
          <a:ln w="9525" algn="ctr">
            <a:solidFill>
              <a:srgbClr val="4A7EBB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7041" name="直接连接符 296"/>
          <p:cNvCxnSpPr>
            <a:cxnSpLocks noChangeShapeType="1"/>
          </p:cNvCxnSpPr>
          <p:nvPr/>
        </p:nvCxnSpPr>
        <p:spPr bwMode="auto">
          <a:xfrm rot="5400000">
            <a:off x="3800475" y="5822315"/>
            <a:ext cx="643255" cy="1905"/>
          </a:xfrm>
          <a:prstGeom prst="line">
            <a:avLst/>
          </a:prstGeom>
          <a:noFill/>
          <a:ln w="9525" algn="ctr">
            <a:solidFill>
              <a:srgbClr val="4A7EBB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7042" name="直接连接符 297"/>
          <p:cNvCxnSpPr>
            <a:cxnSpLocks noChangeShapeType="1"/>
          </p:cNvCxnSpPr>
          <p:nvPr/>
        </p:nvCxnSpPr>
        <p:spPr bwMode="auto">
          <a:xfrm rot="5400000">
            <a:off x="4027805" y="5822950"/>
            <a:ext cx="643255" cy="1905"/>
          </a:xfrm>
          <a:prstGeom prst="line">
            <a:avLst/>
          </a:prstGeom>
          <a:noFill/>
          <a:ln w="9525" algn="ctr">
            <a:solidFill>
              <a:srgbClr val="4A7EBB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7043" name="直接连接符 298"/>
          <p:cNvCxnSpPr>
            <a:cxnSpLocks noChangeShapeType="1"/>
          </p:cNvCxnSpPr>
          <p:nvPr/>
        </p:nvCxnSpPr>
        <p:spPr bwMode="auto">
          <a:xfrm rot="5400000">
            <a:off x="4252595" y="5822315"/>
            <a:ext cx="643255" cy="1905"/>
          </a:xfrm>
          <a:prstGeom prst="line">
            <a:avLst/>
          </a:prstGeom>
          <a:noFill/>
          <a:ln w="9525" algn="ctr">
            <a:solidFill>
              <a:srgbClr val="4A7EBB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7044" name="直接连接符 299"/>
          <p:cNvCxnSpPr>
            <a:cxnSpLocks noChangeShapeType="1"/>
          </p:cNvCxnSpPr>
          <p:nvPr/>
        </p:nvCxnSpPr>
        <p:spPr bwMode="auto">
          <a:xfrm rot="5400000">
            <a:off x="4478655" y="5822950"/>
            <a:ext cx="643255" cy="1905"/>
          </a:xfrm>
          <a:prstGeom prst="line">
            <a:avLst/>
          </a:prstGeom>
          <a:noFill/>
          <a:ln w="9525" algn="ctr">
            <a:solidFill>
              <a:srgbClr val="4A7EBB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7045" name="直接连接符 300"/>
          <p:cNvCxnSpPr>
            <a:cxnSpLocks noChangeShapeType="1"/>
          </p:cNvCxnSpPr>
          <p:nvPr/>
        </p:nvCxnSpPr>
        <p:spPr bwMode="auto">
          <a:xfrm rot="5400000">
            <a:off x="4703445" y="5822315"/>
            <a:ext cx="643255" cy="1905"/>
          </a:xfrm>
          <a:prstGeom prst="line">
            <a:avLst/>
          </a:prstGeom>
          <a:noFill/>
          <a:ln w="9525" algn="ctr">
            <a:solidFill>
              <a:srgbClr val="4A7EBB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7046" name="直接连接符 301"/>
          <p:cNvCxnSpPr>
            <a:cxnSpLocks noChangeShapeType="1"/>
          </p:cNvCxnSpPr>
          <p:nvPr/>
        </p:nvCxnSpPr>
        <p:spPr bwMode="auto">
          <a:xfrm rot="5400000">
            <a:off x="4929505" y="5822950"/>
            <a:ext cx="643255" cy="1905"/>
          </a:xfrm>
          <a:prstGeom prst="line">
            <a:avLst/>
          </a:prstGeom>
          <a:noFill/>
          <a:ln w="9525" algn="ctr">
            <a:solidFill>
              <a:srgbClr val="4A7EBB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7047" name="直接连接符 302"/>
          <p:cNvCxnSpPr>
            <a:cxnSpLocks noChangeShapeType="1"/>
          </p:cNvCxnSpPr>
          <p:nvPr/>
        </p:nvCxnSpPr>
        <p:spPr bwMode="auto">
          <a:xfrm rot="5400000">
            <a:off x="5154295" y="5822315"/>
            <a:ext cx="643255" cy="1905"/>
          </a:xfrm>
          <a:prstGeom prst="line">
            <a:avLst/>
          </a:prstGeom>
          <a:noFill/>
          <a:ln w="9525" algn="ctr">
            <a:solidFill>
              <a:srgbClr val="4A7EBB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7048" name="直接连接符 303"/>
          <p:cNvCxnSpPr>
            <a:cxnSpLocks noChangeShapeType="1"/>
          </p:cNvCxnSpPr>
          <p:nvPr/>
        </p:nvCxnSpPr>
        <p:spPr bwMode="auto">
          <a:xfrm rot="5400000">
            <a:off x="5380990" y="5822950"/>
            <a:ext cx="643255" cy="1905"/>
          </a:xfrm>
          <a:prstGeom prst="line">
            <a:avLst/>
          </a:prstGeom>
          <a:noFill/>
          <a:ln w="9525" algn="ctr">
            <a:solidFill>
              <a:srgbClr val="4A7EBB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7049" name="直接连接符 304"/>
          <p:cNvCxnSpPr>
            <a:cxnSpLocks noChangeShapeType="1"/>
          </p:cNvCxnSpPr>
          <p:nvPr/>
        </p:nvCxnSpPr>
        <p:spPr bwMode="auto">
          <a:xfrm rot="5400000">
            <a:off x="5605145" y="5822315"/>
            <a:ext cx="643255" cy="1905"/>
          </a:xfrm>
          <a:prstGeom prst="line">
            <a:avLst/>
          </a:prstGeom>
          <a:noFill/>
          <a:ln w="9525" algn="ctr">
            <a:solidFill>
              <a:srgbClr val="4A7EBB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7050" name="直接连接符 305"/>
          <p:cNvCxnSpPr>
            <a:cxnSpLocks noChangeShapeType="1"/>
          </p:cNvCxnSpPr>
          <p:nvPr/>
        </p:nvCxnSpPr>
        <p:spPr bwMode="auto">
          <a:xfrm rot="5400000">
            <a:off x="5830570" y="5822950"/>
            <a:ext cx="643255" cy="1905"/>
          </a:xfrm>
          <a:prstGeom prst="line">
            <a:avLst/>
          </a:prstGeom>
          <a:noFill/>
          <a:ln w="9525" algn="ctr">
            <a:solidFill>
              <a:srgbClr val="4A7EBB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7051" name="直接连接符 306"/>
          <p:cNvCxnSpPr>
            <a:cxnSpLocks noChangeShapeType="1"/>
          </p:cNvCxnSpPr>
          <p:nvPr/>
        </p:nvCxnSpPr>
        <p:spPr bwMode="auto">
          <a:xfrm rot="5400000">
            <a:off x="6055360" y="5822315"/>
            <a:ext cx="643255" cy="1905"/>
          </a:xfrm>
          <a:prstGeom prst="line">
            <a:avLst/>
          </a:prstGeom>
          <a:noFill/>
          <a:ln w="9525" algn="ctr">
            <a:solidFill>
              <a:srgbClr val="4A7EBB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7052" name="直接连接符 307"/>
          <p:cNvCxnSpPr>
            <a:cxnSpLocks noChangeShapeType="1"/>
          </p:cNvCxnSpPr>
          <p:nvPr/>
        </p:nvCxnSpPr>
        <p:spPr bwMode="auto">
          <a:xfrm rot="5400000">
            <a:off x="6282055" y="5822950"/>
            <a:ext cx="643255" cy="1905"/>
          </a:xfrm>
          <a:prstGeom prst="line">
            <a:avLst/>
          </a:prstGeom>
          <a:noFill/>
          <a:ln w="9525" algn="ctr">
            <a:solidFill>
              <a:srgbClr val="4A7EBB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7053" name="直接连接符 308"/>
          <p:cNvCxnSpPr>
            <a:cxnSpLocks noChangeShapeType="1"/>
          </p:cNvCxnSpPr>
          <p:nvPr/>
        </p:nvCxnSpPr>
        <p:spPr bwMode="auto">
          <a:xfrm rot="5400000">
            <a:off x="6506210" y="5822315"/>
            <a:ext cx="643255" cy="1905"/>
          </a:xfrm>
          <a:prstGeom prst="line">
            <a:avLst/>
          </a:prstGeom>
          <a:noFill/>
          <a:ln w="9525" algn="ctr">
            <a:solidFill>
              <a:srgbClr val="4A7EBB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7054" name="直接连接符 309"/>
          <p:cNvCxnSpPr>
            <a:cxnSpLocks noChangeShapeType="1"/>
          </p:cNvCxnSpPr>
          <p:nvPr/>
        </p:nvCxnSpPr>
        <p:spPr bwMode="auto">
          <a:xfrm rot="5400000">
            <a:off x="6732905" y="5822950"/>
            <a:ext cx="643255" cy="1905"/>
          </a:xfrm>
          <a:prstGeom prst="line">
            <a:avLst/>
          </a:prstGeom>
          <a:noFill/>
          <a:ln w="9525" algn="ctr">
            <a:solidFill>
              <a:srgbClr val="4A7EBB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7055" name="直接连接符 310"/>
          <p:cNvCxnSpPr>
            <a:cxnSpLocks noChangeShapeType="1"/>
          </p:cNvCxnSpPr>
          <p:nvPr/>
        </p:nvCxnSpPr>
        <p:spPr bwMode="auto">
          <a:xfrm rot="5400000">
            <a:off x="6957695" y="5822315"/>
            <a:ext cx="643255" cy="1905"/>
          </a:xfrm>
          <a:prstGeom prst="line">
            <a:avLst/>
          </a:prstGeom>
          <a:noFill/>
          <a:ln w="9525" algn="ctr">
            <a:solidFill>
              <a:srgbClr val="4A7EBB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7056" name="直接连接符 311"/>
          <p:cNvCxnSpPr>
            <a:cxnSpLocks noChangeShapeType="1"/>
          </p:cNvCxnSpPr>
          <p:nvPr/>
        </p:nvCxnSpPr>
        <p:spPr bwMode="auto">
          <a:xfrm rot="5400000">
            <a:off x="7183755" y="5822950"/>
            <a:ext cx="643255" cy="1905"/>
          </a:xfrm>
          <a:prstGeom prst="line">
            <a:avLst/>
          </a:prstGeom>
          <a:noFill/>
          <a:ln w="9525" algn="ctr">
            <a:solidFill>
              <a:srgbClr val="4A7EBB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7057" name="直接箭头连接符 312"/>
          <p:cNvCxnSpPr>
            <a:cxnSpLocks noChangeShapeType="1"/>
            <a:endCxn id="289" idx="1"/>
          </p:cNvCxnSpPr>
          <p:nvPr/>
        </p:nvCxnSpPr>
        <p:spPr bwMode="auto">
          <a:xfrm rot="16200000" flipH="1">
            <a:off x="1177290" y="4681220"/>
            <a:ext cx="1607820" cy="676275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7058" name="直接箭头连接符 313"/>
          <p:cNvCxnSpPr>
            <a:cxnSpLocks noChangeShapeType="1"/>
            <a:stCxn id="289" idx="3"/>
          </p:cNvCxnSpPr>
          <p:nvPr/>
        </p:nvCxnSpPr>
        <p:spPr bwMode="auto">
          <a:xfrm flipV="1">
            <a:off x="7731125" y="4072255"/>
            <a:ext cx="526415" cy="1750695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6986" name="直接连接符 241"/>
          <p:cNvCxnSpPr>
            <a:cxnSpLocks noChangeShapeType="1"/>
          </p:cNvCxnSpPr>
          <p:nvPr/>
        </p:nvCxnSpPr>
        <p:spPr bwMode="auto">
          <a:xfrm rot="5400000">
            <a:off x="1550035" y="3036570"/>
            <a:ext cx="786130" cy="1905"/>
          </a:xfrm>
          <a:prstGeom prst="line">
            <a:avLst/>
          </a:prstGeom>
          <a:noFill/>
          <a:ln w="57150" algn="ctr">
            <a:solidFill>
              <a:srgbClr val="4A7EBB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6987" name="直接连接符 242"/>
          <p:cNvCxnSpPr>
            <a:cxnSpLocks noChangeShapeType="1"/>
          </p:cNvCxnSpPr>
          <p:nvPr/>
        </p:nvCxnSpPr>
        <p:spPr bwMode="auto">
          <a:xfrm rot="5400000">
            <a:off x="1710690" y="3535680"/>
            <a:ext cx="786130" cy="1905"/>
          </a:xfrm>
          <a:prstGeom prst="line">
            <a:avLst/>
          </a:prstGeom>
          <a:noFill/>
          <a:ln w="57150" algn="ctr">
            <a:solidFill>
              <a:srgbClr val="4A7EBB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6988" name="直接连接符 243"/>
          <p:cNvCxnSpPr>
            <a:cxnSpLocks noChangeShapeType="1"/>
          </p:cNvCxnSpPr>
          <p:nvPr/>
        </p:nvCxnSpPr>
        <p:spPr bwMode="auto">
          <a:xfrm rot="5400000">
            <a:off x="1551305" y="4178935"/>
            <a:ext cx="786130" cy="1905"/>
          </a:xfrm>
          <a:prstGeom prst="line">
            <a:avLst/>
          </a:prstGeom>
          <a:noFill/>
          <a:ln w="57150" algn="ctr">
            <a:solidFill>
              <a:srgbClr val="4A7EBB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6989" name="直接连接符 244"/>
          <p:cNvCxnSpPr>
            <a:cxnSpLocks noChangeShapeType="1"/>
          </p:cNvCxnSpPr>
          <p:nvPr/>
        </p:nvCxnSpPr>
        <p:spPr bwMode="auto">
          <a:xfrm rot="5400000">
            <a:off x="1626235" y="5179060"/>
            <a:ext cx="786130" cy="1905"/>
          </a:xfrm>
          <a:prstGeom prst="line">
            <a:avLst/>
          </a:prstGeom>
          <a:noFill/>
          <a:ln w="57150" algn="ctr">
            <a:solidFill>
              <a:srgbClr val="4A7EBB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6990" name="直接连接符 245"/>
          <p:cNvCxnSpPr>
            <a:cxnSpLocks noChangeShapeType="1"/>
          </p:cNvCxnSpPr>
          <p:nvPr/>
        </p:nvCxnSpPr>
        <p:spPr bwMode="auto">
          <a:xfrm rot="5400000">
            <a:off x="2635250" y="3188970"/>
            <a:ext cx="786130" cy="1905"/>
          </a:xfrm>
          <a:prstGeom prst="line">
            <a:avLst/>
          </a:prstGeom>
          <a:noFill/>
          <a:ln w="57150" algn="ctr">
            <a:solidFill>
              <a:srgbClr val="4A7EBB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6991" name="直接连接符 246"/>
          <p:cNvCxnSpPr>
            <a:cxnSpLocks noChangeShapeType="1"/>
          </p:cNvCxnSpPr>
          <p:nvPr/>
        </p:nvCxnSpPr>
        <p:spPr bwMode="auto">
          <a:xfrm rot="5400000">
            <a:off x="3402965" y="3188970"/>
            <a:ext cx="786130" cy="1905"/>
          </a:xfrm>
          <a:prstGeom prst="line">
            <a:avLst/>
          </a:prstGeom>
          <a:noFill/>
          <a:ln w="57150" algn="ctr">
            <a:solidFill>
              <a:srgbClr val="4A7EBB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6992" name="直接连接符 247"/>
          <p:cNvCxnSpPr>
            <a:cxnSpLocks noChangeShapeType="1"/>
          </p:cNvCxnSpPr>
          <p:nvPr/>
        </p:nvCxnSpPr>
        <p:spPr bwMode="auto">
          <a:xfrm rot="5400000">
            <a:off x="4147820" y="3188970"/>
            <a:ext cx="786130" cy="1905"/>
          </a:xfrm>
          <a:prstGeom prst="line">
            <a:avLst/>
          </a:prstGeom>
          <a:noFill/>
          <a:ln w="57150" algn="ctr">
            <a:solidFill>
              <a:srgbClr val="4A7EBB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6993" name="直接连接符 248"/>
          <p:cNvCxnSpPr>
            <a:cxnSpLocks noChangeShapeType="1"/>
          </p:cNvCxnSpPr>
          <p:nvPr/>
        </p:nvCxnSpPr>
        <p:spPr bwMode="auto">
          <a:xfrm rot="5400000">
            <a:off x="4932045" y="3188970"/>
            <a:ext cx="786130" cy="1905"/>
          </a:xfrm>
          <a:prstGeom prst="line">
            <a:avLst/>
          </a:prstGeom>
          <a:noFill/>
          <a:ln w="57150" algn="ctr">
            <a:solidFill>
              <a:srgbClr val="4A7EBB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6994" name="直接连接符 249"/>
          <p:cNvCxnSpPr>
            <a:cxnSpLocks noChangeShapeType="1"/>
          </p:cNvCxnSpPr>
          <p:nvPr/>
        </p:nvCxnSpPr>
        <p:spPr bwMode="auto">
          <a:xfrm rot="5400000">
            <a:off x="4632960" y="2035175"/>
            <a:ext cx="786130" cy="1905"/>
          </a:xfrm>
          <a:prstGeom prst="line">
            <a:avLst/>
          </a:prstGeom>
          <a:noFill/>
          <a:ln w="57150" algn="ctr">
            <a:solidFill>
              <a:srgbClr val="4A7EBB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6995" name="直接连接符 250"/>
          <p:cNvCxnSpPr>
            <a:cxnSpLocks noChangeShapeType="1"/>
          </p:cNvCxnSpPr>
          <p:nvPr/>
        </p:nvCxnSpPr>
        <p:spPr bwMode="auto">
          <a:xfrm rot="5400000">
            <a:off x="5699760" y="3178810"/>
            <a:ext cx="786130" cy="1905"/>
          </a:xfrm>
          <a:prstGeom prst="line">
            <a:avLst/>
          </a:prstGeom>
          <a:noFill/>
          <a:ln w="57150" algn="ctr">
            <a:solidFill>
              <a:srgbClr val="4A7EBB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6996" name="直接连接符 251"/>
          <p:cNvCxnSpPr>
            <a:cxnSpLocks noChangeShapeType="1"/>
          </p:cNvCxnSpPr>
          <p:nvPr/>
        </p:nvCxnSpPr>
        <p:spPr bwMode="auto">
          <a:xfrm rot="5400000">
            <a:off x="6478270" y="3178810"/>
            <a:ext cx="786130" cy="1905"/>
          </a:xfrm>
          <a:prstGeom prst="line">
            <a:avLst/>
          </a:prstGeom>
          <a:noFill/>
          <a:ln w="57150" algn="ctr">
            <a:solidFill>
              <a:srgbClr val="4A7EBB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6997" name="直接连接符 252"/>
          <p:cNvCxnSpPr>
            <a:cxnSpLocks noChangeShapeType="1"/>
          </p:cNvCxnSpPr>
          <p:nvPr/>
        </p:nvCxnSpPr>
        <p:spPr bwMode="auto">
          <a:xfrm rot="5400000">
            <a:off x="7338695" y="2413635"/>
            <a:ext cx="786130" cy="1905"/>
          </a:xfrm>
          <a:prstGeom prst="line">
            <a:avLst/>
          </a:prstGeom>
          <a:noFill/>
          <a:ln w="57150" algn="ctr">
            <a:solidFill>
              <a:srgbClr val="4A7EBB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6998" name="直接连接符 253"/>
          <p:cNvCxnSpPr>
            <a:cxnSpLocks noChangeShapeType="1"/>
          </p:cNvCxnSpPr>
          <p:nvPr/>
        </p:nvCxnSpPr>
        <p:spPr bwMode="auto">
          <a:xfrm rot="5400000">
            <a:off x="3671570" y="4536440"/>
            <a:ext cx="786130" cy="1905"/>
          </a:xfrm>
          <a:prstGeom prst="line">
            <a:avLst/>
          </a:prstGeom>
          <a:noFill/>
          <a:ln w="57150" algn="ctr">
            <a:solidFill>
              <a:srgbClr val="4A7EBB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6999" name="直接连接符 254"/>
          <p:cNvCxnSpPr>
            <a:cxnSpLocks noChangeShapeType="1"/>
          </p:cNvCxnSpPr>
          <p:nvPr/>
        </p:nvCxnSpPr>
        <p:spPr bwMode="auto">
          <a:xfrm rot="5400000">
            <a:off x="4416425" y="4536440"/>
            <a:ext cx="786130" cy="1905"/>
          </a:xfrm>
          <a:prstGeom prst="line">
            <a:avLst/>
          </a:prstGeom>
          <a:noFill/>
          <a:ln w="57150" algn="ctr">
            <a:solidFill>
              <a:srgbClr val="4A7EBB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7000" name="直接连接符 255"/>
          <p:cNvCxnSpPr>
            <a:cxnSpLocks noChangeShapeType="1"/>
          </p:cNvCxnSpPr>
          <p:nvPr/>
        </p:nvCxnSpPr>
        <p:spPr bwMode="auto">
          <a:xfrm rot="5400000">
            <a:off x="5200650" y="4536440"/>
            <a:ext cx="786130" cy="1905"/>
          </a:xfrm>
          <a:prstGeom prst="line">
            <a:avLst/>
          </a:prstGeom>
          <a:noFill/>
          <a:ln w="57150" algn="ctr">
            <a:solidFill>
              <a:srgbClr val="4A7EBB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7001" name="直接连接符 256"/>
          <p:cNvCxnSpPr>
            <a:cxnSpLocks noChangeShapeType="1"/>
          </p:cNvCxnSpPr>
          <p:nvPr/>
        </p:nvCxnSpPr>
        <p:spPr bwMode="auto">
          <a:xfrm rot="5400000">
            <a:off x="7487285" y="3392805"/>
            <a:ext cx="786130" cy="1905"/>
          </a:xfrm>
          <a:prstGeom prst="line">
            <a:avLst/>
          </a:prstGeom>
          <a:noFill/>
          <a:ln w="57150" algn="ctr">
            <a:solidFill>
              <a:srgbClr val="4A7EBB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7002" name="直接连接符 257"/>
          <p:cNvCxnSpPr>
            <a:cxnSpLocks noChangeShapeType="1"/>
          </p:cNvCxnSpPr>
          <p:nvPr/>
        </p:nvCxnSpPr>
        <p:spPr bwMode="auto">
          <a:xfrm rot="5400000">
            <a:off x="7338695" y="4107180"/>
            <a:ext cx="786130" cy="1905"/>
          </a:xfrm>
          <a:prstGeom prst="line">
            <a:avLst/>
          </a:prstGeom>
          <a:noFill/>
          <a:ln w="57150" algn="ctr">
            <a:solidFill>
              <a:srgbClr val="4A7EBB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7003" name="直接连接符 258"/>
          <p:cNvCxnSpPr>
            <a:cxnSpLocks noChangeShapeType="1"/>
          </p:cNvCxnSpPr>
          <p:nvPr/>
        </p:nvCxnSpPr>
        <p:spPr bwMode="auto">
          <a:xfrm rot="5400000">
            <a:off x="7564120" y="5179060"/>
            <a:ext cx="786130" cy="1905"/>
          </a:xfrm>
          <a:prstGeom prst="line">
            <a:avLst/>
          </a:prstGeom>
          <a:noFill/>
          <a:ln w="57150" algn="ctr">
            <a:solidFill>
              <a:srgbClr val="4A7EBB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6983" name="直接连接符 238"/>
          <p:cNvCxnSpPr>
            <a:cxnSpLocks noChangeShapeType="1"/>
          </p:cNvCxnSpPr>
          <p:nvPr/>
        </p:nvCxnSpPr>
        <p:spPr bwMode="auto">
          <a:xfrm rot="5400000">
            <a:off x="540385" y="3964305"/>
            <a:ext cx="786130" cy="1905"/>
          </a:xfrm>
          <a:prstGeom prst="line">
            <a:avLst/>
          </a:prstGeom>
          <a:noFill/>
          <a:ln w="57150" algn="ctr">
            <a:solidFill>
              <a:srgbClr val="4A7EBB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/>
              <a:t>Specifications  </a:t>
            </a:r>
            <a:endParaRPr lang="en-US" altLang="zh-CN" smtClean="0"/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3"/>
            <p:custDataLst>
              <p:tags r:id="rId2"/>
            </p:custDataLst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900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sz="2000"/>
              <a:t>Memory bandwidth:  </a:t>
            </a:r>
            <a:r>
              <a:rPr lang="en-US" altLang="zh-CN" sz="2000" b="1"/>
              <a:t>double words/one cycle</a:t>
            </a:r>
            <a:endParaRPr lang="en-US" altLang="zh-CN" sz="2000" b="1"/>
          </a:p>
          <a:p>
            <a:pPr>
              <a:lnSpc>
                <a:spcPct val="90000"/>
              </a:lnSpc>
            </a:pPr>
            <a:r>
              <a:rPr lang="en-US" altLang="zh-CN" sz="2000"/>
              <a:t>New pipeline latches are required:</a:t>
            </a:r>
            <a:endParaRPr lang="en-US" altLang="zh-CN" sz="2000"/>
          </a:p>
          <a:p>
            <a:pPr lvl="1">
              <a:lnSpc>
                <a:spcPct val="90000"/>
              </a:lnSpc>
            </a:pPr>
            <a:r>
              <a:rPr lang="en-US" altLang="zh-CN" sz="1800"/>
              <a:t>M1/M2, M2/M3, M3/M4, M4/M5, M5/M6, M6/M7</a:t>
            </a:r>
            <a:endParaRPr lang="en-US" altLang="zh-CN" sz="1800"/>
          </a:p>
          <a:p>
            <a:pPr lvl="1">
              <a:lnSpc>
                <a:spcPct val="90000"/>
              </a:lnSpc>
            </a:pPr>
            <a:r>
              <a:rPr lang="en-US" altLang="zh-CN" sz="1800"/>
              <a:t>A1/A2, A2/A3, A3/A4</a:t>
            </a:r>
            <a:endParaRPr lang="en-US" altLang="zh-CN" sz="1800"/>
          </a:p>
          <a:p>
            <a:pPr>
              <a:lnSpc>
                <a:spcPct val="90000"/>
              </a:lnSpc>
            </a:pPr>
            <a:r>
              <a:rPr lang="en-US" altLang="zh-CN" sz="2000"/>
              <a:t>New connection registers are required:</a:t>
            </a:r>
            <a:endParaRPr lang="en-US" altLang="zh-CN" sz="2000"/>
          </a:p>
          <a:p>
            <a:pPr lvl="1">
              <a:lnSpc>
                <a:spcPct val="90000"/>
              </a:lnSpc>
            </a:pPr>
            <a:r>
              <a:rPr lang="en-US" altLang="zh-CN" sz="1800"/>
              <a:t>ID/EX, ID/M1, ID/A1, ID/DIV</a:t>
            </a:r>
            <a:endParaRPr lang="en-US" altLang="zh-CN" sz="1800"/>
          </a:p>
          <a:p>
            <a:pPr lvl="1">
              <a:lnSpc>
                <a:spcPct val="90000"/>
              </a:lnSpc>
            </a:pPr>
            <a:r>
              <a:rPr lang="en-US" altLang="zh-CN" sz="1800"/>
              <a:t>EX/MEM, M7/MEM, A4/MEM, DIV/MEM</a:t>
            </a:r>
            <a:endParaRPr lang="en-US" altLang="zh-CN" sz="1800"/>
          </a:p>
          <a:p>
            <a:pPr>
              <a:lnSpc>
                <a:spcPct val="90000"/>
              </a:lnSpc>
            </a:pPr>
            <a:r>
              <a:rPr lang="en-US" altLang="zh-CN" sz="2000"/>
              <a:t>Because the divider unit is </a:t>
            </a:r>
            <a:r>
              <a:rPr lang="en-US" altLang="zh-CN" sz="2000">
                <a:solidFill>
                  <a:srgbClr val="0000FF"/>
                </a:solidFill>
              </a:rPr>
              <a:t>unpipelined,</a:t>
            </a:r>
            <a:r>
              <a:rPr lang="en-US" altLang="zh-CN" sz="2000"/>
              <a:t> </a:t>
            </a:r>
            <a:r>
              <a:rPr lang="en-US" altLang="zh-CN" sz="2000" b="1">
                <a:solidFill>
                  <a:srgbClr val="0000FF"/>
                </a:solidFill>
              </a:rPr>
              <a:t>structural hazards</a:t>
            </a:r>
            <a:r>
              <a:rPr lang="en-US" altLang="zh-CN" sz="2000" b="1"/>
              <a:t> </a:t>
            </a:r>
            <a:r>
              <a:rPr lang="en-US" altLang="zh-CN" sz="2000"/>
              <a:t>can occur.</a:t>
            </a:r>
            <a:endParaRPr lang="en-US" altLang="zh-CN" sz="2000"/>
          </a:p>
          <a:p>
            <a:pPr>
              <a:lnSpc>
                <a:spcPct val="90000"/>
              </a:lnSpc>
            </a:pPr>
            <a:r>
              <a:rPr lang="en-US" altLang="zh-CN" sz="2000"/>
              <a:t>Because the instructions have varying running times, the number of </a:t>
            </a:r>
            <a:r>
              <a:rPr lang="en-US" altLang="zh-CN" sz="2000">
                <a:solidFill>
                  <a:srgbClr val="0000FF"/>
                </a:solidFill>
              </a:rPr>
              <a:t>register writes</a:t>
            </a:r>
            <a:r>
              <a:rPr lang="en-US" altLang="zh-CN" sz="2000"/>
              <a:t> required in a cycle can be larger than 1</a:t>
            </a:r>
            <a:endParaRPr lang="en-US" altLang="zh-CN" sz="2000"/>
          </a:p>
          <a:p>
            <a:pPr>
              <a:lnSpc>
                <a:spcPct val="90000"/>
              </a:lnSpc>
            </a:pPr>
            <a:r>
              <a:rPr lang="en-US" altLang="zh-CN" sz="2000" b="1">
                <a:solidFill>
                  <a:srgbClr val="0000FF"/>
                </a:solidFill>
              </a:rPr>
              <a:t>New data hazards: </a:t>
            </a:r>
            <a:r>
              <a:rPr lang="en-US" altLang="zh-CN" sz="2000" b="1">
                <a:solidFill>
                  <a:srgbClr val="FF0000"/>
                </a:solidFill>
              </a:rPr>
              <a:t>WAW</a:t>
            </a:r>
            <a:r>
              <a:rPr lang="en-US" altLang="zh-CN" sz="2000"/>
              <a:t> is possible due to disorder WBs</a:t>
            </a:r>
            <a:endParaRPr lang="en-US" altLang="zh-CN" sz="2000"/>
          </a:p>
          <a:p>
            <a:pPr>
              <a:lnSpc>
                <a:spcPct val="90000"/>
              </a:lnSpc>
            </a:pPr>
            <a:r>
              <a:rPr lang="en-US" altLang="zh-CN" sz="2000"/>
              <a:t>Due to longer latency of operations, </a:t>
            </a:r>
            <a:r>
              <a:rPr lang="en-US" altLang="zh-CN" sz="2000" b="1">
                <a:solidFill>
                  <a:srgbClr val="0000FF"/>
                </a:solidFill>
              </a:rPr>
              <a:t>stalls for RAW hazards will be more frequent.</a:t>
            </a:r>
            <a:endParaRPr lang="en-US" altLang="zh-CN" sz="2000" b="1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000"/>
              <a:t>Problems with </a:t>
            </a:r>
            <a:r>
              <a:rPr lang="en-US" altLang="zh-CN" sz="2000" b="1">
                <a:solidFill>
                  <a:srgbClr val="0000FF"/>
                </a:solidFill>
              </a:rPr>
              <a:t>exceptions</a:t>
            </a:r>
            <a:r>
              <a:rPr lang="en-US" altLang="zh-CN" sz="2000"/>
              <a:t> resulting from disorder completion</a:t>
            </a:r>
            <a:r>
              <a:rPr lang="en-US" altLang="zh-CN" smtClean="0"/>
              <a:t> 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 idx="2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/>
              <a:t>Issuing in order and </a:t>
            </a:r>
            <a:br>
              <a:rPr lang="en-US" altLang="zh-CN" sz="3600"/>
            </a:br>
            <a:r>
              <a:rPr lang="en-US" altLang="zh-CN" sz="3600"/>
              <a:t>completion </a:t>
            </a:r>
            <a:r>
              <a:rPr lang="en-US" altLang="zh-CN" sz="3600">
                <a:solidFill>
                  <a:srgbClr val="FF0000"/>
                </a:solidFill>
              </a:rPr>
              <a:t>out of order</a:t>
            </a:r>
            <a:endParaRPr lang="en-US" altLang="zh-CN" sz="3600">
              <a:solidFill>
                <a:srgbClr val="FF0000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57190" y="2000251"/>
          <a:ext cx="8786815" cy="4071936"/>
        </p:xfrm>
        <a:graphic>
          <a:graphicData uri="http://schemas.openxmlformats.org/drawingml/2006/table">
            <a:tbl>
              <a:tblPr/>
              <a:tblGrid>
                <a:gridCol w="1597603"/>
                <a:gridCol w="599101"/>
                <a:gridCol w="599101"/>
                <a:gridCol w="599101"/>
                <a:gridCol w="599101"/>
                <a:gridCol w="599101"/>
                <a:gridCol w="599101"/>
                <a:gridCol w="599101"/>
                <a:gridCol w="599101"/>
                <a:gridCol w="599101"/>
                <a:gridCol w="599101"/>
                <a:gridCol w="599101"/>
                <a:gridCol w="599101"/>
              </a:tblGrid>
              <a:tr h="678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Instruction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3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4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5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6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7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8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9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10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11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12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678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MUL.D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IF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ID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M1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M2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M3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M4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M5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M6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M7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FF0000"/>
                          </a:solidFill>
                          <a:latin typeface="Arial Unicode MS"/>
                          <a:ea typeface="MiSans Light" charset="0"/>
                        </a:rPr>
                        <a:t>WB</a:t>
                      </a:r>
                      <a:endParaRPr lang="en-US" sz="2400" b="0" i="0" u="none" strike="noStrike">
                        <a:solidFill>
                          <a:srgbClr val="FF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678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ADD.D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IF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ID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A1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A2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A3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A4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FF0000"/>
                          </a:solidFill>
                          <a:latin typeface="Arial Unicode MS"/>
                          <a:ea typeface="MiSans Light" charset="0"/>
                        </a:rPr>
                        <a:t>WB</a:t>
                      </a:r>
                      <a:endParaRPr lang="en-US" sz="2400" b="0" i="0" u="none" strike="noStrike">
                        <a:solidFill>
                          <a:srgbClr val="FF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678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MUL.D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IF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ID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M1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M2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M3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M4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M5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M6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M7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FF0000"/>
                          </a:solidFill>
                          <a:latin typeface="Arial Unicode MS"/>
                          <a:ea typeface="MiSans Light" charset="0"/>
                        </a:rPr>
                        <a:t>WB</a:t>
                      </a:r>
                      <a:endParaRPr lang="en-US" sz="2400" b="0" i="0" u="none" strike="noStrike">
                        <a:solidFill>
                          <a:srgbClr val="FF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678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LD.D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IF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ID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EX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MiSans Light" charset="0"/>
                        </a:rPr>
                        <a:t>MEM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FF0000"/>
                          </a:solidFill>
                          <a:latin typeface="Arial Unicode MS"/>
                          <a:ea typeface="MiSans Light" charset="0"/>
                        </a:rPr>
                        <a:t>WB</a:t>
                      </a:r>
                      <a:endParaRPr lang="en-US" sz="2400" b="0" i="0" u="none" strike="noStrike">
                        <a:solidFill>
                          <a:srgbClr val="FF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678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SD.D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IF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ID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EX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MiSans Light" charset="0"/>
                        </a:rPr>
                        <a:t>MEM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FF0000"/>
                          </a:solidFill>
                          <a:latin typeface="Arial Unicode MS"/>
                          <a:ea typeface="MiSans Light" charset="0"/>
                        </a:rPr>
                        <a:t>WB </a:t>
                      </a:r>
                      <a:endParaRPr lang="en-US" sz="2400" b="0" i="0" u="none" strike="noStrike">
                        <a:solidFill>
                          <a:srgbClr val="FF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latin typeface="Arial Unicode MS"/>
                          <a:ea typeface="MiSans Light" charset="0"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latin typeface="Arial Unicode MS"/>
                        <a:ea typeface="MiSans Light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10800,&quot;width&quot;:19200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3.0"/>
  <p:tag name="KSO_WM_BEAUTIFY_FLAG" val="#wm#"/>
</p:tagLst>
</file>

<file path=ppt/tags/tag1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PRESET_TEXT" val="单击此处编辑母版文本样式&#10;第二级&#10;第三级&#10;第四级&#10;第五级"/>
  <p:tag name="PA" val="v5.2.1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3*i*1"/>
  <p:tag name="KSO_WM_UNIT_LAYERLEVEL" val="1"/>
  <p:tag name="KSO_WM_TAG_VERSION" val="3.0"/>
  <p:tag name="KSO_WM_BEAUTIFY_FLAG" val="#wm#"/>
</p:tagLst>
</file>

<file path=ppt/tags/tag103.xml><?xml version="1.0" encoding="utf-8"?>
<p:tagLst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3*b*1"/>
  <p:tag name="KSO_WM_UNIT_LAYERLEVEL" val="1"/>
  <p:tag name="KSO_WM_TAG_VERSION" val="3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104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3.0"/>
  <p:tag name="KSO_WM_BEAUTIFY_FLAG" val="#wm#"/>
</p:tagLst>
</file>

<file path=ppt/tags/tag109.xml><?xml version="1.0" encoding="utf-8"?>
<p:tagLst xmlns:p="http://schemas.openxmlformats.org/presentationml/2006/main">
  <p:tag name="KSO_WM_UNIT_LINE_FORE_SCHEMECOLOR_INDEX_BRIGHTNESS" val="0"/>
  <p:tag name="KSO_WM_UNIT_LINE_FORE_SCHEMECOLOR_INDEX" val="14"/>
  <p:tag name="KSO_WM_UNIT_LINE_FILL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4*i*2"/>
  <p:tag name="KSO_WM_UNIT_LAYERLEVEL" val="1"/>
  <p:tag name="KSO_WM_TAG_VERSION" val="3.0"/>
  <p:tag name="KSO_WM_BEAUTIFY_FLAG" val="#wm#"/>
  <p:tag name="KSO_WM_UNIT_CONTENT_GROUP_TYPE" val="contentchip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  <p:tag name="KSO_WM_UNIT_CONTENT_GROUP_TYPE" val="titlestyle"/>
  <p:tag name="PA" val="v5.2.1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4*i*3"/>
  <p:tag name="KSO_WM_UNIT_LAYERLEVEL" val="1"/>
  <p:tag name="KSO_WM_TAG_VERSION" val="3.0"/>
  <p:tag name="KSO_WM_BEAUTIFY_FLAG" val="#wm#"/>
</p:tagLst>
</file>

<file path=ppt/tags/tag111.xml><?xml version="1.0" encoding="utf-8"?>
<p:tagLst xmlns:p="http://schemas.openxmlformats.org/presentationml/2006/main">
  <p:tag name="KSO_WM_BEAUTIFY_FLAG" val="#wm#"/>
  <p:tag name="KSO_WM_UNIT_LINE_FORE_SCHEMECOLOR_INDEX_BRIGHTNESS" val="0"/>
  <p:tag name="KSO_WM_UNIT_LINE_FORE_SCHEMECOLOR_INDEX" val="5"/>
  <p:tag name="KSO_WM_UNIT_LINE_FILL_TYPE" val="2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4"/>
  <p:tag name="KSO_WM_UNIT_ID" val="_4*i*4"/>
  <p:tag name="KSO_WM_UNIT_LAYERLEVEL" val="1"/>
  <p:tag name="KSO_WM_TAG_VERSION" val="3.0"/>
</p:tagLst>
</file>

<file path=ppt/tags/tag112.xml><?xml version="1.0" encoding="utf-8"?>
<p:tagLst xmlns:p="http://schemas.openxmlformats.org/presentationml/2006/main">
  <p:tag name="KSO_WM_UNIT_PRESET_TEXT" val="Part One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</p:tagLst>
</file>

<file path=ppt/tags/tag113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5*i*1"/>
  <p:tag name="KSO_WM_UNIT_LAYERLEVEL" val="1"/>
  <p:tag name="KSO_WM_TAG_VERSION" val="3.0"/>
</p:tagLst>
</file>

<file path=ppt/tags/tag118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  <p:tag name="KSO_WM_UNIT_CONTENT_GROUP_TYPE" val="titlestyle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5*i*2"/>
  <p:tag name="KSO_WM_UNIT_LAYERLEVEL" val="1"/>
  <p:tag name="KSO_WM_TAG_VERSION" val="3.0"/>
  <p:tag name="KSO_WM_BEAUTIFY_FLAG" val="#wm#"/>
  <p:tag name="KSO_WM_UNIT_CONTENT_GROUP_TYPE" val="titlestyle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2*i*2"/>
  <p:tag name="KSO_WM_UNIT_LAYERLEVEL" val="1"/>
  <p:tag name="KSO_WM_TAG_VERSION" val="3.0"/>
  <p:tag name="KSO_WM_BEAUTIFY_FLAG" val="#wm#"/>
  <p:tag name="KSO_WM_UNIT_CONTENT_GROUP_TYPE" val="titlestyle"/>
  <p:tag name="PA" val="v5.2.11"/>
</p:tagLst>
</file>

<file path=ppt/tags/tag12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12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6*i*1"/>
  <p:tag name="KSO_WM_UNIT_LAYERLEVEL" val="1"/>
  <p:tag name="KSO_WM_TAG_VERSION" val="3.0"/>
</p:tagLst>
</file>

<file path=ppt/tags/tag126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127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128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  <p:tag name="KSO_WM_UNIT_CONTENT_GROUP_TYPE" val="titlestyle"/>
</p:tagLst>
</file>

<file path=ppt/tags/tag12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6*i*2"/>
  <p:tag name="KSO_WM_UNIT_LAYERLEVEL" val="1"/>
  <p:tag name="KSO_WM_TAG_VERSION" val="3.0"/>
  <p:tag name="KSO_WM_UNIT_CONTENT_GROUP_TYPE" val="titlestyle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13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7*i*1"/>
  <p:tag name="KSO_WM_UNIT_LAYERLEVEL" val="1"/>
  <p:tag name="KSO_WM_TAG_VERSION" val="3.0"/>
</p:tagLst>
</file>

<file path=ppt/tags/tag136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  <p:tag name="KSO_WM_UNIT_CONTENT_GROUP_TYPE" val="titlestyle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7*i*2"/>
  <p:tag name="KSO_WM_UNIT_LAYERLEVEL" val="1"/>
  <p:tag name="KSO_WM_TAG_VERSION" val="3.0"/>
  <p:tag name="KSO_WM_BEAUTIFY_FLAG" val="#wm#"/>
  <p:tag name="KSO_WM_UNIT_CONTENT_GROUP_TYPE" val="titlestyle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8*i*1"/>
  <p:tag name="KSO_WM_UNIT_LAYERLEVEL" val="1"/>
  <p:tag name="KSO_WM_TAG_VERSION" val="3.0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9*i*1"/>
  <p:tag name="KSO_WM_UNIT_LAYERLEVEL" val="1"/>
  <p:tag name="KSO_WM_TAG_VERSION" val="3.0"/>
</p:tagLst>
</file>

<file path=ppt/tags/tag14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0*i*1"/>
  <p:tag name="KSO_WM_UNIT_LAYERLEVEL" val="1"/>
  <p:tag name="KSO_WM_TAG_VERSION" val="3.0"/>
</p:tagLst>
</file>

<file path=ppt/tags/tag15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CONTENT_GROUP_TYPE" val="titlestyle"/>
</p:tagLst>
</file>

<file path=ppt/tags/tag152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  <p:tag name="KSO_WM_UNIT_CONTENT_GROUP_TYPE" val="titlestyle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0*i*2"/>
  <p:tag name="KSO_WM_UNIT_LAYERLEVEL" val="1"/>
  <p:tag name="KSO_WM_TAG_VERSION" val="3.0"/>
  <p:tag name="KSO_WM_BEAUTIFY_FLAG" val="#wm#"/>
  <p:tag name="KSO_WM_UNIT_CONTENT_GROUP_TYPE" val="titlestyle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UNIT_TYPE" val="i"/>
  <p:tag name="KSO_WM_UNIT_INDEX" val="1"/>
</p:tagLst>
</file>

<file path=ppt/tags/tag158.xml><?xml version="1.0" encoding="utf-8"?>
<p:tagLst xmlns:p="http://schemas.openxmlformats.org/presentationml/2006/main">
  <p:tag name="KSO_WM_UNIT_LINE_FORE_SCHEMECOLOR_INDEX_BRIGHTNESS" val="0"/>
  <p:tag name="KSO_WM_UNIT_LINE_FORE_SCHEMECOLOR_INDEX" val="14"/>
  <p:tag name="KSO_WM_UNIT_LINE_FILL_TYPE" val="2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3.0"/>
  <p:tag name="KSO_WM_BEAUTIFY_FLAG" val="#wm#"/>
  <p:tag name="KSO_WM_UNIT_TYPE" val="i"/>
  <p:tag name="KSO_WM_UNIT_INDEX" val="2"/>
  <p:tag name="KSO_WM_UNIT_CONTENT_GROUP_TYPE" val="contentchip"/>
</p:tagLst>
</file>

<file path=ppt/tags/tag159.xml><?xml version="1.0" encoding="utf-8"?>
<p:tagLst xmlns:p="http://schemas.openxmlformats.org/presentationml/2006/main">
  <p:tag name="KSO_WM_UNIT_LINE_FORE_SCHEMECOLOR_INDEX_BRIGHTNESS" val="0"/>
  <p:tag name="KSO_WM_UNIT_LINE_FORE_SCHEMECOLOR_INDEX" val="14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3.0"/>
  <p:tag name="KSO_WM_UNIT_TYPE" val="i"/>
  <p:tag name="KSO_WM_UNIT_INDEX" val="3"/>
  <p:tag name="KSO_WM_UNIT_CONTENT_GROUP_TYPE" val="contentchip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3*i*1"/>
  <p:tag name="KSO_WM_UNIT_LAYERLEVEL" val="1"/>
  <p:tag name="KSO_WM_TAG_VERSION" val="3.0"/>
  <p:tag name="KSO_WM_BEAUTIFY_FLAG" val="#wm#"/>
</p:tagLst>
</file>

<file path=ppt/tags/tag160.xml><?xml version="1.0" encoding="utf-8"?>
<p:tagLst xmlns:p="http://schemas.openxmlformats.org/presentationml/2006/main">
  <p:tag name="KSO_WM_UNIT_ISCONTENTSTITLE" val="0"/>
  <p:tag name="KSO_WM_UNIT_ISNUMDGMTITLE" val="0"/>
  <p:tag name="KSO_WM_UNIT_PRESET_TEXT" val="感谢您的观看与聆听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  <p:tag name="KSO_WM_UNIT_CONTENT_GROUP_TYPE" val="contentchip"/>
</p:tagLst>
</file>

<file path=ppt/tags/tag161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3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0*i*1"/>
  <p:tag name="KSO_WM_UNIT_LAYERLEVEL" val="1"/>
  <p:tag name="KSO_WM_TAG_VERSION" val="3.0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0*i*2"/>
  <p:tag name="KSO_WM_UNIT_LAYERLEVEL" val="1"/>
  <p:tag name="KSO_WM_TAG_VERSION" val="3.0"/>
  <p:tag name="KSO_WM_BEAUTIFY_FLAG" val="#wm#"/>
  <p:tag name="KSO_WM_UNIT_CONTENT_GROUP_TYPE" val="titlestyle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3*b*1"/>
  <p:tag name="KSO_WM_UNIT_LAYERLEVEL" val="1"/>
  <p:tag name="KSO_WM_TAG_VERSION" val="3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30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30"/>
</p:tagLst>
</file>

<file path=ppt/tags/tag172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30"/>
  <p:tag name="KSO_WM_TEMPLATE_THUMBS_INDEX" val="1、11"/>
</p:tagLst>
</file>

<file path=ppt/tags/tag173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30_1*f*1"/>
  <p:tag name="KSO_WM_TEMPLATE_CATEGORY" val="custom"/>
  <p:tag name="KSO_WM_TEMPLATE_INDEX" val="20230230"/>
  <p:tag name="KSO_WM_UNIT_LAYERLEVEL" val="1"/>
  <p:tag name="KSO_WM_TAG_VERSION" val="3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  <p:tag name="KSO_WM_UNIT_PRESET_TEXT" val="汇报人：WPS"/>
</p:tagLst>
</file>

<file path=ppt/tags/tag17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30_1*a*1"/>
  <p:tag name="KSO_WM_TEMPLATE_CATEGORY" val="custom"/>
  <p:tag name="KSO_WM_TEMPLATE_INDEX" val="20230230"/>
  <p:tag name="KSO_WM_UNIT_LAYERLEVEL" val="1"/>
  <p:tag name="KSO_WM_TAG_VERSION" val="3.0"/>
  <p:tag name="KSO_WM_BEAUTIFY_FLAG" val="#wm#"/>
  <p:tag name="KSO_WM_UNIT_CONTENT_GROUP_TYPE" val="contentchip"/>
  <p:tag name="KSO_WM_UNIT_PRESET_TEXT" val="单击添加文档标题"/>
</p:tagLst>
</file>

<file path=ppt/tags/tag175.xml><?xml version="1.0" encoding="utf-8"?>
<p:tagLst xmlns:p="http://schemas.openxmlformats.org/presentationml/2006/main"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30_1*b*1"/>
  <p:tag name="KSO_WM_TEMPLATE_CATEGORY" val="custom"/>
  <p:tag name="KSO_WM_TEMPLATE_INDEX" val="20230230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  <p:tag name="KSO_WM_UNIT_PRESET_TEXT" val="Simple &amp; Creative"/>
</p:tagLst>
</file>

<file path=ppt/tags/tag176.xml><?xml version="1.0" encoding="utf-8"?>
<p:tagLst xmlns:p="http://schemas.openxmlformats.org/presentationml/2006/main">
  <p:tag name="KSO_WM_SLIDE_ID" val="custom20230230_1"/>
  <p:tag name="KSO_WM_TEMPLATE_SUBCATEGORY" val="29"/>
  <p:tag name="KSO_WM_TEMPLATE_MASTER_TYPE" val="0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30"/>
  <p:tag name="KSO_WM_SLIDE_LAYOUT" val="a_b_f"/>
  <p:tag name="KSO_WM_SLIDE_LAYOUT_CNT" val="1_1_1"/>
  <p:tag name="KSO_WM_TEMPLATE_THUMBS_INDEX" val="1、11"/>
  <p:tag name="KSO_WM_SLIDE_CONTENT_AREA" val="{&quot;left&quot;:&quot;46.45&quot;,&quot;top&quot;:&quot;101.75&quot;,&quot;width&quot;:&quot;613.6&quot;,&quot;height&quot;:&quot;315.15&quot;}"/>
  <p:tag name="KSO_WM_SLIDE_THEME_ID" val="3302458"/>
  <p:tag name="KSO_WM_SLIDE_THEME_NAME" val="白色简约立体风"/>
</p:tagLst>
</file>

<file path=ppt/tags/tag17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PRESET_TEXT" val="单击此处编辑母版文本样式&#10;第二级&#10;第三级&#10;第四级&#10;第五级"/>
  <p:tag name="PA" val="v5.2.11"/>
</p:tagLst>
</file>

<file path=ppt/tags/tag17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  <p:tag name="KSO_WM_UNIT_CONTENT_GROUP_TYPE" val="titlestyle"/>
  <p:tag name="PA" val="v5.2.11"/>
</p:tagLst>
</file>

<file path=ppt/tags/tag179.xml><?xml version="1.0" encoding="utf-8"?>
<p:tagLst xmlns:p="http://schemas.openxmlformats.org/presentationml/2006/main">
  <p:tag name="KSO_WM_SLIDE_THEME_ID" val="3302458"/>
  <p:tag name="KSO_WM_SLIDE_THEME_NAME" val="白色简约立体风"/>
  <p:tag name="KSO_WM_SLIDE_TYPE" val="text"/>
</p:tagLst>
</file>

<file path=ppt/tags/tag18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18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  <p:tag name="KSO_WM_UNIT_CONTENT_GROUP_TYPE" val="titlestyle"/>
  <p:tag name="PA" val="v5.2.11"/>
</p:tagLst>
</file>

<file path=ppt/tags/tag18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PRESET_TEXT" val="单击此处编辑母版文本样式&#10;第二级&#10;第三级&#10;第四级&#10;第五级"/>
  <p:tag name="PA" val="v5.2.11"/>
</p:tagLst>
</file>

<file path=ppt/tags/tag182.xml><?xml version="1.0" encoding="utf-8"?>
<p:tagLst xmlns:p="http://schemas.openxmlformats.org/presentationml/2006/main">
  <p:tag name="KSO_WM_SLIDE_THEME_ID" val="3302458"/>
  <p:tag name="KSO_WM_SLIDE_THEME_NAME" val="白色简约立体风"/>
  <p:tag name="KSO_WM_SLIDE_TYPE" val="text"/>
</p:tagLst>
</file>

<file path=ppt/tags/tag18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PRESET_TEXT" val="单击此处编辑母版文本样式&#10;第二级&#10;第三级&#10;第四级&#10;第五级"/>
  <p:tag name="PA" val="v5.2.11"/>
</p:tagLst>
</file>

<file path=ppt/tags/tag18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  <p:tag name="KSO_WM_UNIT_CONTENT_GROUP_TYPE" val="titlestyle"/>
  <p:tag name="PA" val="v5.2.11"/>
</p:tagLst>
</file>

<file path=ppt/tags/tag185.xml><?xml version="1.0" encoding="utf-8"?>
<p:tagLst xmlns:p="http://schemas.openxmlformats.org/presentationml/2006/main">
  <p:tag name="KSO_WM_SLIDE_THEME_ID" val="3302458"/>
  <p:tag name="KSO_WM_SLIDE_THEME_NAME" val="白色简约立体风"/>
  <p:tag name="KSO_WM_SLIDE_TYPE" val="text"/>
</p:tagLst>
</file>

<file path=ppt/tags/tag18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  <p:tag name="KSO_WM_UNIT_CONTENT_GROUP_TYPE" val="titlestyle"/>
  <p:tag name="PA" val="v5.2.11"/>
</p:tagLst>
</file>

<file path=ppt/tags/tag18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PRESET_TEXT" val="单击此处编辑母版文本样式&#10;第二级&#10;第三级&#10;第四级&#10;第五级"/>
  <p:tag name="PA" val="v5.2.11"/>
</p:tagLst>
</file>

<file path=ppt/tags/tag188.xml><?xml version="1.0" encoding="utf-8"?>
<p:tagLst xmlns:p="http://schemas.openxmlformats.org/presentationml/2006/main">
  <p:tag name="KSO_WM_SLIDE_THEME_ID" val="3302458"/>
  <p:tag name="KSO_WM_SLIDE_THEME_NAME" val="白色简约立体风"/>
  <p:tag name="KSO_WM_SLIDE_TYPE" val="text"/>
</p:tagLst>
</file>

<file path=ppt/tags/tag18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  <p:tag name="KSO_WM_UNIT_CONTENT_GROUP_TYPE" val="titlestyle"/>
  <p:tag name="PA" val="v5.2.1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THEME_ID" val="3302458"/>
  <p:tag name="KSO_WM_SLIDE_THEME_NAME" val="白色简约立体风"/>
  <p:tag name="KSO_WM_SLIDE_TYPE" val="text"/>
</p:tagLst>
</file>

<file path=ppt/tags/tag19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  <p:tag name="KSO_WM_UNIT_CONTENT_GROUP_TYPE" val="titlestyle"/>
  <p:tag name="PA" val="v5.2.11"/>
</p:tagLst>
</file>

<file path=ppt/tags/tag192.xml><?xml version="1.0" encoding="utf-8"?>
<p:tagLst xmlns:p="http://schemas.openxmlformats.org/presentationml/2006/main">
  <p:tag name="KSO_WM_SLIDE_THEME_ID" val="3302458"/>
  <p:tag name="KSO_WM_SLIDE_THEME_NAME" val="白色简约立体风"/>
  <p:tag name="KSO_WM_SLIDE_TYPE" val="text"/>
</p:tagLst>
</file>

<file path=ppt/tags/tag19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  <p:tag name="KSO_WM_UNIT_CONTENT_GROUP_TYPE" val="titlestyle"/>
  <p:tag name="PA" val="v5.2.11"/>
</p:tagLst>
</file>

<file path=ppt/tags/tag19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PRESET_TEXT" val="单击此处编辑母版文本样式&#10;第二级&#10;第三级&#10;第四级&#10;第五级"/>
  <p:tag name="PA" val="v5.2.11"/>
</p:tagLst>
</file>

<file path=ppt/tags/tag195.xml><?xml version="1.0" encoding="utf-8"?>
<p:tagLst xmlns:p="http://schemas.openxmlformats.org/presentationml/2006/main">
  <p:tag name="KSO_WM_SLIDE_THEME_ID" val="3302458"/>
  <p:tag name="KSO_WM_SLIDE_THEME_NAME" val="白色简约立体风"/>
  <p:tag name="KSO_WM_SLIDE_TYPE" val="text"/>
</p:tagLst>
</file>

<file path=ppt/tags/tag19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  <p:tag name="KSO_WM_UNIT_CONTENT_GROUP_TYPE" val="titlestyle"/>
  <p:tag name="PA" val="v5.2.11"/>
</p:tagLst>
</file>

<file path=ppt/tags/tag197.xml><?xml version="1.0" encoding="utf-8"?>
<p:tagLst xmlns:p="http://schemas.openxmlformats.org/presentationml/2006/main">
  <p:tag name="KSO_WM_SLIDE_THEME_ID" val="3302458"/>
  <p:tag name="KSO_WM_SLIDE_THEME_NAME" val="白色简约立体风"/>
  <p:tag name="KSO_WM_SLIDE_TYPE" val="text"/>
</p:tagLst>
</file>

<file path=ppt/tags/tag19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  <p:tag name="KSO_WM_UNIT_CONTENT_GROUP_TYPE" val="titlestyle"/>
  <p:tag name="PA" val="v5.2.11"/>
</p:tagLst>
</file>

<file path=ppt/tags/tag199.xml><?xml version="1.0" encoding="utf-8"?>
<p:tagLst xmlns:p="http://schemas.openxmlformats.org/presentationml/2006/main">
  <p:tag name="KSO_WM_SLIDE_THEME_ID" val="3302458"/>
  <p:tag name="KSO_WM_SLIDE_THEME_NAME" val="白色简约立体风"/>
  <p:tag name="KSO_WM_SLIDE_TYPE" val="text"/>
</p:tagLst>
</file>

<file path=ppt/tags/tag2.xml><?xml version="1.0" encoding="utf-8"?>
<p:tagLst xmlns:p="http://schemas.openxmlformats.org/presentationml/2006/main">
  <p:tag name="KSO_WM_UNIT_LINE_FORE_SCHEMECOLOR_INDEX_BRIGHTNESS" val="0"/>
  <p:tag name="KSO_WM_UNIT_LINE_FORE_SCHEMECOLOR_INDEX" val="14"/>
  <p:tag name="KSO_WM_UNIT_LINE_FILL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3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  <p:tag name="KSO_WM_UNIT_CONTENT_GROUP_TYPE" val="titlestyle"/>
  <p:tag name="PA" val="v5.2.11"/>
</p:tagLst>
</file>

<file path=ppt/tags/tag20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PRESET_TEXT" val="单击此处编辑母版文本样式&#10;第二级&#10;第三级&#10;第四级&#10;第五级"/>
  <p:tag name="PA" val="v5.2.11"/>
</p:tagLst>
</file>

<file path=ppt/tags/tag202.xml><?xml version="1.0" encoding="utf-8"?>
<p:tagLst xmlns:p="http://schemas.openxmlformats.org/presentationml/2006/main">
  <p:tag name="KSO_WM_SLIDE_THEME_ID" val="3302458"/>
  <p:tag name="KSO_WM_SLIDE_THEME_NAME" val="白色简约立体风"/>
  <p:tag name="KSO_WM_SLIDE_TYPE" val="text"/>
</p:tagLst>
</file>

<file path=ppt/tags/tag20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  <p:tag name="KSO_WM_UNIT_CONTENT_GROUP_TYPE" val="titlestyle"/>
  <p:tag name="PA" val="v5.2.11"/>
</p:tagLst>
</file>

<file path=ppt/tags/tag20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PRESET_TEXT" val="单击此处编辑母版文本样式&#10;第二级&#10;第三级&#10;第四级&#10;第五级"/>
  <p:tag name="PA" val="v5.2.11"/>
</p:tagLst>
</file>

<file path=ppt/tags/tag205.xml><?xml version="1.0" encoding="utf-8"?>
<p:tagLst xmlns:p="http://schemas.openxmlformats.org/presentationml/2006/main">
  <p:tag name="KSO_WM_SLIDE_THEME_ID" val="3302458"/>
  <p:tag name="KSO_WM_SLIDE_THEME_NAME" val="白色简约立体风"/>
  <p:tag name="KSO_WM_SLIDE_TYPE" val="text"/>
</p:tagLst>
</file>

<file path=ppt/tags/tag20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  <p:tag name="KSO_WM_UNIT_CONTENT_GROUP_TYPE" val="titlestyle"/>
  <p:tag name="PA" val="v5.2.11"/>
</p:tagLst>
</file>

<file path=ppt/tags/tag20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PRESET_TEXT" val="单击此处编辑母版文本样式&#10;第二级&#10;第三级&#10;第四级&#10;第五级"/>
  <p:tag name="PA" val="v5.2.11"/>
</p:tagLst>
</file>

<file path=ppt/tags/tag208.xml><?xml version="1.0" encoding="utf-8"?>
<p:tagLst xmlns:p="http://schemas.openxmlformats.org/presentationml/2006/main">
  <p:tag name="KSO_WM_SLIDE_THEME_ID" val="3302458"/>
  <p:tag name="KSO_WM_SLIDE_THEME_NAME" val="白色简约立体风"/>
  <p:tag name="KSO_WM_SLIDE_TYPE" val="text"/>
</p:tagLst>
</file>

<file path=ppt/tags/tag20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  <p:tag name="KSO_WM_UNIT_CONTENT_GROUP_TYPE" val="titlestyle"/>
  <p:tag name="PA" val="v5.2.1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PRESET_TEXT" val="单击此处编辑母版文本样式&#10;第二级&#10;第三级&#10;第四级&#10;第五级"/>
  <p:tag name="PA" val="v5.2.11"/>
</p:tagLst>
</file>

<file path=ppt/tags/tag211.xml><?xml version="1.0" encoding="utf-8"?>
<p:tagLst xmlns:p="http://schemas.openxmlformats.org/presentationml/2006/main">
  <p:tag name="KSO_WM_SLIDE_THEME_ID" val="3302458"/>
  <p:tag name="KSO_WM_SLIDE_THEME_NAME" val="白色简约立体风"/>
  <p:tag name="KSO_WM_SLIDE_TYPE" val="text"/>
</p:tagLst>
</file>

<file path=ppt/tags/tag2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  <p:tag name="KSO_WM_UNIT_CONTENT_GROUP_TYPE" val="titlestyle"/>
  <p:tag name="PA" val="v5.2.11"/>
</p:tagLst>
</file>

<file path=ppt/tags/tag21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PRESET_TEXT" val="单击此处编辑母版文本样式&#10;第二级&#10;第三级&#10;第四级&#10;第五级"/>
  <p:tag name="PA" val="v5.2.11"/>
</p:tagLst>
</file>

<file path=ppt/tags/tag214.xml><?xml version="1.0" encoding="utf-8"?>
<p:tagLst xmlns:p="http://schemas.openxmlformats.org/presentationml/2006/main">
  <p:tag name="KSO_WM_SLIDE_THEME_ID" val="3302458"/>
  <p:tag name="KSO_WM_SLIDE_THEME_NAME" val="白色简约立体风"/>
  <p:tag name="KSO_WM_SLIDE_TYPE" val="text"/>
</p:tagLst>
</file>

<file path=ppt/tags/tag21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  <p:tag name="KSO_WM_UNIT_CONTENT_GROUP_TYPE" val="titlestyle"/>
  <p:tag name="PA" val="v5.2.11"/>
</p:tagLst>
</file>

<file path=ppt/tags/tag216.xml><?xml version="1.0" encoding="utf-8"?>
<p:tagLst xmlns:p="http://schemas.openxmlformats.org/presentationml/2006/main">
  <p:tag name="KSO_WM_SLIDE_THEME_ID" val="3302458"/>
  <p:tag name="KSO_WM_SLIDE_THEME_NAME" val="白色简约立体风"/>
  <p:tag name="KSO_WM_SLIDE_TYPE" val="text"/>
</p:tagLst>
</file>

<file path=ppt/tags/tag21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  <p:tag name="KSO_WM_UNIT_CONTENT_GROUP_TYPE" val="titlestyle"/>
  <p:tag name="PA" val="v5.2.11"/>
</p:tagLst>
</file>

<file path=ppt/tags/tag218.xml><?xml version="1.0" encoding="utf-8"?>
<p:tagLst xmlns:p="http://schemas.openxmlformats.org/presentationml/2006/main">
  <p:tag name="KSO_WM_SLIDE_THEME_ID" val="3302458"/>
  <p:tag name="KSO_WM_SLIDE_THEME_NAME" val="白色简约立体风"/>
  <p:tag name="KSO_WM_SLIDE_TYPE" val="text"/>
</p:tagLst>
</file>

<file path=ppt/tags/tag21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  <p:tag name="KSO_WM_UNIT_CONTENT_GROUP_TYPE" val="titlestyle"/>
  <p:tag name="PA" val="v5.2.1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3.0"/>
  <p:tag name="KSO_WM_BEAUTIFY_FLAG" val="#wm#"/>
</p:tagLst>
</file>

<file path=ppt/tags/tag22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PRESET_TEXT" val="单击此处编辑母版文本样式&#10;第二级&#10;第三级&#10;第四级&#10;第五级"/>
  <p:tag name="PA" val="v5.2.11"/>
</p:tagLst>
</file>

<file path=ppt/tags/tag221.xml><?xml version="1.0" encoding="utf-8"?>
<p:tagLst xmlns:p="http://schemas.openxmlformats.org/presentationml/2006/main">
  <p:tag name="KSO_WM_SLIDE_THEME_ID" val="3302458"/>
  <p:tag name="KSO_WM_SLIDE_THEME_NAME" val="白色简约立体风"/>
  <p:tag name="KSO_WM_SLIDE_TYPE" val="text"/>
</p:tagLst>
</file>

<file path=ppt/tags/tag22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  <p:tag name="KSO_WM_UNIT_CONTENT_GROUP_TYPE" val="titlestyle"/>
  <p:tag name="PA" val="v5.2.11"/>
</p:tagLst>
</file>

<file path=ppt/tags/tag22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PRESET_TEXT" val="单击此处编辑母版文本样式&#10;第二级&#10;第三级&#10;第四级&#10;第五级"/>
  <p:tag name="PA" val="v5.2.11"/>
</p:tagLst>
</file>

<file path=ppt/tags/tag224.xml><?xml version="1.0" encoding="utf-8"?>
<p:tagLst xmlns:p="http://schemas.openxmlformats.org/presentationml/2006/main">
  <p:tag name="KSO_WM_SLIDE_THEME_ID" val="3302458"/>
  <p:tag name="KSO_WM_SLIDE_THEME_NAME" val="白色简约立体风"/>
  <p:tag name="KSO_WM_SLIDE_TYPE" val="text"/>
</p:tagLst>
</file>

<file path=ppt/tags/tag22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  <p:tag name="KSO_WM_UNIT_CONTENT_GROUP_TYPE" val="titlestyle"/>
  <p:tag name="PA" val="v5.2.11"/>
</p:tagLst>
</file>

<file path=ppt/tags/tag22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PRESET_TEXT" val="单击此处编辑母版文本样式&#10;第二级&#10;第三级&#10;第四级&#10;第五级"/>
  <p:tag name="PA" val="v5.2.11"/>
</p:tagLst>
</file>

<file path=ppt/tags/tag227.xml><?xml version="1.0" encoding="utf-8"?>
<p:tagLst xmlns:p="http://schemas.openxmlformats.org/presentationml/2006/main">
  <p:tag name="KSO_WM_SLIDE_THEME_ID" val="3302458"/>
  <p:tag name="KSO_WM_SLIDE_THEME_NAME" val="白色简约立体风"/>
  <p:tag name="KSO_WM_SLIDE_TYPE" val="text"/>
</p:tagLst>
</file>

<file path=ppt/tags/tag22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  <p:tag name="KSO_WM_UNIT_CONTENT_GROUP_TYPE" val="titlestyle"/>
  <p:tag name="PA" val="v5.2.11"/>
</p:tagLst>
</file>

<file path=ppt/tags/tag229.xml><?xml version="1.0" encoding="utf-8"?>
<p:tagLst xmlns:p="http://schemas.openxmlformats.org/presentationml/2006/main">
  <p:tag name="KSO_WM_SLIDE_THEME_ID" val="3302458"/>
  <p:tag name="KSO_WM_SLIDE_THEME_NAME" val="白色简约立体风"/>
  <p:tag name="KSO_WM_SLIDE_TYPE" val="text"/>
</p:tagLst>
</file>

<file path=ppt/tags/tag23.xml><?xml version="1.0" encoding="utf-8"?>
<p:tagLst xmlns:p="http://schemas.openxmlformats.org/presentationml/2006/main">
  <p:tag name="KSO_WM_UNIT_LINE_FORE_SCHEMECOLOR_INDEX_BRIGHTNESS" val="0"/>
  <p:tag name="KSO_WM_UNIT_LINE_FORE_SCHEMECOLOR_INDEX" val="14"/>
  <p:tag name="KSO_WM_UNIT_LINE_FILL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4*i*2"/>
  <p:tag name="KSO_WM_UNIT_LAYERLEVEL" val="1"/>
  <p:tag name="KSO_WM_TAG_VERSION" val="3.0"/>
  <p:tag name="KSO_WM_BEAUTIFY_FLAG" val="#wm#"/>
  <p:tag name="KSO_WM_UNIT_CONTENT_GROUP_TYPE" val="contentchip"/>
</p:tagLst>
</file>

<file path=ppt/tags/tag23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  <p:tag name="KSO_WM_UNIT_CONTENT_GROUP_TYPE" val="titlestyle"/>
  <p:tag name="PA" val="v5.2.11"/>
</p:tagLst>
</file>

<file path=ppt/tags/tag231.xml><?xml version="1.0" encoding="utf-8"?>
<p:tagLst xmlns:p="http://schemas.openxmlformats.org/presentationml/2006/main">
  <p:tag name="KSO_WM_SLIDE_THEME_ID" val="3302458"/>
  <p:tag name="KSO_WM_SLIDE_THEME_NAME" val="白色简约立体风"/>
  <p:tag name="KSO_WM_SLIDE_TYPE" val="text"/>
</p:tagLst>
</file>

<file path=ppt/tags/tag23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  <p:tag name="KSO_WM_UNIT_CONTENT_GROUP_TYPE" val="titlestyle"/>
  <p:tag name="PA" val="v5.2.11"/>
</p:tagLst>
</file>

<file path=ppt/tags/tag23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PRESET_TEXT" val="单击此处编辑母版文本样式&#10;第二级&#10;第三级&#10;第四级&#10;第五级"/>
  <p:tag name="PA" val="v5.2.11"/>
</p:tagLst>
</file>

<file path=ppt/tags/tag234.xml><?xml version="1.0" encoding="utf-8"?>
<p:tagLst xmlns:p="http://schemas.openxmlformats.org/presentationml/2006/main">
  <p:tag name="KSO_WM_SLIDE_THEME_ID" val="3302458"/>
  <p:tag name="KSO_WM_SLIDE_THEME_NAME" val="白色简约立体风"/>
  <p:tag name="KSO_WM_SLIDE_TYPE" val="text"/>
</p:tagLst>
</file>

<file path=ppt/tags/tag2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  <p:tag name="KSO_WM_UNIT_CONTENT_GROUP_TYPE" val="titlestyle"/>
  <p:tag name="PA" val="v5.2.11"/>
</p:tagLst>
</file>

<file path=ppt/tags/tag23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PRESET_TEXT" val="单击此处编辑母版文本样式&#10;第二级&#10;第三级&#10;第四级&#10;第五级"/>
  <p:tag name="PA" val="v5.2.11"/>
</p:tagLst>
</file>

<file path=ppt/tags/tag237.xml><?xml version="1.0" encoding="utf-8"?>
<p:tagLst xmlns:p="http://schemas.openxmlformats.org/presentationml/2006/main">
  <p:tag name="KSO_WM_SLIDE_THEME_ID" val="3302458"/>
  <p:tag name="KSO_WM_SLIDE_THEME_NAME" val="白色简约立体风"/>
  <p:tag name="KSO_WM_SLIDE_TYPE" val="text"/>
</p:tagLst>
</file>

<file path=ppt/tags/tag23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  <p:tag name="KSO_WM_UNIT_CONTENT_GROUP_TYPE" val="titlestyle"/>
  <p:tag name="PA" val="v5.2.11"/>
</p:tagLst>
</file>

<file path=ppt/tags/tag239.xml><?xml version="1.0" encoding="utf-8"?>
<p:tagLst xmlns:p="http://schemas.openxmlformats.org/presentationml/2006/main">
  <p:tag name="KSO_WM_SLIDE_THEME_ID" val="3302458"/>
  <p:tag name="KSO_WM_SLIDE_THEME_NAME" val="白色简约立体风"/>
  <p:tag name="KSO_WM_SLIDE_TYPE" val="text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4*i*3"/>
  <p:tag name="KSO_WM_UNIT_LAYERLEVEL" val="1"/>
  <p:tag name="KSO_WM_TAG_VERSION" val="3.0"/>
  <p:tag name="KSO_WM_BEAUTIFY_FLAG" val="#wm#"/>
</p:tagLst>
</file>

<file path=ppt/tags/tag24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  <p:tag name="KSO_WM_UNIT_CONTENT_GROUP_TYPE" val="titlestyle"/>
  <p:tag name="PA" val="v5.2.11"/>
</p:tagLst>
</file>

<file path=ppt/tags/tag241.xml><?xml version="1.0" encoding="utf-8"?>
<p:tagLst xmlns:p="http://schemas.openxmlformats.org/presentationml/2006/main">
  <p:tag name="KSO_WM_SLIDE_THEME_ID" val="3302458"/>
  <p:tag name="KSO_WM_SLIDE_THEME_NAME" val="白色简约立体风"/>
  <p:tag name="KSO_WM_SLIDE_TYPE" val="text"/>
</p:tagLst>
</file>

<file path=ppt/tags/tag24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  <p:tag name="KSO_WM_UNIT_CONTENT_GROUP_TYPE" val="titlestyle"/>
  <p:tag name="PA" val="v5.2.11"/>
</p:tagLst>
</file>

<file path=ppt/tags/tag24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PRESET_TEXT" val="单击此处编辑母版文本样式&#10;第二级&#10;第三级&#10;第四级&#10;第五级"/>
  <p:tag name="PA" val="v5.2.11"/>
</p:tagLst>
</file>

<file path=ppt/tags/tag244.xml><?xml version="1.0" encoding="utf-8"?>
<p:tagLst xmlns:p="http://schemas.openxmlformats.org/presentationml/2006/main">
  <p:tag name="KSO_WM_SLIDE_THEME_ID" val="3302458"/>
  <p:tag name="KSO_WM_SLIDE_THEME_NAME" val="白色简约立体风"/>
  <p:tag name="KSO_WM_SLIDE_TYPE" val="text"/>
</p:tagLst>
</file>

<file path=ppt/tags/tag24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  <p:tag name="KSO_WM_UNIT_CONTENT_GROUP_TYPE" val="titlestyle"/>
  <p:tag name="PA" val="v5.2.11"/>
</p:tagLst>
</file>

<file path=ppt/tags/tag246.xml><?xml version="1.0" encoding="utf-8"?>
<p:tagLst xmlns:p="http://schemas.openxmlformats.org/presentationml/2006/main">
  <p:tag name="KSO_WM_SLIDE_THEME_ID" val="3302458"/>
  <p:tag name="KSO_WM_SLIDE_THEME_NAME" val="白色简约立体风"/>
  <p:tag name="KSO_WM_SLIDE_TYPE" val="text"/>
</p:tagLst>
</file>

<file path=ppt/tags/tag24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  <p:tag name="KSO_WM_UNIT_CONTENT_GROUP_TYPE" val="titlestyle"/>
  <p:tag name="PA" val="v5.2.11"/>
</p:tagLst>
</file>

<file path=ppt/tags/tag248.xml><?xml version="1.0" encoding="utf-8"?>
<p:tagLst xmlns:p="http://schemas.openxmlformats.org/presentationml/2006/main">
  <p:tag name="KSO_WM_SLIDE_THEME_ID" val="3302458"/>
  <p:tag name="KSO_WM_SLIDE_THEME_NAME" val="白色简约立体风"/>
  <p:tag name="KSO_WM_SLIDE_TYPE" val="text"/>
</p:tagLst>
</file>

<file path=ppt/tags/tag24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  <p:tag name="KSO_WM_UNIT_CONTENT_GROUP_TYPE" val="titlestyle"/>
  <p:tag name="PA" val="v5.2.11"/>
</p:tagLst>
</file>

<file path=ppt/tags/tag25.xml><?xml version="1.0" encoding="utf-8"?>
<p:tagLst xmlns:p="http://schemas.openxmlformats.org/presentationml/2006/main">
  <p:tag name="KSO_WM_BEAUTIFY_FLAG" val="#wm#"/>
  <p:tag name="KSO_WM_UNIT_LINE_FORE_SCHEMECOLOR_INDEX_BRIGHTNESS" val="0"/>
  <p:tag name="KSO_WM_UNIT_LINE_FORE_SCHEMECOLOR_INDEX" val="5"/>
  <p:tag name="KSO_WM_UNIT_LINE_FILL_TYPE" val="2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4"/>
  <p:tag name="KSO_WM_UNIT_ID" val="_4*i*4"/>
  <p:tag name="KSO_WM_UNIT_LAYERLEVEL" val="1"/>
  <p:tag name="KSO_WM_TAG_VERSION" val="3.0"/>
</p:tagLst>
</file>

<file path=ppt/tags/tag250.xml><?xml version="1.0" encoding="utf-8"?>
<p:tagLst xmlns:p="http://schemas.openxmlformats.org/presentationml/2006/main">
  <p:tag name="KSO_WM_SLIDE_THEME_ID" val="3302458"/>
  <p:tag name="KSO_WM_SLIDE_THEME_NAME" val="白色简约立体风"/>
  <p:tag name="KSO_WM_SLIDE_TYPE" val="text"/>
</p:tagLst>
</file>

<file path=ppt/tags/tag25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  <p:tag name="KSO_WM_UNIT_CONTENT_GROUP_TYPE" val="titlestyle"/>
  <p:tag name="PA" val="v5.2.11"/>
</p:tagLst>
</file>

<file path=ppt/tags/tag252.xml><?xml version="1.0" encoding="utf-8"?>
<p:tagLst xmlns:p="http://schemas.openxmlformats.org/presentationml/2006/main">
  <p:tag name="KSO_WM_SLIDE_THEME_ID" val="3302458"/>
  <p:tag name="KSO_WM_SLIDE_THEME_NAME" val="白色简约立体风"/>
  <p:tag name="KSO_WM_SLIDE_TYPE" val="text"/>
</p:tagLst>
</file>

<file path=ppt/tags/tag25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  <p:tag name="KSO_WM_UNIT_CONTENT_GROUP_TYPE" val="titlestyle"/>
  <p:tag name="PA" val="v5.2.11"/>
</p:tagLst>
</file>

<file path=ppt/tags/tag254.xml><?xml version="1.0" encoding="utf-8"?>
<p:tagLst xmlns:p="http://schemas.openxmlformats.org/presentationml/2006/main">
  <p:tag name="KSO_WM_SLIDE_THEME_ID" val="3302458"/>
  <p:tag name="KSO_WM_SLIDE_THEME_NAME" val="白色简约立体风"/>
  <p:tag name="KSO_WM_SLIDE_TYPE" val="text"/>
</p:tagLst>
</file>

<file path=ppt/tags/tag25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  <p:tag name="KSO_WM_UNIT_CONTENT_GROUP_TYPE" val="titlestyle"/>
  <p:tag name="PA" val="v5.2.11"/>
</p:tagLst>
</file>

<file path=ppt/tags/tag256.xml><?xml version="1.0" encoding="utf-8"?>
<p:tagLst xmlns:p="http://schemas.openxmlformats.org/presentationml/2006/main">
  <p:tag name="KSO_WM_SLIDE_THEME_ID" val="3302458"/>
  <p:tag name="KSO_WM_SLIDE_THEME_NAME" val="白色简约立体风"/>
  <p:tag name="KSO_WM_SLIDE_TYPE" val="text"/>
</p:tagLst>
</file>

<file path=ppt/tags/tag25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  <p:tag name="KSO_WM_UNIT_CONTENT_GROUP_TYPE" val="titlestyle"/>
  <p:tag name="PA" val="v5.2.11"/>
</p:tagLst>
</file>

<file path=ppt/tags/tag258.xml><?xml version="1.0" encoding="utf-8"?>
<p:tagLst xmlns:p="http://schemas.openxmlformats.org/presentationml/2006/main">
  <p:tag name="KSO_WM_SLIDE_THEME_ID" val="3302458"/>
  <p:tag name="KSO_WM_SLIDE_THEME_NAME" val="白色简约立体风"/>
  <p:tag name="KSO_WM_SLIDE_TYPE" val="text"/>
</p:tagLst>
</file>

<file path=ppt/tags/tag25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  <p:tag name="KSO_WM_UNIT_CONTENT_GROUP_TYPE" val="titlestyle"/>
  <p:tag name="PA" val="v5.2.11"/>
</p:tagLst>
</file>

<file path=ppt/tags/tag26.xml><?xml version="1.0" encoding="utf-8"?>
<p:tagLst xmlns:p="http://schemas.openxmlformats.org/presentationml/2006/main">
  <p:tag name="KSO_WM_UNIT_PRESET_TEXT" val="Part One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</p:tagLst>
</file>

<file path=ppt/tags/tag260.xml><?xml version="1.0" encoding="utf-8"?>
<p:tagLst xmlns:p="http://schemas.openxmlformats.org/presentationml/2006/main">
  <p:tag name="KSO_WM_SLIDE_THEME_ID" val="3302458"/>
  <p:tag name="KSO_WM_SLIDE_THEME_NAME" val="白色简约立体风"/>
  <p:tag name="KSO_WM_SLIDE_TYPE" val="text"/>
</p:tagLst>
</file>

<file path=ppt/tags/tag26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  <p:tag name="KSO_WM_UNIT_CONTENT_GROUP_TYPE" val="titlestyle"/>
  <p:tag name="PA" val="v5.2.11"/>
</p:tagLst>
</file>

<file path=ppt/tags/tag262.xml><?xml version="1.0" encoding="utf-8"?>
<p:tagLst xmlns:p="http://schemas.openxmlformats.org/presentationml/2006/main">
  <p:tag name="KSO_WM_SLIDE_THEME_ID" val="3302458"/>
  <p:tag name="KSO_WM_SLIDE_THEME_NAME" val="白色简约立体风"/>
  <p:tag name="KSO_WM_SLIDE_TYPE" val="text"/>
</p:tagLst>
</file>

<file path=ppt/tags/tag263.xml><?xml version="1.0" encoding="utf-8"?>
<p:tagLst xmlns:p="http://schemas.openxmlformats.org/presentationml/2006/main">
  <p:tag name="commondata" val="eyJoZGlkIjoiMWJmYzZiNWJkZjcxOGMwMDA1Yjg2NDEyZDQ4YWJmYTEifQ=="/>
</p:tagLst>
</file>

<file path=ppt/tags/tag27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3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5*i*1"/>
  <p:tag name="KSO_WM_UNIT_LAYERLEVEL" val="1"/>
  <p:tag name="KSO_WM_TAG_VERSION" val="3.0"/>
</p:tagLst>
</file>

<file path=ppt/tags/tag32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  <p:tag name="KSO_WM_UNIT_CONTENT_GROUP_TYPE" val="titlestyle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5*i*2"/>
  <p:tag name="KSO_WM_UNIT_LAYERLEVEL" val="1"/>
  <p:tag name="KSO_WM_TAG_VERSION" val="3.0"/>
  <p:tag name="KSO_WM_BEAUTIFY_FLAG" val="#wm#"/>
  <p:tag name="KSO_WM_UNIT_CONTENT_GROUP_TYPE" val="titlestyle"/>
</p:tagLst>
</file>

<file path=ppt/tags/tag3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3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6*i*1"/>
  <p:tag name="KSO_WM_UNIT_LAYERLEVEL" val="1"/>
  <p:tag name="KSO_WM_TAG_VERSION" val="3.0"/>
</p:tagLst>
</file>

<file path=ppt/tags/tag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  <p:tag name="KSO_WM_UNIT_CONTENT_GROUP_TYPE" val="contentchip"/>
</p:tagLst>
</file>

<file path=ppt/tags/tag40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41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  <p:tag name="KSO_WM_UNIT_CONTENT_GROUP_TYPE" val="titlestyle"/>
</p:tagLst>
</file>

<file path=ppt/tags/tag4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6*i*2"/>
  <p:tag name="KSO_WM_UNIT_LAYERLEVEL" val="1"/>
  <p:tag name="KSO_WM_TAG_VERSION" val="3.0"/>
  <p:tag name="KSO_WM_UNIT_CONTENT_GROUP_TYPE" val="titlestyle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7*i*1"/>
  <p:tag name="KSO_WM_UNIT_LAYERLEVEL" val="1"/>
  <p:tag name="KSO_WM_TAG_VERSION" val="3.0"/>
</p:tagLst>
</file>

<file path=ppt/tags/tag5.xml><?xml version="1.0" encoding="utf-8"?>
<p:tagLst xmlns:p="http://schemas.openxmlformats.org/presentationml/2006/main">
  <p:tag name="KSO_WM_UNIT_PRESET_TEXT" val="Simple &amp; Creative"/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</p:tagLst>
</file>

<file path=ppt/tags/tag50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  <p:tag name="KSO_WM_UNIT_CONTENT_GROUP_TYPE" val="titlestyle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7*i*2"/>
  <p:tag name="KSO_WM_UNIT_LAYERLEVEL" val="1"/>
  <p:tag name="KSO_WM_TAG_VERSION" val="3.0"/>
  <p:tag name="KSO_WM_BEAUTIFY_FLAG" val="#wm#"/>
  <p:tag name="KSO_WM_UNIT_CONTENT_GROUP_TYPE" val="titlestyle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8*i*1"/>
  <p:tag name="KSO_WM_UNIT_LAYERLEVEL" val="1"/>
  <p:tag name="KSO_WM_TAG_VERSION" val="3.0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9*i*1"/>
  <p:tag name="KSO_WM_UNIT_LAYERLEVEL" val="1"/>
  <p:tag name="KSO_WM_TAG_VERSION" val="3.0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0*i*1"/>
  <p:tag name="KSO_WM_UNIT_LAYERLEVEL" val="1"/>
  <p:tag name="KSO_WM_TAG_VERSION" val="3.0"/>
</p:tagLst>
</file>

<file path=ppt/tags/tag6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CONTENT_GROUP_TYPE" val="titlestyle"/>
</p:tagLst>
</file>

<file path=ppt/tags/tag66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  <p:tag name="KSO_WM_UNIT_CONTENT_GROUP_TYPE" val="titlestyle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0*i*2"/>
  <p:tag name="KSO_WM_UNIT_LAYERLEVEL" val="1"/>
  <p:tag name="KSO_WM_TAG_VERSION" val="3.0"/>
  <p:tag name="KSO_WM_BEAUTIFY_FLAG" val="#wm#"/>
  <p:tag name="KSO_WM_UNIT_CONTENT_GROUP_TYPE" val="titlestyle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LINE_FORE_SCHEMECOLOR_INDEX_BRIGHTNESS" val="0"/>
  <p:tag name="KSO_WM_UNIT_LINE_FORE_SCHEMECOLOR_INDEX" val="14"/>
  <p:tag name="KSO_WM_UNIT_LINE_FILL_TYPE" val="2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3.0"/>
  <p:tag name="KSO_WM_BEAUTIFY_FLAG" val="#wm#"/>
  <p:tag name="KSO_WM_UNIT_TYPE" val="i"/>
  <p:tag name="KSO_WM_UNIT_INDEX" val="2"/>
  <p:tag name="KSO_WM_UNIT_CONTENT_GROUP_TYPE" val="contentchip"/>
</p:tagLst>
</file>

<file path=ppt/tags/tag73.xml><?xml version="1.0" encoding="utf-8"?>
<p:tagLst xmlns:p="http://schemas.openxmlformats.org/presentationml/2006/main">
  <p:tag name="KSO_WM_UNIT_LINE_FORE_SCHEMECOLOR_INDEX_BRIGHTNESS" val="0"/>
  <p:tag name="KSO_WM_UNIT_LINE_FORE_SCHEMECOLOR_INDEX" val="14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3.0"/>
  <p:tag name="KSO_WM_UNIT_TYPE" val="i"/>
  <p:tag name="KSO_WM_UNIT_INDEX" val="3"/>
  <p:tag name="KSO_WM_UNIT_CONTENT_GROUP_TYPE" val="contentchip"/>
</p:tagLst>
</file>

<file path=ppt/tags/tag74.xml><?xml version="1.0" encoding="utf-8"?>
<p:tagLst xmlns:p="http://schemas.openxmlformats.org/presentationml/2006/main">
  <p:tag name="KSO_WM_UNIT_ISCONTENTSTITLE" val="0"/>
  <p:tag name="KSO_WM_UNIT_ISNUMDGMTITLE" val="0"/>
  <p:tag name="KSO_WM_UNIT_PRESET_TEXT" val="感谢您的观看与聆听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  <p:tag name="KSO_WM_UNIT_CONTENT_GROUP_TYPE" val="contentchip"/>
</p:tagLst>
</file>

<file path=ppt/tags/tag75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3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0*i*1"/>
  <p:tag name="KSO_WM_UNIT_LAYERLEVEL" val="1"/>
  <p:tag name="KSO_WM_TAG_VERSION" val="3.0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0*i*2"/>
  <p:tag name="KSO_WM_UNIT_LAYERLEVEL" val="1"/>
  <p:tag name="KSO_WM_TAG_VERSION" val="3.0"/>
  <p:tag name="KSO_WM_BEAUTIFY_FLAG" val="#wm#"/>
  <p:tag name="KSO_WM_UNIT_CONTENT_GROUP_TYPE" val="titlestyle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30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30"/>
</p:tagLst>
</file>

<file path=ppt/tags/tag86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30"/>
  <p:tag name="KSO_WM_TEMPLATE_THUMBS_INDEX" val="1、11"/>
</p:tagLst>
</file>

<file path=ppt/tags/tag87.xml><?xml version="1.0" encoding="utf-8"?>
<p:tagLst xmlns:p="http://schemas.openxmlformats.org/presentationml/2006/main">
  <p:tag name="KSO_WM_UNIT_PLACING_PICTURE_USER_VIEWPORT" val="{&quot;height&quot;:10800,&quot;width&quot;:19200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3.0"/>
  <p:tag name="KSO_WM_BEAUTIFY_FLAG" val="#wm#"/>
</p:tagLst>
</file>

<file path=ppt/tags/tag88.xml><?xml version="1.0" encoding="utf-8"?>
<p:tagLst xmlns:p="http://schemas.openxmlformats.org/presentationml/2006/main">
  <p:tag name="KSO_WM_UNIT_LINE_FORE_SCHEMECOLOR_INDEX_BRIGHTNESS" val="0"/>
  <p:tag name="KSO_WM_UNIT_LINE_FORE_SCHEMECOLOR_INDEX" val="14"/>
  <p:tag name="KSO_WM_UNIT_LINE_FILL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3.0"/>
  <p:tag name="KSO_WM_BEAUTIFY_FLAG" val="#wm#"/>
</p:tagLst>
</file>

<file path=ppt/tags/tag89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3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</p:tagLst>
</file>

<file path=ppt/tags/tag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2*i*1"/>
  <p:tag name="KSO_WM_UNIT_LAYERLEVEL" val="1"/>
  <p:tag name="KSO_WM_TAG_VERSION" val="3.0"/>
  <p:tag name="PA" val="v5.2.11"/>
</p:tagLst>
</file>

<file path=ppt/tags/tag9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  <p:tag name="KSO_WM_UNIT_CONTENT_GROUP_TYPE" val="contentchip"/>
</p:tagLst>
</file>

<file path=ppt/tags/tag91.xml><?xml version="1.0" encoding="utf-8"?>
<p:tagLst xmlns:p="http://schemas.openxmlformats.org/presentationml/2006/main">
  <p:tag name="KSO_WM_UNIT_PRESET_TEXT" val="Simple &amp; Creative"/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2*i*1"/>
  <p:tag name="KSO_WM_UNIT_LAYERLEVEL" val="1"/>
  <p:tag name="KSO_WM_TAG_VERSION" val="3.0"/>
  <p:tag name="PA" val="v5.2.11"/>
</p:tagLst>
</file>

<file path=ppt/tags/tag9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PRESET_TEXT" val="单击此处编辑母版文本样式&#10;第二级&#10;第三级&#10;第四级&#10;第五级"/>
  <p:tag name="PA" val="v5.2.11"/>
</p:tagLst>
</file>

<file path=ppt/tags/tag9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  <p:tag name="KSO_WM_UNIT_CONTENT_GROUP_TYPE" val="titlestyle"/>
  <p:tag name="PA" val="v5.2.1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2*i*2"/>
  <p:tag name="KSO_WM_UNIT_LAYERLEVEL" val="1"/>
  <p:tag name="KSO_WM_TAG_VERSION" val="3.0"/>
  <p:tag name="KSO_WM_BEAUTIFY_FLAG" val="#wm#"/>
  <p:tag name="KSO_WM_UNIT_CONTENT_GROUP_TYPE" val="titlestyle"/>
  <p:tag name="PA" val="v5.2.1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自定义 61">
      <a:dk1>
        <a:srgbClr val="000000"/>
      </a:dk1>
      <a:lt1>
        <a:srgbClr val="FFFFFF"/>
      </a:lt1>
      <a:dk2>
        <a:srgbClr val="3F4D63"/>
      </a:dk2>
      <a:lt2>
        <a:srgbClr val="E7F0FD"/>
      </a:lt2>
      <a:accent1>
        <a:srgbClr val="116CEE"/>
      </a:accent1>
      <a:accent2>
        <a:srgbClr val="1B7ED6"/>
      </a:accent2>
      <a:accent3>
        <a:srgbClr val="268FBE"/>
      </a:accent3>
      <a:accent4>
        <a:srgbClr val="30A1A6"/>
      </a:accent4>
      <a:accent5>
        <a:srgbClr val="3BB28E"/>
      </a:accent5>
      <a:accent6>
        <a:srgbClr val="45C476"/>
      </a:accent6>
      <a:hlink>
        <a:srgbClr val="0563C1"/>
      </a:hlink>
      <a:folHlink>
        <a:srgbClr val="954F72"/>
      </a:folHlink>
    </a:clrScheme>
    <a:fontScheme name="自定义 13">
      <a:majorFont>
        <a:latin typeface="MiSans Heavy"/>
        <a:ea typeface="MiSans Heavy"/>
        <a:cs typeface=""/>
      </a:majorFont>
      <a:minorFont>
        <a:latin typeface="MiSans Light"/>
        <a:ea typeface="MiSans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  <a:prstDash val="solid"/>
        </a:ln>
        <a:effectLst>
          <a:outerShdw blurRad="203200" dist="101600" dir="8100000" algn="tr" rotWithShape="0">
            <a:srgbClr val="FF5DA9">
              <a:alpha val="10000"/>
            </a:srgb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61">
      <a:dk1>
        <a:srgbClr val="000000"/>
      </a:dk1>
      <a:lt1>
        <a:srgbClr val="FFFFFF"/>
      </a:lt1>
      <a:dk2>
        <a:srgbClr val="3F4D63"/>
      </a:dk2>
      <a:lt2>
        <a:srgbClr val="E7F0FD"/>
      </a:lt2>
      <a:accent1>
        <a:srgbClr val="116CEE"/>
      </a:accent1>
      <a:accent2>
        <a:srgbClr val="1B7ED6"/>
      </a:accent2>
      <a:accent3>
        <a:srgbClr val="268FBE"/>
      </a:accent3>
      <a:accent4>
        <a:srgbClr val="30A1A6"/>
      </a:accent4>
      <a:accent5>
        <a:srgbClr val="3BB28E"/>
      </a:accent5>
      <a:accent6>
        <a:srgbClr val="45C476"/>
      </a:accent6>
      <a:hlink>
        <a:srgbClr val="0563C1"/>
      </a:hlink>
      <a:folHlink>
        <a:srgbClr val="954F72"/>
      </a:folHlink>
    </a:clrScheme>
    <a:fontScheme name="自定义 13">
      <a:majorFont>
        <a:latin typeface="MiSans Heavy"/>
        <a:ea typeface="MiSans Heavy"/>
        <a:cs typeface=""/>
      </a:majorFont>
      <a:minorFont>
        <a:latin typeface="MiSans Light"/>
        <a:ea typeface="MiSans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  <a:prstDash val="solid"/>
        </a:ln>
        <a:effectLst>
          <a:outerShdw blurRad="203200" dist="101600" dir="8100000" algn="tr" rotWithShape="0">
            <a:srgbClr val="FF5DA9">
              <a:alpha val="10000"/>
            </a:srgb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2009arch</Template>
  <TotalTime>0</TotalTime>
  <Words>7799</Words>
  <Application>WPS 演示</Application>
  <PresentationFormat>全屏显示(4:3)</PresentationFormat>
  <Paragraphs>996</Paragraphs>
  <Slides>36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14</vt:i4>
      </vt:variant>
      <vt:variant>
        <vt:lpstr>幻灯片标题</vt:lpstr>
      </vt:variant>
      <vt:variant>
        <vt:i4>36</vt:i4>
      </vt:variant>
    </vt:vector>
  </HeadingPairs>
  <TitlesOfParts>
    <vt:vector size="74" baseType="lpstr">
      <vt:lpstr>Arial</vt:lpstr>
      <vt:lpstr>宋体</vt:lpstr>
      <vt:lpstr>Wingdings</vt:lpstr>
      <vt:lpstr>华文行楷</vt:lpstr>
      <vt:lpstr>Wingdings 2</vt:lpstr>
      <vt:lpstr>Comic Sans MS</vt:lpstr>
      <vt:lpstr>Times New Roman</vt:lpstr>
      <vt:lpstr>楷体_GB2312</vt:lpstr>
      <vt:lpstr>新宋体</vt:lpstr>
      <vt:lpstr>Calibri</vt:lpstr>
      <vt:lpstr>Arial Unicode MS</vt:lpstr>
      <vt:lpstr>Arial Unicode MS</vt:lpstr>
      <vt:lpstr>Arial Narrow</vt:lpstr>
      <vt:lpstr>微软雅黑</vt:lpstr>
      <vt:lpstr>Arial Unicode MS</vt:lpstr>
      <vt:lpstr>Palatino</vt:lpstr>
      <vt:lpstr>Palatino Linotype</vt:lpstr>
      <vt:lpstr>Tahoma</vt:lpstr>
      <vt:lpstr>MiSans Heavy</vt:lpstr>
      <vt:lpstr>Wingdings</vt:lpstr>
      <vt:lpstr>MiSans Light</vt:lpstr>
      <vt:lpstr>Segoe Print</vt:lpstr>
      <vt:lpstr>Office 主题</vt:lpstr>
      <vt:lpstr>1_Office 主题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MSGraph.Chart.8</vt:lpstr>
      <vt:lpstr>MSGraph.Chart.8</vt:lpstr>
      <vt:lpstr>Word.Picture.8</vt:lpstr>
      <vt:lpstr>Word.Picture.8</vt:lpstr>
      <vt:lpstr>MSGraph.Chart.8</vt:lpstr>
      <vt:lpstr>ILP &amp; its exploration</vt:lpstr>
      <vt:lpstr>Pipelined CPU supporting RISC V </vt:lpstr>
      <vt:lpstr>Extending the MIPS pipeline to handle MultiCycle Operations</vt:lpstr>
      <vt:lpstr>5-stage pipeline with FP units</vt:lpstr>
      <vt:lpstr>Pipelining some of the FP units</vt:lpstr>
      <vt:lpstr>Latencies and initiation intervals for functional units</vt:lpstr>
      <vt:lpstr>Pipeline supports multiple outstanding FP operations</vt:lpstr>
      <vt:lpstr>Specifications  </vt:lpstr>
      <vt:lpstr>Issuing in order and  completion out of order</vt:lpstr>
      <vt:lpstr>Structural Hazards for the FP register write port</vt:lpstr>
      <vt:lpstr>How to solve the write port conflict ?</vt:lpstr>
      <vt:lpstr>Types of data hazards </vt:lpstr>
      <vt:lpstr>RAW dependence</vt:lpstr>
      <vt:lpstr>WAW dependence</vt:lpstr>
      <vt:lpstr>WAR dependence</vt:lpstr>
      <vt:lpstr>Stalls arising from RAW hazards</vt:lpstr>
      <vt:lpstr>The WAW hazards</vt:lpstr>
      <vt:lpstr>Solving the WAW hazard </vt:lpstr>
      <vt:lpstr>What other hazards  are possible ? </vt:lpstr>
      <vt:lpstr>Checks are required in ID</vt:lpstr>
      <vt:lpstr>Performance of FP pipeline</vt:lpstr>
      <vt:lpstr>Performance of FP pipeline</vt:lpstr>
      <vt:lpstr>The MIPS R4000 pipeline</vt:lpstr>
      <vt:lpstr>Possible stalls and delays</vt:lpstr>
      <vt:lpstr>Load stalls – 2 stalls</vt:lpstr>
      <vt:lpstr>Example：load stalls</vt:lpstr>
      <vt:lpstr>Branch delay: 3 cycles</vt:lpstr>
      <vt:lpstr>Branch Delays： 3 stalls</vt:lpstr>
      <vt:lpstr>Pipeline status for branch latency</vt:lpstr>
      <vt:lpstr>The FP 8-stage operational pipeline</vt:lpstr>
      <vt:lpstr>Latency and initiation intervals</vt:lpstr>
      <vt:lpstr>Structural hazards-1</vt:lpstr>
      <vt:lpstr>Structural hazards-2</vt:lpstr>
      <vt:lpstr>Structural hazards-3</vt:lpstr>
      <vt:lpstr>Structural hazards-4</vt:lpstr>
      <vt:lpstr>Performance loss measurements</vt:lpstr>
    </vt:vector>
  </TitlesOfParts>
  <Company>zju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Lecture2</dc:title>
  <dc:creator>jiangxh</dc:creator>
  <cp:lastModifiedBy>Captain Horsports</cp:lastModifiedBy>
  <cp:revision>36</cp:revision>
  <dcterms:created xsi:type="dcterms:W3CDTF">2007-09-13T03:30:00Z</dcterms:created>
  <dcterms:modified xsi:type="dcterms:W3CDTF">2023-12-11T09:12:46Z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D1A368FD375543409DE3190FA1A09366_12</vt:lpwstr>
  </property>
  <property fmtid="{D5CDD505-2E9C-101B-9397-08002B2CF9AE}" pid="3" name="KSOProductBuildVer">
    <vt:lpwstr>2052-12.1.0.15990</vt:lpwstr>
  </property>
</Properties>
</file>