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6" r:id="rId9"/>
    <p:sldId id="260" r:id="rId10"/>
    <p:sldId id="261" r:id="rId11"/>
    <p:sldId id="262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4209A-0BF6-4512-A631-4CF742DF0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D2145C-A3C4-4C3C-BB94-172B60031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9D475-B609-4125-9B91-FC3757A5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A863-C367-4CFB-9421-AD259FF5D46A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0348E-FDB2-4FB6-9115-F747DD9D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2B40FD-5E75-4D76-A455-DECF3EFC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0797-E1C5-4E2B-ADA3-798ED3FD8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65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DAE29-16FA-40AD-BEB9-BE7395579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4D0CD8-655A-40DC-A62E-395AEC826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C12B5-8AB8-47B3-8F61-79E02A04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A863-C367-4CFB-9421-AD259FF5D46A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4CA5D2-2975-4B25-B23D-C356D239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9F218A-8B02-4ACE-95F7-EBD74E79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0797-E1C5-4E2B-ADA3-798ED3FD8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9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4F8170-EC10-44EB-B9E6-99166D2745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0A7F98-BED8-482E-9087-BAA58968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86D020-9B47-4382-AA7B-D7236BE4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A863-C367-4CFB-9421-AD259FF5D46A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61351-3904-4C71-BF8F-3A825F56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08922-3CB0-4984-B09B-CAEDFD6A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0797-E1C5-4E2B-ADA3-798ED3FD8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89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3E822-2330-4671-93BB-134CDA3A5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8E775-1F89-43B0-BD7A-DC5313A72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A18640-FB4A-432A-84F3-4424BF674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A863-C367-4CFB-9421-AD259FF5D46A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7E7622-68C8-43B4-9D32-04DA8504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06B643-AF49-4467-9570-87E6B38B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0797-E1C5-4E2B-ADA3-798ED3FD8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86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DFBE6-BCDB-4B07-863F-6A92C3955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308E63-F026-4655-B342-B249A2385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D97241-A6F5-440A-97CC-9D94A38F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A863-C367-4CFB-9421-AD259FF5D46A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EC9F1-2616-430B-ADD4-406B2054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8CC641-37C7-4F36-8365-0A53F1AC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0797-E1C5-4E2B-ADA3-798ED3FD8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33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55490-F9F5-48C8-A938-C08785FB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37323E-49E5-4D09-A3E3-D2FB9AA6C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4668DD-36BF-4903-8E76-5A9740ED9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343FAB-8B45-4FC7-B80B-EED79C4B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A863-C367-4CFB-9421-AD259FF5D46A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010798-B1CA-423A-9C20-DD3DCAE00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E9C92B-CA77-4EA2-8B92-92208E758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0797-E1C5-4E2B-ADA3-798ED3FD8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56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32645-9FE0-406B-AE52-0ED23B65F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EB0A54-EB8B-40AC-ABB8-5F604F61F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E22583-9DCD-4C65-A177-92578455B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02FF13-6B56-429B-915F-1D52751CC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6F80C5-3144-48FA-8790-8D2B1E8C4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BC49F1-2880-4A6B-90C6-363934C3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A863-C367-4CFB-9421-AD259FF5D46A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79FCD6-2C78-4570-99CF-9BF04B43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D83EBE-8367-48E8-8D0B-1D25D2E7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0797-E1C5-4E2B-ADA3-798ED3FD8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04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14933-7192-4789-A68D-446F3AE5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931170-AF01-4F4F-A3D9-D61925F0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A863-C367-4CFB-9421-AD259FF5D46A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FE1395-6553-4552-B992-1553C6CA4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1AA638-DD92-47AD-A8C0-D468B8F9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0797-E1C5-4E2B-ADA3-798ED3FD8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94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0D4884-359B-4755-8360-30D5EF08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A863-C367-4CFB-9421-AD259FF5D46A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5A5C17-A944-4DEF-B3FF-63C16325B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6796C0-9EA3-4A15-AA1C-1BEA7764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0797-E1C5-4E2B-ADA3-798ED3FD8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50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46D1E-11C0-4396-826B-8DB1D1D3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76C5CE-2183-4A0D-9088-F5A1B7E91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0262D4-0FA7-4AC6-B6EE-1167FA7E1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08230C-82AC-4B38-A10F-0D3029D1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A863-C367-4CFB-9421-AD259FF5D46A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BAC0A1-FC69-4775-9998-505F268C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9F188F-C4BB-496C-8FF9-A66611F4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0797-E1C5-4E2B-ADA3-798ED3FD8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509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019E3-3351-4A2C-98CB-BA3E82F1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FA9612-0DA1-41A0-A75D-207757034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F896DF-3FFA-4ECE-9443-67FEDCACF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676C0C-73F2-45C0-8D7B-FD454F44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A863-C367-4CFB-9421-AD259FF5D46A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97C0AB-5909-497A-A180-009E3423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31FB26-5573-48A4-B82B-B2FEB0D6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0797-E1C5-4E2B-ADA3-798ED3FD8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12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17ECD7-DDB0-4B54-9909-058A1F49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C2BFB7-0F9E-4D8E-B993-D799F56CB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CD5C3-8C18-4BD1-9D9A-F67AD380F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A863-C367-4CFB-9421-AD259FF5D46A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C8E9B-A744-48A1-8AD1-F90BD5A0D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A6E23D-F612-40F4-84BA-2B6D41DEC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30797-E1C5-4E2B-ADA3-798ED3FD8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3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C3EAD-CADD-49D1-8630-6A7DEFE946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Lab4 OSPF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272214-4E2D-430C-8758-BC97BFD6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一些实验指导中未提及的小坑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60D4D4-C572-4E64-A74D-9D70748AF918}"/>
              </a:ext>
            </a:extLst>
          </p:cNvPr>
          <p:cNvSpPr txBox="1"/>
          <p:nvPr/>
        </p:nvSpPr>
        <p:spPr>
          <a:xfrm>
            <a:off x="5647765" y="4888468"/>
            <a:ext cx="89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郑乔尹</a:t>
            </a:r>
          </a:p>
        </p:txBody>
      </p:sp>
    </p:spTree>
    <p:extLst>
      <p:ext uri="{BB962C8B-B14F-4D97-AF65-F5344CB8AC3E}">
        <p14:creationId xmlns:p14="http://schemas.microsoft.com/office/powerpoint/2010/main" val="1304466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53CA0-7670-47D0-B877-96F002E5A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30" y="123078"/>
            <a:ext cx="8072717" cy="1185769"/>
          </a:xfrm>
        </p:spPr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地址的分配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4250EB-E6D7-4411-811A-A6EF3EC2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不能太过随意（）</a:t>
            </a:r>
            <a:endParaRPr lang="en-US" altLang="zh-CN" dirty="0"/>
          </a:p>
          <a:p>
            <a:r>
              <a:rPr lang="zh-CN" altLang="en-US" dirty="0"/>
              <a:t>要提前做好子网的规划，比如先标在图上</a:t>
            </a:r>
            <a:endParaRPr lang="en-US" altLang="zh-CN" dirty="0"/>
          </a:p>
          <a:p>
            <a:r>
              <a:rPr lang="en-US" altLang="zh-CN" dirty="0"/>
              <a:t>R5</a:t>
            </a:r>
            <a:r>
              <a:rPr lang="zh-CN" altLang="en-US" dirty="0"/>
              <a:t>的两个子端口的</a:t>
            </a:r>
            <a:r>
              <a:rPr lang="en-US" altLang="zh-CN" dirty="0"/>
              <a:t>IP</a:t>
            </a:r>
            <a:r>
              <a:rPr lang="zh-CN" altLang="en-US" dirty="0"/>
              <a:t>，实验指导书中已经指定，注意</a:t>
            </a:r>
            <a:r>
              <a:rPr lang="en-US" altLang="zh-CN" dirty="0"/>
              <a:t>R7</a:t>
            </a:r>
            <a:r>
              <a:rPr lang="zh-CN" altLang="en-US" dirty="0"/>
              <a:t>，</a:t>
            </a:r>
            <a:r>
              <a:rPr lang="en-US" altLang="zh-CN" dirty="0"/>
              <a:t>R9</a:t>
            </a:r>
            <a:r>
              <a:rPr lang="zh-CN" altLang="en-US" dirty="0"/>
              <a:t>两个路由器的对应端口的</a:t>
            </a:r>
            <a:r>
              <a:rPr lang="en-US" altLang="zh-CN" dirty="0"/>
              <a:t>IP</a:t>
            </a:r>
            <a:r>
              <a:rPr lang="zh-CN" altLang="en-US" dirty="0"/>
              <a:t>地址设置</a:t>
            </a:r>
            <a:endParaRPr lang="en-US" altLang="zh-CN" dirty="0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48E6C535-53C0-4DBD-AA3A-1DF0476E9F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43" t="61016" r="8779" b="4046"/>
          <a:stretch/>
        </p:blipFill>
        <p:spPr bwMode="auto">
          <a:xfrm>
            <a:off x="7632324" y="3711390"/>
            <a:ext cx="3435725" cy="282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F83981D-D92A-40E6-8D23-322930A453F0}"/>
              </a:ext>
            </a:extLst>
          </p:cNvPr>
          <p:cNvSpPr/>
          <p:nvPr/>
        </p:nvSpPr>
        <p:spPr>
          <a:xfrm>
            <a:off x="9395012" y="6176963"/>
            <a:ext cx="421341" cy="1610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AAF29D-DE92-40BA-BC67-C40F344B7D9E}"/>
              </a:ext>
            </a:extLst>
          </p:cNvPr>
          <p:cNvSpPr/>
          <p:nvPr/>
        </p:nvSpPr>
        <p:spPr>
          <a:xfrm>
            <a:off x="9690847" y="4572281"/>
            <a:ext cx="421341" cy="1610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020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53CA0-7670-47D0-B877-96F002E5A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30" y="123078"/>
            <a:ext cx="8072717" cy="1185769"/>
          </a:xfrm>
        </p:spPr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地址的分配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4250EB-E6D7-4411-811A-A6EF3EC2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不能太过随意（）</a:t>
            </a:r>
            <a:endParaRPr lang="en-US" altLang="zh-CN" dirty="0"/>
          </a:p>
          <a:p>
            <a:r>
              <a:rPr lang="zh-CN" altLang="en-US" dirty="0"/>
              <a:t>要提前做好子网的规划，比如先标在图上</a:t>
            </a:r>
            <a:endParaRPr lang="en-US" altLang="zh-CN" dirty="0"/>
          </a:p>
          <a:p>
            <a:r>
              <a:rPr lang="zh-CN" altLang="en-US" dirty="0"/>
              <a:t>比如下图，我一开始把</a:t>
            </a:r>
            <a:r>
              <a:rPr lang="en-US" altLang="zh-CN" dirty="0"/>
              <a:t>R10</a:t>
            </a:r>
            <a:r>
              <a:rPr lang="zh-CN" altLang="en-US" dirty="0"/>
              <a:t>两个端口的</a:t>
            </a:r>
            <a:r>
              <a:rPr lang="en-US" altLang="zh-CN" dirty="0"/>
              <a:t>IP</a:t>
            </a:r>
            <a:r>
              <a:rPr lang="zh-CN" altLang="en-US" dirty="0"/>
              <a:t>地址设置反了，导致同一根网线的两端不在同一个子网中</a:t>
            </a:r>
            <a:r>
              <a:rPr lang="en-US" altLang="zh-CN" dirty="0"/>
              <a:t>(10.3.1.x/24</a:t>
            </a:r>
            <a:r>
              <a:rPr lang="zh-CN" altLang="en-US" dirty="0"/>
              <a:t>与</a:t>
            </a:r>
            <a:r>
              <a:rPr lang="en-US" altLang="zh-CN" dirty="0"/>
              <a:t>10.3.0.x/24)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3746C5-CCBD-440A-B963-39AABDFF9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100" y="3822195"/>
            <a:ext cx="7163800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78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C16F6-CDDB-4C5A-A50F-7248E84B9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10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53CA0-7670-47D0-B877-96F002E5A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30" y="123078"/>
            <a:ext cx="8072717" cy="1185769"/>
          </a:xfrm>
        </p:spPr>
        <p:txBody>
          <a:bodyPr/>
          <a:lstStyle/>
          <a:p>
            <a:r>
              <a:rPr lang="zh-CN" altLang="en-US" dirty="0"/>
              <a:t>虚拟机资源问题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4250EB-E6D7-4411-811A-A6EF3EC2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表现为启动网络后</a:t>
            </a:r>
            <a:r>
              <a:rPr lang="en-US" altLang="zh-CN" dirty="0"/>
              <a:t>GNS3</a:t>
            </a:r>
            <a:r>
              <a:rPr lang="zh-CN" altLang="en-US" dirty="0"/>
              <a:t>虚拟机上升至</a:t>
            </a:r>
            <a:r>
              <a:rPr lang="en-US" altLang="zh-CN" dirty="0"/>
              <a:t>100%</a:t>
            </a:r>
            <a:r>
              <a:rPr lang="zh-CN" altLang="en-US" dirty="0"/>
              <a:t>占用，然后关闭，</a:t>
            </a:r>
            <a:r>
              <a:rPr lang="en-US" altLang="zh-CN" dirty="0"/>
              <a:t>GNS3</a:t>
            </a:r>
            <a:r>
              <a:rPr lang="zh-CN" altLang="en-US" dirty="0"/>
              <a:t>虚拟机的图标变为红色，然后网络无法启动</a:t>
            </a:r>
            <a:endParaRPr lang="en-US" altLang="zh-CN" dirty="0"/>
          </a:p>
          <a:p>
            <a:r>
              <a:rPr lang="zh-CN" altLang="en-US" dirty="0"/>
              <a:t>猜测可能是由于</a:t>
            </a:r>
            <a:r>
              <a:rPr lang="en-US" altLang="zh-CN" dirty="0"/>
              <a:t>Lab4</a:t>
            </a:r>
            <a:r>
              <a:rPr lang="zh-CN" altLang="en-US" dirty="0"/>
              <a:t>拓扑网络规模较大，需要占用更多资源</a:t>
            </a:r>
            <a:endParaRPr lang="en-US" altLang="zh-CN" dirty="0"/>
          </a:p>
          <a:p>
            <a:r>
              <a:rPr lang="zh-CN" altLang="en-US" dirty="0"/>
              <a:t>一开始单核</a:t>
            </a:r>
            <a:r>
              <a:rPr lang="en-US" altLang="zh-CN" dirty="0"/>
              <a:t>1G</a:t>
            </a:r>
            <a:r>
              <a:rPr lang="zh-CN" altLang="en-US" dirty="0"/>
              <a:t>的默认配置不堪重负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4536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53CA0-7670-47D0-B877-96F002E5A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30" y="123078"/>
            <a:ext cx="8072717" cy="1185769"/>
          </a:xfrm>
        </p:spPr>
        <p:txBody>
          <a:bodyPr/>
          <a:lstStyle/>
          <a:p>
            <a:r>
              <a:rPr lang="zh-CN" altLang="en-US" dirty="0"/>
              <a:t>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4250EB-E6D7-4411-811A-A6EF3EC2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关闭</a:t>
            </a:r>
            <a:r>
              <a:rPr lang="en-US" altLang="zh-CN" dirty="0"/>
              <a:t>GNS3</a:t>
            </a:r>
            <a:r>
              <a:rPr lang="zh-CN" altLang="en-US" dirty="0"/>
              <a:t>虚拟机后，为其多分配一些内存与处理器</a:t>
            </a:r>
            <a:endParaRPr lang="en-US" altLang="zh-CN" dirty="0"/>
          </a:p>
          <a:p>
            <a:r>
              <a:rPr lang="zh-CN" altLang="en-US" dirty="0"/>
              <a:t>操作过程和其他</a:t>
            </a:r>
            <a:r>
              <a:rPr lang="en-US" altLang="zh-CN" dirty="0"/>
              <a:t>VMware</a:t>
            </a:r>
            <a:r>
              <a:rPr lang="zh-CN" altLang="en-US" dirty="0"/>
              <a:t>上的虚拟机相同，编辑虚拟机配置即可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783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83D662B-0F34-4991-B67D-4585243A7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307" y="1308847"/>
            <a:ext cx="6648119" cy="4637788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C6545F0F-C1A8-44C5-98ED-F59B255EA325}"/>
              </a:ext>
            </a:extLst>
          </p:cNvPr>
          <p:cNvSpPr txBox="1">
            <a:spLocks/>
          </p:cNvSpPr>
          <p:nvPr/>
        </p:nvSpPr>
        <p:spPr>
          <a:xfrm>
            <a:off x="94130" y="123078"/>
            <a:ext cx="8072717" cy="1185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关闭虚拟机后编辑虚拟机设置</a:t>
            </a:r>
          </a:p>
        </p:txBody>
      </p:sp>
    </p:spTree>
    <p:extLst>
      <p:ext uri="{BB962C8B-B14F-4D97-AF65-F5344CB8AC3E}">
        <p14:creationId xmlns:p14="http://schemas.microsoft.com/office/powerpoint/2010/main" val="139054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FA11575-591C-4092-B457-0BF3EF97B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070" y="1192587"/>
            <a:ext cx="4465494" cy="5158416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702AB7AE-EF40-4683-842A-4FA6442283A5}"/>
              </a:ext>
            </a:extLst>
          </p:cNvPr>
          <p:cNvSpPr txBox="1">
            <a:spLocks/>
          </p:cNvSpPr>
          <p:nvPr/>
        </p:nvSpPr>
        <p:spPr>
          <a:xfrm>
            <a:off x="94130" y="123078"/>
            <a:ext cx="9220199" cy="1185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增加处理器数量</a:t>
            </a:r>
          </a:p>
        </p:txBody>
      </p:sp>
    </p:spTree>
    <p:extLst>
      <p:ext uri="{BB962C8B-B14F-4D97-AF65-F5344CB8AC3E}">
        <p14:creationId xmlns:p14="http://schemas.microsoft.com/office/powerpoint/2010/main" val="71863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05A6146-0B5A-49F1-9BBE-697AC005D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620" y="908011"/>
            <a:ext cx="5012097" cy="5789838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339F7742-F3D7-498D-8AA3-8125E5AB9F04}"/>
              </a:ext>
            </a:extLst>
          </p:cNvPr>
          <p:cNvSpPr txBox="1">
            <a:spLocks/>
          </p:cNvSpPr>
          <p:nvPr/>
        </p:nvSpPr>
        <p:spPr>
          <a:xfrm>
            <a:off x="94130" y="123078"/>
            <a:ext cx="9220199" cy="1185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增加虚拟机内存</a:t>
            </a:r>
          </a:p>
        </p:txBody>
      </p:sp>
    </p:spTree>
    <p:extLst>
      <p:ext uri="{BB962C8B-B14F-4D97-AF65-F5344CB8AC3E}">
        <p14:creationId xmlns:p14="http://schemas.microsoft.com/office/powerpoint/2010/main" val="264145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53CA0-7670-47D0-B877-96F002E5A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30" y="123078"/>
            <a:ext cx="8072717" cy="1185769"/>
          </a:xfrm>
        </p:spPr>
        <p:txBody>
          <a:bodyPr/>
          <a:lstStyle/>
          <a:p>
            <a:r>
              <a:rPr lang="en-US" altLang="zh-CN" dirty="0"/>
              <a:t>Frame-Relay Switch</a:t>
            </a:r>
            <a:r>
              <a:rPr lang="zh-CN" altLang="en-US" dirty="0"/>
              <a:t>的配置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4250EB-E6D7-4411-811A-A6EF3EC21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424" y="1825625"/>
            <a:ext cx="10699376" cy="4351338"/>
          </a:xfrm>
        </p:spPr>
        <p:txBody>
          <a:bodyPr/>
          <a:lstStyle/>
          <a:p>
            <a:r>
              <a:rPr lang="zh-CN" altLang="en-US" dirty="0"/>
              <a:t>注意不要全默认，因为</a:t>
            </a:r>
            <a:r>
              <a:rPr lang="en-US" altLang="zh-CN" dirty="0"/>
              <a:t>Router 5</a:t>
            </a:r>
            <a:r>
              <a:rPr lang="zh-CN" altLang="en-US" dirty="0"/>
              <a:t>的两个子端口连接在同一个端口上</a:t>
            </a:r>
            <a:endParaRPr lang="en-US" altLang="zh-CN" dirty="0"/>
          </a:p>
          <a:p>
            <a:r>
              <a:rPr lang="zh-CN" altLang="en-US" dirty="0"/>
              <a:t>如果无脑默认配置</a:t>
            </a:r>
            <a:r>
              <a:rPr lang="en-US" altLang="zh-CN" dirty="0"/>
              <a:t>Add</a:t>
            </a:r>
            <a:r>
              <a:rPr lang="zh-CN" altLang="en-US" dirty="0"/>
              <a:t>端口</a:t>
            </a:r>
            <a:endParaRPr lang="en-US" altLang="zh-CN" dirty="0"/>
          </a:p>
          <a:p>
            <a:r>
              <a:rPr lang="zh-CN" altLang="en-US" dirty="0"/>
              <a:t>会按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的顺序分配两个不同端口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——1:101 10:202; 2:102 11:203)</a:t>
            </a:r>
          </a:p>
          <a:p>
            <a:r>
              <a:rPr lang="zh-CN" altLang="en-US" dirty="0"/>
              <a:t>而拓扑图只连接了一个端口，自然就有一个子端口未和整个网络连通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507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FD0DA58-ECA4-4B80-B7D8-8D1C2D90BA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507" y="1972235"/>
            <a:ext cx="621437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10002B7-821D-4C3C-93EC-8F53C0914801}"/>
              </a:ext>
            </a:extLst>
          </p:cNvPr>
          <p:cNvSpPr txBox="1"/>
          <p:nvPr/>
        </p:nvSpPr>
        <p:spPr>
          <a:xfrm>
            <a:off x="414111" y="534427"/>
            <a:ext cx="6687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正确的配置应当将</a:t>
            </a:r>
            <a:r>
              <a:rPr lang="en-US" altLang="zh-CN" dirty="0"/>
              <a:t>R5</a:t>
            </a:r>
            <a:r>
              <a:rPr lang="zh-CN" altLang="en-US" dirty="0"/>
              <a:t>上使用的</a:t>
            </a:r>
            <a:r>
              <a:rPr lang="en-US" altLang="zh-CN" dirty="0"/>
              <a:t>DLCI</a:t>
            </a:r>
            <a:r>
              <a:rPr lang="zh-CN" altLang="en-US" dirty="0"/>
              <a:t>对应到同一端口</a:t>
            </a:r>
            <a:r>
              <a:rPr lang="en-US" altLang="zh-CN" dirty="0"/>
              <a:t>(1:101 1:102)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另外两个端口随意，配置</a:t>
            </a:r>
            <a:r>
              <a:rPr lang="en-US" altLang="zh-CN" dirty="0"/>
              <a:t>R7</a:t>
            </a:r>
            <a:r>
              <a:rPr lang="zh-CN" altLang="en-US" dirty="0"/>
              <a:t>，</a:t>
            </a:r>
            <a:r>
              <a:rPr lang="en-US" altLang="zh-CN" dirty="0"/>
              <a:t>R9</a:t>
            </a:r>
            <a:r>
              <a:rPr lang="zh-CN" altLang="en-US" dirty="0"/>
              <a:t>时注意对应即可。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7AA5F0-6E15-4D21-A5B3-6340B3D95A00}"/>
              </a:ext>
            </a:extLst>
          </p:cNvPr>
          <p:cNvSpPr txBox="1"/>
          <p:nvPr/>
        </p:nvSpPr>
        <p:spPr>
          <a:xfrm>
            <a:off x="1945341" y="3963238"/>
            <a:ext cx="241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右图是一种参考配置</a:t>
            </a:r>
          </a:p>
        </p:txBody>
      </p:sp>
    </p:spTree>
    <p:extLst>
      <p:ext uri="{BB962C8B-B14F-4D97-AF65-F5344CB8AC3E}">
        <p14:creationId xmlns:p14="http://schemas.microsoft.com/office/powerpoint/2010/main" val="1015507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53CA0-7670-47D0-B877-96F002E5A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30" y="123078"/>
            <a:ext cx="8072717" cy="1185769"/>
          </a:xfrm>
        </p:spPr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地址的分配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4250EB-E6D7-4411-811A-A6EF3EC2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不能太过随意</a:t>
            </a:r>
            <a:endParaRPr lang="en-US" altLang="zh-CN" dirty="0"/>
          </a:p>
          <a:p>
            <a:r>
              <a:rPr lang="zh-CN" altLang="en-US" dirty="0"/>
              <a:t>要提前做好子网的规划，比如先标在图上</a:t>
            </a:r>
            <a:endParaRPr lang="en-US" altLang="zh-CN" dirty="0"/>
          </a:p>
          <a:p>
            <a:r>
              <a:rPr lang="zh-CN" altLang="en-US" dirty="0"/>
              <a:t>比如下图，我一开始把</a:t>
            </a:r>
            <a:r>
              <a:rPr lang="en-US" altLang="zh-CN" dirty="0"/>
              <a:t>R10</a:t>
            </a:r>
            <a:r>
              <a:rPr lang="zh-CN" altLang="en-US" dirty="0"/>
              <a:t>两个端口的</a:t>
            </a:r>
            <a:r>
              <a:rPr lang="en-US" altLang="zh-CN" dirty="0"/>
              <a:t>IP</a:t>
            </a:r>
            <a:r>
              <a:rPr lang="zh-CN" altLang="en-US" dirty="0"/>
              <a:t>地址设置反了，导致同一根网线的两端不在同一个子网中</a:t>
            </a:r>
            <a:r>
              <a:rPr lang="en-US" altLang="zh-CN" dirty="0"/>
              <a:t>(10.3.1.x/24</a:t>
            </a:r>
            <a:r>
              <a:rPr lang="zh-CN" altLang="en-US" dirty="0"/>
              <a:t>与</a:t>
            </a:r>
            <a:r>
              <a:rPr lang="en-US" altLang="zh-CN" dirty="0"/>
              <a:t>10.3.0.x/24)</a:t>
            </a:r>
            <a:r>
              <a:rPr lang="zh-CN" altLang="en-US" dirty="0"/>
              <a:t>，导致</a:t>
            </a:r>
            <a:r>
              <a:rPr lang="en-US" altLang="zh-CN" dirty="0"/>
              <a:t>R10</a:t>
            </a:r>
            <a:r>
              <a:rPr lang="zh-CN" altLang="en-US" dirty="0"/>
              <a:t>的路由表中没有</a:t>
            </a:r>
            <a:r>
              <a:rPr lang="en-US" altLang="zh-CN" dirty="0"/>
              <a:t>R9(</a:t>
            </a:r>
            <a:r>
              <a:rPr lang="zh-CN" altLang="en-US" dirty="0"/>
              <a:t>没连通</a:t>
            </a:r>
            <a:r>
              <a:rPr lang="en-US" altLang="zh-CN" dirty="0"/>
              <a:t>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3746C5-CCBD-440A-B963-39AABDFF9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678" y="4664877"/>
            <a:ext cx="7163800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7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420</Words>
  <Application>Microsoft Office PowerPoint</Application>
  <PresentationFormat>宽屏</PresentationFormat>
  <Paragraphs>35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Lab4 OSPF</vt:lpstr>
      <vt:lpstr>虚拟机资源问题</vt:lpstr>
      <vt:lpstr>解决方案</vt:lpstr>
      <vt:lpstr>PowerPoint 演示文稿</vt:lpstr>
      <vt:lpstr>PowerPoint 演示文稿</vt:lpstr>
      <vt:lpstr>PowerPoint 演示文稿</vt:lpstr>
      <vt:lpstr>Frame-Relay Switch的配置</vt:lpstr>
      <vt:lpstr>PowerPoint 演示文稿</vt:lpstr>
      <vt:lpstr>IP地址的分配</vt:lpstr>
      <vt:lpstr>IP地址的分配</vt:lpstr>
      <vt:lpstr>IP地址的分配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Joy</dc:creator>
  <cp:lastModifiedBy>Zheng Joy</cp:lastModifiedBy>
  <cp:revision>20</cp:revision>
  <dcterms:created xsi:type="dcterms:W3CDTF">2023-11-29T09:16:42Z</dcterms:created>
  <dcterms:modified xsi:type="dcterms:W3CDTF">2023-11-29T11:30:46Z</dcterms:modified>
</cp:coreProperties>
</file>