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tantia" panose="020306020503060303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1217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33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84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11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16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58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 rot="-10380000" flipH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12"/>
          <p:cNvSpPr/>
          <p:nvPr/>
        </p:nvSpPr>
        <p:spPr>
          <a:xfrm rot="-10380000" flipH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0769600" y="6356351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1" name="Google Shape;91;p1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1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 rot="5400000">
            <a:off x="3901440" y="-1356360"/>
            <a:ext cx="438912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 rot="5400000">
            <a:off x="7604918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 rot="5400000">
            <a:off x="2016918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700" y="-7144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5842000" y="-7144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12700" y="-7144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5842000" y="-7144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31" name="Google Shape;31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IN" smtClean="0"/>
              <a:t>Ticket Booking </a:t>
            </a:r>
            <a:r>
              <a:rPr lang="en-IN" dirty="0"/>
              <a:t>System App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Capgemini Confidential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Case study Problem Statement	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17475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IN" dirty="0" smtClean="0"/>
              <a:t>Ticket Booking </a:t>
            </a:r>
            <a:r>
              <a:rPr lang="en-IN" dirty="0" smtClean="0"/>
              <a:t>System </a:t>
            </a:r>
            <a:r>
              <a:rPr lang="en-IN" dirty="0"/>
              <a:t>is a </a:t>
            </a:r>
            <a:r>
              <a:rPr lang="en-US" dirty="0"/>
              <a:t>web application used for management of tickets </a:t>
            </a:r>
            <a:r>
              <a:rPr lang="en-US" dirty="0" smtClean="0"/>
              <a:t>to book for movie.</a:t>
            </a: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lang="en-US" dirty="0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/>
              <a:t>The application is used to book tickets and Tap the shows like Saturday Night Live. It consists of modules such as </a:t>
            </a:r>
            <a:r>
              <a:rPr lang="en-US" dirty="0" smtClean="0"/>
              <a:t>Booking, </a:t>
            </a:r>
            <a:r>
              <a:rPr lang="en-US" dirty="0"/>
              <a:t>Search</a:t>
            </a:r>
            <a:r>
              <a:rPr lang="en-US" dirty="0" smtClean="0"/>
              <a:t>, Show, Admin.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Capgemini Confidential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Actors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17475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IN" dirty="0"/>
              <a:t>Administrator – </a:t>
            </a:r>
            <a:r>
              <a:rPr lang="en-US" dirty="0"/>
              <a:t>All access to </a:t>
            </a:r>
            <a:r>
              <a:rPr lang="en-US" dirty="0" smtClean="0"/>
              <a:t>Booking/Search/Show/Admin.</a:t>
            </a:r>
            <a:endParaRPr dirty="0"/>
          </a:p>
          <a:p>
            <a:pPr marL="274320" lvl="0" indent="-274320">
              <a:spcBef>
                <a:spcPts val="520"/>
              </a:spcBef>
              <a:buSzPts val="2470"/>
            </a:pPr>
            <a:r>
              <a:rPr lang="en-IN" dirty="0" smtClean="0"/>
              <a:t>Show In Charge </a:t>
            </a:r>
            <a:r>
              <a:rPr lang="en-IN" dirty="0"/>
              <a:t>- </a:t>
            </a:r>
            <a:r>
              <a:rPr lang="en-US" dirty="0"/>
              <a:t>All access to </a:t>
            </a:r>
            <a:r>
              <a:rPr lang="en-US" dirty="0" smtClean="0"/>
              <a:t>Booking/Search/Show. </a:t>
            </a:r>
            <a:r>
              <a:rPr lang="en-US" dirty="0"/>
              <a:t>Generally to Add/Delete/Edit </a:t>
            </a:r>
            <a:r>
              <a:rPr lang="en-US" dirty="0" smtClean="0"/>
              <a:t>Show.</a:t>
            </a:r>
            <a:endParaRPr lang="en-US" dirty="0"/>
          </a:p>
          <a:p>
            <a:pPr marL="274320" lvl="0" indent="-274320">
              <a:spcBef>
                <a:spcPts val="520"/>
              </a:spcBef>
              <a:buSzPts val="2470"/>
            </a:pPr>
            <a:r>
              <a:rPr lang="en-IN" dirty="0"/>
              <a:t>Page User – All access to </a:t>
            </a:r>
            <a:r>
              <a:rPr lang="en-IN" dirty="0" smtClean="0"/>
              <a:t>Booking/Search </a:t>
            </a:r>
            <a:r>
              <a:rPr lang="en-IN" dirty="0"/>
              <a:t>Sections.</a:t>
            </a:r>
            <a:endParaRPr dirty="0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IN" dirty="0"/>
              <a:t>   </a:t>
            </a:r>
            <a:endParaRPr dirty="0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Capgemini Confidential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296092" y="80859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IN" sz="4500"/>
              <a:t>Services</a:t>
            </a:r>
            <a:br>
              <a:rPr lang="en-IN" sz="4500"/>
            </a:br>
            <a:r>
              <a:rPr lang="en-IN" sz="4500"/>
              <a:t> </a:t>
            </a:r>
            <a:endParaRPr sz="4500"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838199" y="1328468"/>
            <a:ext cx="10369731" cy="552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35" dirty="0"/>
              <a:t> </a:t>
            </a:r>
            <a:r>
              <a:rPr lang="en-IN" sz="2000" dirty="0" smtClean="0"/>
              <a:t>Booking module </a:t>
            </a:r>
            <a:r>
              <a:rPr lang="en-IN" sz="2000" dirty="0"/>
              <a:t>is used to book the tickets for </a:t>
            </a:r>
            <a:r>
              <a:rPr lang="en-IN" sz="2000" dirty="0" smtClean="0"/>
              <a:t>shows.</a:t>
            </a:r>
            <a:endParaRPr lang="en-IN" sz="2000" dirty="0"/>
          </a:p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00" dirty="0"/>
              <a:t>The application consist of Search module used to search the tickets under different criteria such as </a:t>
            </a:r>
            <a:r>
              <a:rPr lang="en-IN" sz="2000" dirty="0" smtClean="0"/>
              <a:t>show date </a:t>
            </a:r>
            <a:r>
              <a:rPr lang="en-IN" sz="2000" dirty="0"/>
              <a:t>&amp; time, </a:t>
            </a:r>
            <a:r>
              <a:rPr lang="en-IN" sz="2000" dirty="0" err="1"/>
              <a:t>firstname</a:t>
            </a:r>
            <a:r>
              <a:rPr lang="en-IN" sz="2000" dirty="0"/>
              <a:t>, </a:t>
            </a:r>
            <a:r>
              <a:rPr lang="en-IN" sz="2000" dirty="0" err="1"/>
              <a:t>lastname</a:t>
            </a:r>
            <a:r>
              <a:rPr lang="en-IN" sz="2000" dirty="0"/>
              <a:t>, </a:t>
            </a:r>
            <a:r>
              <a:rPr lang="en-IN" sz="2000" dirty="0" smtClean="0"/>
              <a:t>confirmation </a:t>
            </a:r>
            <a:r>
              <a:rPr lang="en-IN" sz="2000" dirty="0"/>
              <a:t>number and so on. Here, we can </a:t>
            </a:r>
            <a:r>
              <a:rPr lang="en-IN" sz="2000" dirty="0" smtClean="0"/>
              <a:t>update</a:t>
            </a:r>
            <a:r>
              <a:rPr lang="en-IN" sz="2000" dirty="0"/>
              <a:t>/</a:t>
            </a:r>
            <a:r>
              <a:rPr lang="en-IN" sz="2000" dirty="0" smtClean="0"/>
              <a:t>cancel </a:t>
            </a:r>
            <a:r>
              <a:rPr lang="en-IN" sz="2000" dirty="0"/>
              <a:t>ticket, export the search results in excel and pdf format.</a:t>
            </a:r>
          </a:p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00" dirty="0"/>
              <a:t>The application consist of </a:t>
            </a:r>
            <a:r>
              <a:rPr lang="en-IN" sz="2000" dirty="0" smtClean="0"/>
              <a:t>Show module </a:t>
            </a:r>
            <a:r>
              <a:rPr lang="en-IN" sz="2000" dirty="0"/>
              <a:t>used to </a:t>
            </a:r>
            <a:r>
              <a:rPr lang="en-IN" sz="2000" dirty="0" smtClean="0"/>
              <a:t>add/edit/delete show.</a:t>
            </a:r>
            <a:endParaRPr lang="en-IN" sz="2000" dirty="0"/>
          </a:p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00" dirty="0"/>
              <a:t>It also consist of Admin </a:t>
            </a:r>
            <a:r>
              <a:rPr lang="en-IN" sz="2000" dirty="0" smtClean="0"/>
              <a:t>module </a:t>
            </a:r>
            <a:r>
              <a:rPr lang="en-IN" sz="2000" dirty="0"/>
              <a:t>to modify the </a:t>
            </a:r>
            <a:r>
              <a:rPr lang="en-IN" sz="2000" dirty="0" smtClean="0"/>
              <a:t>movie related </a:t>
            </a:r>
            <a:r>
              <a:rPr lang="en-IN" sz="2000" dirty="0"/>
              <a:t>information and ticket search for Admin user with advance criteria respectively. Here, Admin can </a:t>
            </a:r>
            <a:r>
              <a:rPr lang="en-IN" sz="2000" dirty="0" smtClean="0"/>
              <a:t>add/remove </a:t>
            </a:r>
            <a:r>
              <a:rPr lang="en-IN" sz="2000" dirty="0"/>
              <a:t>the </a:t>
            </a:r>
            <a:r>
              <a:rPr lang="en-IN" sz="2000" dirty="0" smtClean="0"/>
              <a:t>movie names.   </a:t>
            </a:r>
          </a:p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00" dirty="0" smtClean="0"/>
              <a:t>Report service to generate reports in excel and pdf format. </a:t>
            </a:r>
            <a:endParaRPr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Capgemini Confidential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TECHNOLOGY USED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>
              <a:spcBef>
                <a:spcPts val="0"/>
              </a:spcBef>
              <a:buSzPts val="2470"/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</a:rPr>
              <a:t>JAVA 8</a:t>
            </a:r>
            <a:r>
              <a:rPr lang="en-IN" dirty="0"/>
              <a:t>​</a:t>
            </a:r>
          </a:p>
          <a:p>
            <a:pPr marL="274320" lvl="0" indent="-274320">
              <a:spcBef>
                <a:spcPts val="520"/>
              </a:spcBef>
              <a:buSzPts val="2470"/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Angular</a:t>
            </a:r>
          </a:p>
          <a:p>
            <a:pPr marL="274320" lvl="0" indent="-274320">
              <a:spcBef>
                <a:spcPts val="520"/>
              </a:spcBef>
              <a:buSzPts val="2470"/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Spring Boot </a:t>
            </a:r>
            <a:endParaRPr lang="en-IN" dirty="0">
              <a:solidFill>
                <a:srgbClr val="000000"/>
              </a:solidFill>
            </a:endParaRPr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Font typeface="Arial"/>
              <a:buChar char="•"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Capgemini Confidential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220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Constantia</vt:lpstr>
      <vt:lpstr>Noto Sans Symbols</vt:lpstr>
      <vt:lpstr>Arial</vt:lpstr>
      <vt:lpstr>Flow</vt:lpstr>
      <vt:lpstr>Flow</vt:lpstr>
      <vt:lpstr>Ticket Booking System App</vt:lpstr>
      <vt:lpstr>Case study Problem Statement </vt:lpstr>
      <vt:lpstr>Actors</vt:lpstr>
      <vt:lpstr>Services  </vt:lpstr>
      <vt:lpstr>TECHNOLOGY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Ticketing System App</dc:title>
  <dc:creator>Poonam.Nagaveni@nbcuni.com</dc:creator>
  <cp:lastModifiedBy>Mathankumar Ponnusamy</cp:lastModifiedBy>
  <cp:revision>12</cp:revision>
  <dcterms:modified xsi:type="dcterms:W3CDTF">2020-12-01T18:11:28Z</dcterms:modified>
</cp:coreProperties>
</file>