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8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kim Brisen" initials="JB" lastIdx="1" clrIdx="0">
    <p:extLst>
      <p:ext uri="{19B8F6BF-5375-455C-9EA6-DF929625EA0E}">
        <p15:presenceInfo xmlns:p15="http://schemas.microsoft.com/office/powerpoint/2012/main" userId="S::brisen@UG.KTH.SE::212e6671-6c81-4b3c-8dfd-6923b2763a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3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188C-B6AB-4E69-9FEF-C4EF8B83733A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A06D-6750-4704-8A2C-81B5956A8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04D-733F-4580-9182-043180CF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SP2 Results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DBCC8-5F17-4C18-B8F0-862EE9F2D928}"/>
              </a:ext>
            </a:extLst>
          </p:cNvPr>
          <p:cNvSpPr txBox="1"/>
          <p:nvPr/>
        </p:nvSpPr>
        <p:spPr>
          <a:xfrm>
            <a:off x="5652609" y="4077478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hlinkClick r:id="rId2" action="ppaction://hlinksldjump"/>
              </a:rPr>
              <a:t>GM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3" action="ppaction://hlinksldjump"/>
              </a:rPr>
              <a:t>SOL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" action="ppaction://noaction"/>
              </a:rPr>
              <a:t>TA1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" action="ppaction://noaction"/>
              </a:rPr>
              <a:t>TA2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9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GM: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888FB62-8BAC-4C51-8F05-A89F8272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630"/>
            <a:ext cx="2923723" cy="219195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B901135-26A8-4ABC-8994-11B3768B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94" y="1041955"/>
            <a:ext cx="2923723" cy="2191957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C2AC6C0-40BC-4308-9683-F40E1E78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5" y="1041955"/>
            <a:ext cx="2923723" cy="219195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FE5B181-CED1-4284-AE30-EAFA815E1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30" y="1041955"/>
            <a:ext cx="2923723" cy="2191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799B03-FDF4-4C7B-8A8E-0DCB55736CBE}"/>
              </a:ext>
            </a:extLst>
          </p:cNvPr>
          <p:cNvSpPr txBox="1"/>
          <p:nvPr/>
        </p:nvSpPr>
        <p:spPr>
          <a:xfrm>
            <a:off x="5145578" y="540327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C84FA-BE70-4215-9EB9-C88C7B6C5813}"/>
              </a:ext>
            </a:extLst>
          </p:cNvPr>
          <p:cNvSpPr txBox="1"/>
          <p:nvPr/>
        </p:nvSpPr>
        <p:spPr>
          <a:xfrm>
            <a:off x="5447552" y="3181542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8E917B4-E06C-4842-B0E0-221410D8A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78" y="4300025"/>
            <a:ext cx="3187322" cy="238958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24B3136-F112-4245-9907-CE78FCE59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33" y="4358624"/>
            <a:ext cx="3216766" cy="241165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45FC161-DB94-415C-B049-63FB92C708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15" y="4358623"/>
            <a:ext cx="3216766" cy="2411655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D2A94393-C0A7-483E-957E-DCD1E7824B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026"/>
            <a:ext cx="3216766" cy="24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SOL: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C19B2240-EA88-4C3E-8620-3CE39BDA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630"/>
            <a:ext cx="1934333" cy="1450197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D7B2CC32-3662-456D-B5C1-127976F6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52" y="1033630"/>
            <a:ext cx="1934333" cy="1450197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02F20D74-0E46-463B-A50B-2DBCB488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18" y="1033630"/>
            <a:ext cx="1934333" cy="1450197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5D31CF18-AD6F-4C8C-B831-1311B035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48" y="1050699"/>
            <a:ext cx="1934333" cy="1450197"/>
          </a:xfrm>
          <a:prstGeom prst="rect">
            <a:avLst/>
          </a:prstGeom>
        </p:spPr>
      </p:pic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BDEE739E-818E-46A4-84DF-0781049CC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80" y="1033630"/>
            <a:ext cx="1934333" cy="1450197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F1D0080B-2F5D-4F65-8F0B-2697CF3FE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12" y="1033630"/>
            <a:ext cx="1934333" cy="1450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592D3-565C-475D-941D-FD12F325D833}"/>
              </a:ext>
            </a:extLst>
          </p:cNvPr>
          <p:cNvSpPr txBox="1"/>
          <p:nvPr/>
        </p:nvSpPr>
        <p:spPr>
          <a:xfrm>
            <a:off x="5320145" y="423949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2258E-E22A-4586-882E-E361A3401BB7}"/>
              </a:ext>
            </a:extLst>
          </p:cNvPr>
          <p:cNvSpPr txBox="1"/>
          <p:nvPr/>
        </p:nvSpPr>
        <p:spPr>
          <a:xfrm>
            <a:off x="5724848" y="2859578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41824D-EC40-49D7-8E51-F87542F36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1" y="3274259"/>
            <a:ext cx="2106101" cy="157897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9D6240-549F-4C39-BDCB-BAE8E67C3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45" y="3308165"/>
            <a:ext cx="2258262" cy="1693051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E5CAC98-D8B2-4F2F-9B80-2E7453873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06" y="3254505"/>
            <a:ext cx="2189237" cy="164130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248E4D1-9086-43C9-ACC5-6120F401E4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41" y="3371275"/>
            <a:ext cx="2341396" cy="1755378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EFFD952F-0ED4-4C7C-A464-693113FEE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72" y="4802396"/>
            <a:ext cx="2497916" cy="1872723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2416EBB-FA76-4105-8907-DE19643D53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15" y="3228909"/>
            <a:ext cx="2189236" cy="16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TA1: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803622C-E4F7-43B2-958E-2DA4962D9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" y="1111701"/>
            <a:ext cx="3277890" cy="2457481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06EF3BE-CF5A-431E-B9DA-FAC889D2F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2" y="1111700"/>
            <a:ext cx="3277890" cy="2457481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A1138A6-8806-418C-996C-9F34CFDA3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16" y="1111701"/>
            <a:ext cx="3277890" cy="2457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444F0-EB4C-4F87-99A1-49DCC8CDBAAB}"/>
              </a:ext>
            </a:extLst>
          </p:cNvPr>
          <p:cNvSpPr txBox="1"/>
          <p:nvPr/>
        </p:nvSpPr>
        <p:spPr>
          <a:xfrm>
            <a:off x="5702531" y="415636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C240-4571-4BD3-848F-A542E9D06FD4}"/>
              </a:ext>
            </a:extLst>
          </p:cNvPr>
          <p:cNvSpPr txBox="1"/>
          <p:nvPr/>
        </p:nvSpPr>
        <p:spPr>
          <a:xfrm>
            <a:off x="5536276" y="3647784"/>
            <a:ext cx="6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6D1B369-3D80-46A2-A9C1-2896A3EC8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9" y="4017115"/>
            <a:ext cx="3277890" cy="245748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48D4D95-3D6F-439E-B88E-9F08D3D6D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61" y="4017116"/>
            <a:ext cx="3277890" cy="245748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E236C45-749C-4DAE-BFDE-C347139C1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16" y="4095718"/>
            <a:ext cx="3277890" cy="24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5F1D-9621-49B1-A41C-A7562A8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TA2: Results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0FE1C-F755-4548-AF6F-D81F6891AF58}"/>
              </a:ext>
            </a:extLst>
          </p:cNvPr>
          <p:cNvSpPr txBox="1">
            <a:spLocks/>
          </p:cNvSpPr>
          <p:nvPr/>
        </p:nvSpPr>
        <p:spPr>
          <a:xfrm>
            <a:off x="9514505" y="0"/>
            <a:ext cx="2002189" cy="1015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Weights: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err="1"/>
              <a:t>wEMG</a:t>
            </a:r>
            <a:r>
              <a:rPr lang="en-GB" sz="1100" dirty="0"/>
              <a:t> = 0.01</a:t>
            </a:r>
            <a:br>
              <a:rPr lang="en-GB" sz="1100" dirty="0"/>
            </a:br>
            <a:r>
              <a:rPr lang="en-GB" sz="1100" dirty="0" err="1"/>
              <a:t>wlM</a:t>
            </a:r>
            <a:r>
              <a:rPr lang="en-GB" sz="1100" dirty="0"/>
              <a:t> = 1</a:t>
            </a:r>
            <a:br>
              <a:rPr lang="en-GB" sz="1100" dirty="0"/>
            </a:br>
            <a:r>
              <a:rPr lang="en-GB" sz="1100" dirty="0" err="1"/>
              <a:t>EMGbounds</a:t>
            </a:r>
            <a:r>
              <a:rPr lang="en-GB" sz="1100" dirty="0"/>
              <a:t> = [-0.1 0.1]</a:t>
            </a:r>
            <a:br>
              <a:rPr lang="en-GB" sz="1100" dirty="0"/>
            </a:br>
            <a:r>
              <a:rPr lang="en-GB" sz="1100" dirty="0" err="1"/>
              <a:t>BoundsScaleEMG</a:t>
            </a:r>
            <a:r>
              <a:rPr lang="en-GB" sz="1100" dirty="0"/>
              <a:t> = [0.2 1.5]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D75CBF7-B3E9-4AA7-9504-F1FA9BA4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630"/>
            <a:ext cx="2795269" cy="209565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D809D039-DEFA-488A-BDA5-EEBAC72E7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71" y="1081602"/>
            <a:ext cx="2795269" cy="2095653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0205BBB3-BD23-448C-B105-D4D92099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2" y="1081602"/>
            <a:ext cx="2795269" cy="2095653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D8E317A5-223A-4355-BC44-B4B14EC4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52" y="1081602"/>
            <a:ext cx="2795269" cy="2095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19D93-BDC7-4260-A4B5-523C55F6FDC4}"/>
              </a:ext>
            </a:extLst>
          </p:cNvPr>
          <p:cNvSpPr txBox="1"/>
          <p:nvPr/>
        </p:nvSpPr>
        <p:spPr>
          <a:xfrm>
            <a:off x="5403273" y="498764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BFD6-B50A-4399-8F9D-08875B66DF7F}"/>
              </a:ext>
            </a:extLst>
          </p:cNvPr>
          <p:cNvSpPr txBox="1"/>
          <p:nvPr/>
        </p:nvSpPr>
        <p:spPr>
          <a:xfrm>
            <a:off x="5710844" y="3507971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A0C9825-C122-4D3C-88F6-2F25CBA89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" y="4144658"/>
            <a:ext cx="3140292" cy="235432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C2E38E0-6CD5-43D6-8964-2FE607208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559" y="4164247"/>
            <a:ext cx="3140292" cy="235432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59962AB-AF3A-4C57-8055-A1307CCBE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2" y="4164247"/>
            <a:ext cx="3140292" cy="2354322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15762F8A-7D6E-4A19-87DE-4B5E846B7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66" y="4240602"/>
            <a:ext cx="3140292" cy="23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127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SP2 Results Comparison</vt:lpstr>
      <vt:lpstr>GM: Results  </vt:lpstr>
      <vt:lpstr>SOL: Results  </vt:lpstr>
      <vt:lpstr>TA1: Results  </vt:lpstr>
      <vt:lpstr>TA2: Results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SC4 Results</dc:title>
  <dc:creator>Joakim Brisen</dc:creator>
  <cp:lastModifiedBy>Joakim Brisen</cp:lastModifiedBy>
  <cp:revision>26</cp:revision>
  <dcterms:created xsi:type="dcterms:W3CDTF">2021-03-26T14:46:04Z</dcterms:created>
  <dcterms:modified xsi:type="dcterms:W3CDTF">2021-05-27T09:03:51Z</dcterms:modified>
</cp:coreProperties>
</file>