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kim Brisen" initials="JB" lastIdx="1" clrIdx="0">
    <p:extLst>
      <p:ext uri="{19B8F6BF-5375-455C-9EA6-DF929625EA0E}">
        <p15:presenceInfo xmlns:p15="http://schemas.microsoft.com/office/powerpoint/2012/main" userId="S::brisen@UG.KTH.SE::212e6671-6c81-4b3c-8dfd-6923b2763a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3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1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5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3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2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188C-B6AB-4E69-9FEF-C4EF8B83733A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3" Type="http://schemas.openxmlformats.org/officeDocument/2006/relationships/image" Target="../media/image59.png"/><Relationship Id="rId7" Type="http://schemas.openxmlformats.org/officeDocument/2006/relationships/image" Target="../media/image63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8.png"/><Relationship Id="rId7" Type="http://schemas.openxmlformats.org/officeDocument/2006/relationships/image" Target="../media/image82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png"/><Relationship Id="rId7" Type="http://schemas.openxmlformats.org/officeDocument/2006/relationships/image" Target="../media/image44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11" Type="http://schemas.openxmlformats.org/officeDocument/2006/relationships/image" Target="../media/image48.jpg"/><Relationship Id="rId5" Type="http://schemas.openxmlformats.org/officeDocument/2006/relationships/image" Target="../media/image42.png"/><Relationship Id="rId10" Type="http://schemas.openxmlformats.org/officeDocument/2006/relationships/image" Target="../media/image47.jpg"/><Relationship Id="rId4" Type="http://schemas.openxmlformats.org/officeDocument/2006/relationships/image" Target="../media/image41.png"/><Relationship Id="rId9" Type="http://schemas.openxmlformats.org/officeDocument/2006/relationships/image" Target="../media/image4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504D-733F-4580-9182-043180CF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SP2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DBCC8-5F17-4C18-B8F0-862EE9F2D928}"/>
              </a:ext>
            </a:extLst>
          </p:cNvPr>
          <p:cNvSpPr txBox="1"/>
          <p:nvPr/>
        </p:nvSpPr>
        <p:spPr>
          <a:xfrm>
            <a:off x="5652609" y="4077478"/>
            <a:ext cx="88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hlinkClick r:id="rId2" action="ppaction://hlinksldjump"/>
              </a:rPr>
              <a:t>GM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rId3" action="ppaction://hlinksldjump"/>
              </a:rPr>
              <a:t>SOL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rId4" action="ppaction://hlinksldjump"/>
              </a:rPr>
              <a:t>TA1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rId5" action="ppaction://hlinksldjump"/>
              </a:rPr>
              <a:t>TA2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97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TA1: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29107-7AFD-4227-BEBF-B07C1140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9" y="1188724"/>
            <a:ext cx="2885353" cy="2597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6AAFF-5E39-4D92-8B90-D94C76C5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010" y="1207323"/>
            <a:ext cx="2885353" cy="2597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AEDC1-3DA8-4077-8D81-5252C04D0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59" y="1207322"/>
            <a:ext cx="2885353" cy="2597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04915-E559-4E23-B5BE-6106F7A2D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508" y="1033629"/>
            <a:ext cx="2885353" cy="2597845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803622C-E4F7-43B2-958E-2DA4962D9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" y="4079344"/>
            <a:ext cx="3277890" cy="2457481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06EF3BE-CF5A-431E-B9DA-FAC889D2F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83" y="4079343"/>
            <a:ext cx="3277890" cy="2457481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FA1138A6-8806-418C-996C-9F34CFDA3E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77" y="4079344"/>
            <a:ext cx="3277890" cy="24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TA2: Pre-processing	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405D316-BB1A-481F-99F5-9C83FBA24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46" y="3429000"/>
            <a:ext cx="3675888" cy="275691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3F632B1-E2A0-469F-B607-34E60034F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87" y="463739"/>
            <a:ext cx="3675888" cy="275691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D932823-21F9-4BD0-B35E-86BFFEC8F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75" y="3429000"/>
            <a:ext cx="3675888" cy="2756916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5CAC9245-7A76-4CF5-871B-E6BBAA092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75" y="463739"/>
            <a:ext cx="3675888" cy="27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TA2: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1CE72-CBFA-4A89-9337-33DDBF6A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3" y="1033630"/>
            <a:ext cx="2818487" cy="2537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709CDC-A177-4A2F-9F44-906967A9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99" y="1033630"/>
            <a:ext cx="2818487" cy="2537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8BF37D-2320-472B-BEF2-6DCAA3765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142" y="1033630"/>
            <a:ext cx="2818487" cy="25376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89602B-5692-43BB-B948-529B64CCE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78" y="1033630"/>
            <a:ext cx="2818487" cy="2537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2317BB-DAD6-49E1-8381-7D7A7EA98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406" y="3780699"/>
            <a:ext cx="2860401" cy="25753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94890F-1FF9-492A-9517-BAF885F77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598" y="3884057"/>
            <a:ext cx="2860401" cy="25753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1559A2-7B61-49F9-A57B-E64C2826F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85" y="3884057"/>
            <a:ext cx="2860401" cy="25753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5D986B-AB81-4DE9-B494-B1B712D9B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1599" y="4025608"/>
            <a:ext cx="2860401" cy="25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8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TA2: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B2805-08C7-4043-AC01-F22B693E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9" y="1177459"/>
            <a:ext cx="2403201" cy="2163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ECFA1-D49C-4DD4-A491-DA060716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218" y="1225431"/>
            <a:ext cx="2403201" cy="2163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AE01C6-0199-4AAB-958B-0461AB40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128" y="1265264"/>
            <a:ext cx="2403201" cy="2163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D94E09-CB64-485B-B39C-49C70BBF3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7447" y="1265264"/>
            <a:ext cx="2403201" cy="2163736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7D75CBF7-B3E9-4AA7-9504-F1FA9BA42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" y="3810625"/>
            <a:ext cx="2795269" cy="209565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D809D039-DEFA-488A-BDA5-EEBAC72E70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12" y="3858597"/>
            <a:ext cx="2795269" cy="2095653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0205BBB3-BD23-448C-B105-D4D92099B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83" y="3858597"/>
            <a:ext cx="2795269" cy="2095653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D8E317A5-223A-4355-BC44-B4B14EC456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93" y="3858597"/>
            <a:ext cx="2795269" cy="20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GM: Pre-processing		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922025B-58B1-4952-841C-521A593B6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51" y="463739"/>
            <a:ext cx="3675888" cy="275691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 with medium confidence">
            <a:extLst>
              <a:ext uri="{FF2B5EF4-FFF2-40B4-BE49-F238E27FC236}">
                <a16:creationId xmlns:a16="http://schemas.microsoft.com/office/drawing/2014/main" id="{B16D80EC-BA69-48A7-A30E-5EE047BC2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96" y="463740"/>
            <a:ext cx="3675888" cy="275691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12A176-8DAC-4437-9EE8-E6182AB6C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51" y="3507870"/>
            <a:ext cx="3675888" cy="2756916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E968B96-7C44-4C1A-89DB-DAF168999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33" y="3507872"/>
            <a:ext cx="3675888" cy="27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8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GM: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A57E6-95AB-480B-A463-0AF13BD7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4" y="1112145"/>
            <a:ext cx="2806438" cy="2526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CA062-7BDF-4FDF-AFF6-1D4A709C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793" y="1112145"/>
            <a:ext cx="2806438" cy="2526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EC8585-8E79-4006-8DA0-BE44A9197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62" y="1112145"/>
            <a:ext cx="2806438" cy="25267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30B0E2-24F6-4021-B7C7-943332B8B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917" y="1112145"/>
            <a:ext cx="2806438" cy="25267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D2F1D8B-5B35-4E83-846B-DDD815D21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24" y="3869274"/>
            <a:ext cx="2593173" cy="23347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AE5950-F55F-4126-8360-067F72DA9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2793" y="3869273"/>
            <a:ext cx="2806439" cy="25267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836B952-FE10-483B-B45B-E69CA9BC1A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7262" y="3975018"/>
            <a:ext cx="2593173" cy="23347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F49A570-33EA-45C4-8A9C-83EF6F7344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8917" y="3975018"/>
            <a:ext cx="2593173" cy="23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4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GM: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888FB62-8BAC-4C51-8F05-A89F8272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1" y="3780640"/>
            <a:ext cx="2923723" cy="219195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901135-26A8-4ABC-8994-11B3768BB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05" y="3788965"/>
            <a:ext cx="2923723" cy="2191957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1C2AC6C0-40BC-4308-9683-F40E1E78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96" y="3788965"/>
            <a:ext cx="2923723" cy="2191957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FE5B181-CED1-4284-AE30-EAFA815E1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41" y="3788965"/>
            <a:ext cx="2923723" cy="2191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EABAF-D795-41CA-87F9-9086A0CDF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61" y="1220786"/>
            <a:ext cx="2657711" cy="23928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ECD68C-1472-454E-9962-4D422007F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4041" y="1257120"/>
            <a:ext cx="2657711" cy="23928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103DB2-6096-4FC1-82F1-2BB46BC8F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808" y="1257120"/>
            <a:ext cx="2657711" cy="23928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F49201-CCA8-4268-9206-9BB774F03C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8983" y="1257120"/>
            <a:ext cx="2657711" cy="23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2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SOL: Pre-processing		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DB97E093-CB20-4626-A16B-55C55BC4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69" y="1908498"/>
            <a:ext cx="2742634" cy="2056976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E995D89E-2A04-429D-BDD0-4AA81EFC4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65" y="1908498"/>
            <a:ext cx="2742634" cy="205697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31C7FB-666D-4C10-95F2-7C2248904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41" y="1937597"/>
            <a:ext cx="2742634" cy="2056976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1AE1C97F-F702-415D-924A-FB8DEABED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69" y="4137189"/>
            <a:ext cx="2742634" cy="2056976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4F46926-9ECA-4464-A67B-691C97F22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65" y="4063630"/>
            <a:ext cx="2742634" cy="2056976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1F5CF5E-4FCD-421C-B565-808B622A9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1" y="4063630"/>
            <a:ext cx="2742634" cy="20569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C3FF9A-664E-4768-ABA8-3D28A92F8435}"/>
              </a:ext>
            </a:extLst>
          </p:cNvPr>
          <p:cNvSpPr txBox="1"/>
          <p:nvPr/>
        </p:nvSpPr>
        <p:spPr>
          <a:xfrm>
            <a:off x="8817429" y="15022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8901CB-20DF-4DD0-9994-037DF5C314E3}"/>
              </a:ext>
            </a:extLst>
          </p:cNvPr>
          <p:cNvSpPr/>
          <p:nvPr/>
        </p:nvSpPr>
        <p:spPr>
          <a:xfrm>
            <a:off x="7445829" y="1871561"/>
            <a:ext cx="3116424" cy="4501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5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SOL: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78B70-9582-4910-9E63-4EB9D784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1" y="1064577"/>
            <a:ext cx="1954494" cy="1759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D0819E-72F1-4C4E-94DE-B8CD8097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38" y="1064577"/>
            <a:ext cx="1954494" cy="1759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0BED1F-DFF5-4DFC-9720-AF51DA2C3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830" y="1064577"/>
            <a:ext cx="1954494" cy="1759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60B785-DD3F-4437-8785-BD21B4EFD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322" y="1064577"/>
            <a:ext cx="1954494" cy="1759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0D67D7-4971-4B8B-B840-2BCD17FCF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406" y="1064577"/>
            <a:ext cx="1954494" cy="1759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E21B8E-E98A-4682-AC23-891B529511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662" y="1064577"/>
            <a:ext cx="1954494" cy="1759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63A0EC-B260-44F0-9B43-150831F91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8" y="3359305"/>
            <a:ext cx="2046742" cy="18427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A36F0C-056B-4F84-BDA5-97F877C2E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7338" y="3418494"/>
            <a:ext cx="2046742" cy="18427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1B46F-8C24-46C4-9C42-41805883C5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7830" y="3548597"/>
            <a:ext cx="2046742" cy="18427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65AA83-625A-4B7F-B7F8-7C998011A4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8322" y="3499400"/>
            <a:ext cx="2046742" cy="18427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5A009D1-CA28-4C8A-9B2C-CFF2DF34DF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4406" y="3429000"/>
            <a:ext cx="2046742" cy="184279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CCBB10-D3AA-4E6D-B725-209E31B90E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6000" y="3370201"/>
            <a:ext cx="2046742" cy="18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SOL: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1656B-7AB7-4287-A9CF-9FB7165D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" y="1000919"/>
            <a:ext cx="2996450" cy="269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44093-15A8-4049-8C0E-6D9121D8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126" y="1000919"/>
            <a:ext cx="2996450" cy="2697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F6BCCA-BCAF-4A03-AD4C-69C96631C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984" y="1015375"/>
            <a:ext cx="2996450" cy="2697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4E2BC6-DDEF-47C8-8612-D61AFEAB3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582" y="1019174"/>
            <a:ext cx="2996450" cy="2697872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C19B2240-EA88-4C3E-8620-3CE39BDA1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" y="4008211"/>
            <a:ext cx="1934333" cy="1450197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D7B2CC32-3662-456D-B5C1-127976F6F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90" y="4008211"/>
            <a:ext cx="1934333" cy="1450197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02F20D74-0E46-463B-A50B-2DBCB48803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56" y="4008211"/>
            <a:ext cx="1934333" cy="1450197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5D31CF18-AD6F-4C8C-B831-1311B0354C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86" y="4025280"/>
            <a:ext cx="1934333" cy="1450197"/>
          </a:xfrm>
          <a:prstGeom prst="rect">
            <a:avLst/>
          </a:prstGeom>
        </p:spPr>
      </p:pic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BDEE739E-818E-46A4-84DF-0781049CC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18" y="4008211"/>
            <a:ext cx="1934333" cy="1450197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F1D0080B-2F5D-4F65-8F0B-2697CF3FEE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50" y="4008211"/>
            <a:ext cx="1934333" cy="14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TA1: Pre-processing		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F9546D1-EBC3-4EA8-B52D-38EF21AB0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3010485"/>
            <a:ext cx="3758184" cy="2818638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E3E5B92-9E72-4235-A89C-CC94C2B0E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610" y="3010485"/>
            <a:ext cx="3758184" cy="2818638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FE6CAF88-1E0D-4E46-9074-3822AC6F4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09" y="3010485"/>
            <a:ext cx="3758184" cy="28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TA1: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2AA1E-7320-4535-9904-E9ACC19D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532"/>
            <a:ext cx="3213817" cy="2893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4F06C-B27A-40FF-8867-F1EAD9A2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55" y="925532"/>
            <a:ext cx="3213817" cy="2893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A8A298-9C78-45E5-9953-D38FB1002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710" y="925532"/>
            <a:ext cx="3213817" cy="2893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95EA92-C13F-4851-BC17-8303039CE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87061"/>
            <a:ext cx="3213817" cy="28935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3CCBC0-B61D-491F-ACC6-D3F2E0344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855" y="3987061"/>
            <a:ext cx="3213817" cy="2893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F6A3DF-F869-4116-BE45-11406DB6D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710" y="3987061"/>
            <a:ext cx="3213817" cy="289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2828</TotalTime>
  <Words>252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SP2 Results</vt:lpstr>
      <vt:lpstr>GM: Pre-processing  </vt:lpstr>
      <vt:lpstr>GM: Results  </vt:lpstr>
      <vt:lpstr>GM: Results  </vt:lpstr>
      <vt:lpstr>SOL: Pre-processing  </vt:lpstr>
      <vt:lpstr>SOL: Results  </vt:lpstr>
      <vt:lpstr>SOL: Results  </vt:lpstr>
      <vt:lpstr>TA1: Pre-processing  </vt:lpstr>
      <vt:lpstr>TA1: Results  </vt:lpstr>
      <vt:lpstr>TA1: Results  </vt:lpstr>
      <vt:lpstr>TA2: Pre-processing  </vt:lpstr>
      <vt:lpstr>TA2: Results  </vt:lpstr>
      <vt:lpstr>TA2: Results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SC4 Results</dc:title>
  <dc:creator>Joakim Brisen</dc:creator>
  <cp:lastModifiedBy>Joakim Brisen</cp:lastModifiedBy>
  <cp:revision>25</cp:revision>
  <dcterms:created xsi:type="dcterms:W3CDTF">2021-03-26T14:46:04Z</dcterms:created>
  <dcterms:modified xsi:type="dcterms:W3CDTF">2021-05-21T08:15:32Z</dcterms:modified>
</cp:coreProperties>
</file>